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tadata" ContentType="application/binary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76" r:id="rId12"/>
    <p:sldId id="268" r:id="rId13"/>
    <p:sldId id="277" r:id="rId14"/>
    <p:sldId id="269" r:id="rId15"/>
    <p:sldId id="274" r:id="rId16"/>
    <p:sldId id="280" r:id="rId17"/>
    <p:sldId id="270" r:id="rId18"/>
    <p:sldId id="273" r:id="rId19"/>
    <p:sldId id="272" r:id="rId20"/>
    <p:sldId id="259" r:id="rId21"/>
  </p:sldIdLst>
  <p:sldSz cx="12192000" cy="6858000"/>
  <p:notesSz cx="6858000" cy="9144000"/>
  <p:embeddedFontLst>
    <p:embeddedFont>
      <p:font typeface="Arial Black" pitchFamily="34" charset="0"/>
      <p:bold r:id="rId23"/>
    </p:embeddedFont>
    <p:embeddedFont>
      <p:font typeface="Calibri" pitchFamily="34" charset="0"/>
      <p:regular r:id="rId24"/>
      <p:bold r:id="rId25"/>
      <p:italic r:id="rId26"/>
      <p:boldItalic r:id="rId27"/>
    </p:embeddedFont>
    <p:embeddedFont>
      <p:font typeface="Aparajita" pitchFamily="18" charset="0"/>
      <p:regular r:id="rId28"/>
      <p:bold r:id="rId29"/>
      <p:italic r:id="rId30"/>
      <p:boldItalic r:id="rId31"/>
    </p:embeddedFont>
    <p:embeddedFont>
      <p:font typeface="Lato Black" charset="0"/>
      <p:bold r:id="rId32"/>
      <p:boldItalic r:id="rId33"/>
    </p:embeddedFont>
    <p:embeddedFont>
      <p:font typeface="Libre Baskerville" charset="0"/>
      <p:regular r:id="rId34"/>
      <p:bold r:id="rId35"/>
      <p: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8" roundtripDataSignature="AMtx7mi4HmEECUlll0m8HTY06QsqsmZG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2" autoAdjust="0"/>
    <p:restoredTop sz="94608" autoAdjust="0"/>
  </p:normalViewPr>
  <p:slideViewPr>
    <p:cSldViewPr>
      <p:cViewPr>
        <p:scale>
          <a:sx n="100" d="100"/>
          <a:sy n="100" d="100"/>
        </p:scale>
        <p:origin x="-954" y="-2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20" name="Google Shape;2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25" name="Google Shape;25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39" name="Google Shape;39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46" name="Google Shape;4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54" name="Google Shape;5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ransition>
    <p:wipe dir="d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3902"/>
            <a:ext cx="12190815" cy="669409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2452662" y="3857628"/>
            <a:ext cx="724618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2000" b="0" i="0" u="sng" strike="noStrike" cap="none" dirty="0">
                <a:solidFill>
                  <a:schemeClr val="dk1"/>
                </a:solidFill>
                <a:latin typeface="Arial Black" pitchFamily="34" charset="0"/>
                <a:ea typeface="Calibri"/>
                <a:cs typeface="Calibri"/>
                <a:sym typeface="Calibri"/>
              </a:rPr>
              <a:t/>
            </a:r>
            <a:br>
              <a:rPr lang="en-IN" sz="2000" b="0" i="0" u="sng" strike="noStrike" cap="none" dirty="0">
                <a:solidFill>
                  <a:schemeClr val="dk1"/>
                </a:solidFill>
                <a:latin typeface="Arial Black" pitchFamily="34" charset="0"/>
                <a:ea typeface="Calibri"/>
                <a:cs typeface="Calibri"/>
                <a:sym typeface="Calibri"/>
              </a:rPr>
            </a:br>
            <a:r>
              <a:rPr lang="en-IN" sz="2800" b="1" dirty="0" smtClean="0">
                <a:solidFill>
                  <a:schemeClr val="dk1"/>
                </a:solidFill>
                <a:latin typeface="Arial Black" pitchFamily="34" charset="0"/>
                <a:ea typeface="Calibri"/>
                <a:cs typeface="Calibri"/>
                <a:sym typeface="Calibri"/>
              </a:rPr>
              <a:t>Grocery Store Management</a:t>
            </a:r>
            <a:endParaRPr sz="1600" b="1" i="0" strike="noStrike" cap="none">
              <a:solidFill>
                <a:srgbClr val="000000"/>
              </a:solidFill>
              <a:latin typeface="Arial Black" pitchFamily="34" charset="0"/>
              <a:sym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381884" y="5857892"/>
            <a:ext cx="34483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 smtClean="0">
                <a:solidFill>
                  <a:schemeClr val="tx1"/>
                </a:solidFill>
                <a:latin typeface="Aparajita" pitchFamily="18" charset="0"/>
                <a:cs typeface="Aparajita" pitchFamily="18" charset="0"/>
              </a:rPr>
              <a:t>Presented By:- Shinde Pranali</a:t>
            </a:r>
            <a:endParaRPr lang="en-US" sz="2400" b="1" dirty="0">
              <a:solidFill>
                <a:schemeClr val="tx1"/>
              </a:solidFill>
              <a:latin typeface="Aparajita" pitchFamily="18" charset="0"/>
              <a:cs typeface="Aparajita" pitchFamily="18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5274" y="214290"/>
            <a:ext cx="23278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SQL Query </a:t>
            </a:r>
            <a:endParaRPr lang="en-US" sz="3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 descr="Screenshot 2025-10-02 1544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02" y="3286124"/>
            <a:ext cx="4515481" cy="12098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 descr="Screenshot 2025-10-02 15442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6" y="2786058"/>
            <a:ext cx="2071702" cy="9389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7" name="Curved Connector 6"/>
          <p:cNvCxnSpPr/>
          <p:nvPr/>
        </p:nvCxnSpPr>
        <p:spPr>
          <a:xfrm flipV="1">
            <a:off x="6167438" y="3143248"/>
            <a:ext cx="1500198" cy="857256"/>
          </a:xfrm>
          <a:prstGeom prst="curved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952464" y="1785926"/>
            <a:ext cx="58432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) How many unique customers have placed orders?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5-10-02 1549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60" y="2643182"/>
            <a:ext cx="6058746" cy="19433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 descr="Screenshot 2025-10-02 15501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9206" y="1857364"/>
            <a:ext cx="2905531" cy="18957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4" name="Curved Connector 3"/>
          <p:cNvCxnSpPr/>
          <p:nvPr/>
        </p:nvCxnSpPr>
        <p:spPr>
          <a:xfrm flipV="1">
            <a:off x="6953256" y="3071810"/>
            <a:ext cx="1214446" cy="642942"/>
          </a:xfrm>
          <a:prstGeom prst="curved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09588" y="1071546"/>
            <a:ext cx="7681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ii) Which products have the highest total sales volume (by quantity)?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wipe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5-10-02 1553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12" y="2857496"/>
            <a:ext cx="4277322" cy="16290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 descr="Screenshot 2025-10-02 15554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198" y="1785926"/>
            <a:ext cx="1724266" cy="26768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6" name="Curved Connector 5"/>
          <p:cNvCxnSpPr/>
          <p:nvPr/>
        </p:nvCxnSpPr>
        <p:spPr>
          <a:xfrm flipV="1">
            <a:off x="5453058" y="2928934"/>
            <a:ext cx="1643074" cy="714380"/>
          </a:xfrm>
          <a:prstGeom prst="curved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38150" y="1142984"/>
            <a:ext cx="54938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iii) On which dates were the most orders placed?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5-10-02 1557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88" y="3000372"/>
            <a:ext cx="5620535" cy="20291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 descr="Screenshot 2025-10-02 1558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644" y="2928934"/>
            <a:ext cx="2648320" cy="13336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4" name="Curved Connector 3"/>
          <p:cNvCxnSpPr/>
          <p:nvPr/>
        </p:nvCxnSpPr>
        <p:spPr>
          <a:xfrm flipV="1">
            <a:off x="6953256" y="3643314"/>
            <a:ext cx="1357322" cy="571504"/>
          </a:xfrm>
          <a:prstGeom prst="curved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309654" y="1285860"/>
            <a:ext cx="53783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iv) Which supplier provides the most products?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wipe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5-10-02 1601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74" y="2643182"/>
            <a:ext cx="5249008" cy="20100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 descr="Screenshot 2025-10-02 16020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826" y="2357430"/>
            <a:ext cx="2562583" cy="23339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5" name="Curved Connector 4"/>
          <p:cNvCxnSpPr/>
          <p:nvPr/>
        </p:nvCxnSpPr>
        <p:spPr>
          <a:xfrm flipV="1">
            <a:off x="6310314" y="3071810"/>
            <a:ext cx="1285884" cy="571504"/>
          </a:xfrm>
          <a:prstGeom prst="curved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595406" y="1000108"/>
            <a:ext cx="59282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v) Which employees have handled the most orders?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5-10-02 2242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60" y="2786058"/>
            <a:ext cx="5706272" cy="18766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 descr="Screenshot 2025-10-02 22430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6" y="1714488"/>
            <a:ext cx="2562583" cy="30484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5" name="Curved Connector 4"/>
          <p:cNvCxnSpPr/>
          <p:nvPr/>
        </p:nvCxnSpPr>
        <p:spPr>
          <a:xfrm flipV="1">
            <a:off x="6667504" y="3071810"/>
            <a:ext cx="1214446" cy="571504"/>
          </a:xfrm>
          <a:prstGeom prst="curved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38150" y="1000108"/>
            <a:ext cx="71513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vi) Which customers have placed the highest number of orders?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66778" y="1214422"/>
            <a:ext cx="67313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vii) Who are the top 5 customers by total purchase amount?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 descr="Screenshot 2025-10-02 2246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12" y="2786058"/>
            <a:ext cx="5877746" cy="21338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4" name="Curved Connector 3"/>
          <p:cNvCxnSpPr/>
          <p:nvPr/>
        </p:nvCxnSpPr>
        <p:spPr>
          <a:xfrm flipV="1">
            <a:off x="7024694" y="3429000"/>
            <a:ext cx="1214446" cy="500066"/>
          </a:xfrm>
          <a:prstGeom prst="curved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 descr="Screenshot 2025-10-02 22463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68" y="2643182"/>
            <a:ext cx="2715004" cy="13336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wipe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66712" y="428604"/>
            <a:ext cx="33650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Business</a:t>
            </a:r>
            <a:r>
              <a:rPr lang="en-IN" sz="3200" b="1" dirty="0" smtClean="0">
                <a:solidFill>
                  <a:srgbClr val="FF0000"/>
                </a:solidFill>
                <a:latin typeface="Lato Black" charset="0"/>
              </a:rPr>
              <a:t> </a:t>
            </a:r>
            <a:r>
              <a:rPr lang="en-IN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Insights </a:t>
            </a:r>
            <a:endParaRPr lang="en-US" sz="3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52596" y="1857364"/>
            <a:ext cx="757242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1.The system helps keep proper record of products and reduces wastage.</a:t>
            </a:r>
          </a:p>
          <a:p>
            <a:endParaRPr lang="en-US" sz="2200" b="1" dirty="0" smtClean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r>
              <a:rPr lang="en-US" sz="2200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2.It shows which items sell fast and which items sell slowly.</a:t>
            </a:r>
          </a:p>
          <a:p>
            <a:endParaRPr lang="en-US" sz="2200" b="1" dirty="0" smtClean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r>
              <a:rPr lang="en-US" sz="2200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3.Customer details help to understand what people buy more.</a:t>
            </a:r>
          </a:p>
          <a:p>
            <a:endParaRPr lang="en-US" sz="2200" b="1" dirty="0" smtClean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r>
              <a:rPr lang="en-US" sz="2200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4.Billing becomes quick, clear, and without mistakes.</a:t>
            </a:r>
            <a:endParaRPr lang="en-US" sz="22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66712" y="571480"/>
            <a:ext cx="21002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Challenges</a:t>
            </a:r>
            <a:endParaRPr lang="en-US" sz="3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66778" y="1928802"/>
            <a:ext cx="10072758" cy="3078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</a:pPr>
            <a:r>
              <a:rPr lang="en-IN" sz="2200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1.Complex SQL queries:- </a:t>
            </a:r>
          </a:p>
          <a:p>
            <a:pPr marL="571500" indent="-457200">
              <a:lnSpc>
                <a:spcPct val="150000"/>
              </a:lnSpc>
            </a:pPr>
            <a:r>
              <a:rPr lang="en-US" sz="2200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Writing queries with multiple joins, window functions was challenging. </a:t>
            </a:r>
          </a:p>
          <a:p>
            <a:pPr marL="571500" indent="-457200">
              <a:lnSpc>
                <a:spcPct val="150000"/>
              </a:lnSpc>
            </a:pPr>
            <a:r>
              <a:rPr lang="en-US" sz="2200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It required careful structuring and testing to get correct results</a:t>
            </a:r>
          </a:p>
          <a:p>
            <a:pPr marL="571500" indent="-457200">
              <a:lnSpc>
                <a:spcPct val="150000"/>
              </a:lnSpc>
            </a:pPr>
            <a:endParaRPr lang="en-IN" sz="2200" b="1" dirty="0" smtClean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457200" indent="-457200">
              <a:lnSpc>
                <a:spcPct val="150000"/>
              </a:lnSpc>
            </a:pPr>
            <a:r>
              <a:rPr lang="en-IN" sz="2200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2.Understanding relationship between tables :-</a:t>
            </a:r>
          </a:p>
          <a:p>
            <a:pPr marL="571500" indent="-457200">
              <a:lnSpc>
                <a:spcPct val="150000"/>
              </a:lnSpc>
            </a:pPr>
            <a:r>
              <a:rPr lang="en-IN" sz="2200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to understanding the relationship between tables are time consuming</a:t>
            </a:r>
            <a:endParaRPr lang="en-IN" sz="22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38150" y="357166"/>
            <a:ext cx="22268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Conclusion</a:t>
            </a:r>
            <a:endParaRPr lang="en-US" sz="32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95340" y="2071678"/>
            <a:ext cx="96441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The Grocery Store Management System makes store work easy and systematic. </a:t>
            </a:r>
          </a:p>
          <a:p>
            <a:endParaRPr lang="en-US" sz="2200" b="1" dirty="0" smtClean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r>
              <a:rPr lang="en-US" sz="2200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It saves time, reduces mistakes, and helps in better product, sales, and customer management. </a:t>
            </a:r>
          </a:p>
          <a:p>
            <a:endParaRPr lang="en-US" sz="2200" b="1" dirty="0" smtClean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r>
              <a:rPr lang="en-US" sz="2200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Overall, it improves the efficiency of the store.</a:t>
            </a:r>
            <a:endParaRPr lang="en-US" sz="22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/>
          <p:nvPr/>
        </p:nvSpPr>
        <p:spPr>
          <a:xfrm>
            <a:off x="738150" y="1714488"/>
            <a:ext cx="10358848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323850">
              <a:buClr>
                <a:schemeClr val="dk1"/>
              </a:buClr>
              <a:buSzPts val="2400"/>
            </a:pPr>
            <a:r>
              <a:rPr lang="en-IN" sz="2000" b="1" dirty="0" smtClean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I am Pranali Shinde . I Recently completed BBA(CA),from Savitribai Phule Pune University. </a:t>
            </a:r>
          </a:p>
          <a:p>
            <a:pPr marL="285750" lvl="0" indent="-323850">
              <a:buClr>
                <a:schemeClr val="dk1"/>
              </a:buClr>
              <a:buSzPts val="2400"/>
            </a:pPr>
            <a:endParaRPr lang="en-IN" sz="2000" b="1" dirty="0" smtClean="0">
              <a:solidFill>
                <a:schemeClr val="dk1"/>
              </a:solidFill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  <a:p>
            <a:pPr marL="285750" lvl="0" indent="-323850">
              <a:buClr>
                <a:schemeClr val="dk1"/>
              </a:buClr>
              <a:buSzPts val="2400"/>
            </a:pPr>
            <a:r>
              <a:rPr lang="en-US" sz="2000" b="1" dirty="0" smtClean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I want to learn Data Science because I am interested in working with data, learning new technologies, and building a strong career in this field.</a:t>
            </a:r>
            <a:endParaRPr lang="en-IN" sz="2000" b="1" dirty="0" smtClean="0">
              <a:solidFill>
                <a:schemeClr val="dk1"/>
              </a:solidFill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  <a:p>
            <a:pPr marL="285750" lvl="0" indent="-323850" algn="ctr">
              <a:buClr>
                <a:schemeClr val="dk1"/>
              </a:buClr>
              <a:buSzPts val="2400"/>
            </a:pPr>
            <a:endParaRPr lang="en-IN" sz="2000" b="1" dirty="0" smtClean="0">
              <a:solidFill>
                <a:schemeClr val="dk1"/>
              </a:solidFill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  <a:p>
            <a:pPr marL="285750" lvl="0" indent="-323850">
              <a:buClr>
                <a:schemeClr val="dk1"/>
              </a:buClr>
              <a:buSzPts val="2400"/>
            </a:pPr>
            <a:r>
              <a:rPr lang="en-IN" sz="2000" b="1" dirty="0" smtClean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I am Fresher.</a:t>
            </a:r>
            <a:endParaRPr lang="en-US" sz="2000" b="1" dirty="0" smtClean="0">
              <a:solidFill>
                <a:schemeClr val="dk1"/>
              </a:solidFill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  <a:p>
            <a:pPr marL="285750" lvl="0" indent="-323850">
              <a:buClr>
                <a:schemeClr val="dk1"/>
              </a:buClr>
              <a:buSzPts val="2400"/>
            </a:pPr>
            <a:endParaRPr lang="en-US" sz="2000" b="1" dirty="0" smtClean="0">
              <a:solidFill>
                <a:schemeClr val="dk1"/>
              </a:solidFill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  <a:p>
            <a:pPr marL="285750" lvl="0" indent="-323850">
              <a:buClr>
                <a:schemeClr val="dk1"/>
              </a:buClr>
              <a:buSzPts val="2400"/>
            </a:pPr>
            <a:r>
              <a:rPr lang="en-US" sz="2000" b="1" dirty="0" smtClean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My LinkedIn profile:- [</a:t>
            </a:r>
            <a:r>
              <a:rPr lang="en-US" sz="2000" b="1" dirty="0" smtClean="0">
                <a:solidFill>
                  <a:schemeClr val="accent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https://www.linkedin.com/in/pranali-shinde-03679231a</a:t>
            </a:r>
            <a:r>
              <a:rPr lang="en-US" sz="2000" b="1" dirty="0" smtClean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]</a:t>
            </a:r>
          </a:p>
          <a:p>
            <a:pPr marL="285750" lvl="0" indent="-323850">
              <a:buClr>
                <a:schemeClr val="dk1"/>
              </a:buClr>
              <a:buSzPts val="2400"/>
            </a:pPr>
            <a:endParaRPr lang="en-US" sz="2000" b="1" dirty="0" smtClean="0">
              <a:solidFill>
                <a:schemeClr val="dk1"/>
              </a:solidFill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  <a:p>
            <a:pPr marL="285750" lvl="0" indent="-323850">
              <a:buClr>
                <a:schemeClr val="dk1"/>
              </a:buClr>
              <a:buSzPts val="2400"/>
            </a:pPr>
            <a:r>
              <a:rPr lang="en-US" sz="2000" b="1" dirty="0" smtClean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My </a:t>
            </a:r>
            <a:r>
              <a:rPr lang="en-US" sz="2000" b="1" dirty="0" err="1" smtClean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GitHub</a:t>
            </a:r>
            <a:r>
              <a:rPr lang="en-US" sz="2000" b="1" dirty="0" smtClean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 profile: -[</a:t>
            </a:r>
            <a:r>
              <a:rPr lang="en-US" sz="2000" b="1" dirty="0" smtClean="0">
                <a:solidFill>
                  <a:schemeClr val="accent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https://github.com/PranaliShinde09</a:t>
            </a:r>
            <a:r>
              <a:rPr lang="en-US" sz="2000" b="1" dirty="0" smtClean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]</a:t>
            </a:r>
            <a:endParaRPr sz="2000" b="1" i="0" u="none" strike="noStrike" cap="none">
              <a:solidFill>
                <a:schemeClr val="dk1"/>
              </a:solidFill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</p:txBody>
      </p:sp>
      <p:sp>
        <p:nvSpPr>
          <p:cNvPr id="105" name="Google Shape;105;p3"/>
          <p:cNvSpPr txBox="1"/>
          <p:nvPr/>
        </p:nvSpPr>
        <p:spPr>
          <a:xfrm>
            <a:off x="427656" y="416554"/>
            <a:ext cx="6099463" cy="49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Lato Black"/>
              <a:buNone/>
            </a:pPr>
            <a:r>
              <a:rPr lang="en-IN" sz="3200" b="0" i="0" u="none" strike="noStrike" cap="none" dirty="0">
                <a:solidFill>
                  <a:srgbClr val="FF0000"/>
                </a:solidFill>
                <a:latin typeface="Times New Roman" pitchFamily="18" charset="0"/>
                <a:ea typeface="Lato Black"/>
                <a:cs typeface="Times New Roman" pitchFamily="18" charset="0"/>
                <a:sym typeface="Lato Black"/>
              </a:rPr>
              <a:t>About </a:t>
            </a:r>
            <a:r>
              <a:rPr lang="en-IN" sz="3200" b="0" i="0" u="none" strike="noStrike" cap="none" dirty="0" smtClean="0">
                <a:solidFill>
                  <a:srgbClr val="FF0000"/>
                </a:solidFill>
                <a:latin typeface="Times New Roman" pitchFamily="18" charset="0"/>
                <a:ea typeface="Lato Black"/>
                <a:cs typeface="Times New Roman" pitchFamily="18" charset="0"/>
                <a:sym typeface="Lato Black"/>
              </a:rPr>
              <a:t>me</a:t>
            </a:r>
            <a:endParaRPr sz="1800" b="0" i="0" u="none" strike="noStrike" cap="none">
              <a:solidFill>
                <a:srgbClr val="FF0000"/>
              </a:solidFill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6516" y="1850749"/>
            <a:ext cx="4465643" cy="283431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 txBox="1"/>
          <p:nvPr/>
        </p:nvSpPr>
        <p:spPr>
          <a:xfrm>
            <a:off x="1244600" y="2997200"/>
            <a:ext cx="366183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Libre Baskerville"/>
              <a:buNone/>
            </a:pPr>
            <a:r>
              <a:rPr lang="en-IN" sz="4400" b="0" i="0" u="none" strike="noStrike" cap="none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66712" y="500042"/>
            <a:ext cx="18710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Objective</a:t>
            </a:r>
            <a:endParaRPr lang="en-US" sz="3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38150" y="2285992"/>
            <a:ext cx="1042994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The main objective of the Grocery Store Management is to manage daily store operations easily and efficiently.</a:t>
            </a:r>
          </a:p>
          <a:p>
            <a:endParaRPr lang="en-US" sz="2000" b="1" dirty="0" smtClean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r>
              <a:rPr lang="en-US" sz="2000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It helps in maintaining records of products, customers, sales, and billing in a systematic way. </a:t>
            </a:r>
          </a:p>
          <a:p>
            <a:endParaRPr lang="en-US" sz="2000" b="1" dirty="0" smtClean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r>
              <a:rPr lang="en-US" sz="2000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The system reduces manual work, saves time, avoids errors, and makes the store management process faster and more accurate.</a:t>
            </a:r>
            <a:endParaRPr lang="en-US" sz="20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2398" y="500042"/>
            <a:ext cx="23839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E-R Diagram</a:t>
            </a:r>
            <a:endParaRPr lang="en-US" sz="3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6" name="AutoShape 2" descr="data:image/png;base64,iVBORw0KGgoAAAANSUhEUgAABL8AAALjCAYAAADz4KchAAAQAElEQVR4AexdB2AcxdX+5vrp1Hsvltx7wWCKbWx6aCGAaYE/CSSkkUYqECAkJCEhBAgdkhC66R1TDLj3KldZvXedrvf/vZPPnG2V25NtWfKs93lmZ9837803O7O7b3dPqrq6+kBLS6tiaW5uCbBIbOuA3DFPLMeaq6am5gDLsbbLbWWRdo/uscF9y9LS0jLgMdhyyBjn/mE5tDySbcaxRKJ7qA7jWA4tj2SbcSyR6B6qwziWlkFxNRielWO5b5uamqKaZ7mtzc3NdFwotyuxA4/blv3jaTBcNdH83NjYdML1L3MW4i/SlDF8PHMaKSakx5jBYLmfuI5QfZGmjBtM/zI+GruMkdjIxvBguGKOZf8efZ4H00eDwcr+jaxveT4cDM9Dh20OnODjl64PI+vjoeujluA9LNvn40yJMEb2b2tEfcxc8XzHqRKOWZcxQ4VV0r8hP9lXFlVXVxcSExMUSUJCAmJijEGR2IG5i5Yr5nYwWI1GDRauR6kMxu6RwPIxFq3PwwsbExxHCQnxisYgc6PVaqBWq5FA45G3lUhMTAyMRiNhldsdKqzJFEM+G6Ly+SvswOP1UB6HCqvTaaFSqQfRXiNho22vxB56HPS23XNsGBEfr5xnvV5H41dF2DjFY38wdk0mE40j9ln52B8s1mAw0jEZnd2hwMbG9nCVEMX8bDDoafwKxMXFKu7fHruGqLiS2ISI+R4MVwaDAUIAsbFD07/x8fHobU7qryzU3uGFjaX5yhDVPMl9w/0UH9/XHNv3sWI0GgAEqH9N6I/T3vYNxi7PF9H63IPVR8XViYY10vVvIBCAia4re+vD/spONK5C7Y2LUz6O4uj8x+fCuGOM5fvQQMAfvL/qry9728e+9visfG4/0bA8t0bL1WCwPG65f400T/fWh4eWxdFxqNPpwPdVLCqPxw2tVqtIGKimm26NRqMIx3ZONCy3mbli4bxSYRyLUhzrq1QquvhWKe4jxrJNFs4rFcaxKMWxPh9TjOXjhLeVyPDEqukGWB1VH/X0r4gKq9kfGFXCb0h3qLB8XLCE/FCSMo5FCSakyziW0LaSlHEsSjAhXe5fvrkKbStJ2SaLEkxINzSOQttK0hMXq/xcyP0LWpTwG9L9imfldnn8Rn9sRD9f9dhVRT1fqdXHHqum6xx1lHZVdP4FLaE+U5J+1b/Krs3YhmJs2PXfcMay79x+JcIYNfUxp0pwrKtWq6h3QcdzNGNQEzzvR2OXMWryWauNzq6KjsvhhVVHfR2roesctVpFfaR8HKmJY9DCqTZsjESW5/5VRWW3p38Hg43uerLHrpoemEd3XDFPXEdk/HzVH4wZCizb5OAmp8faZxWNQW53NHaHEqvVRndssM/RYLU07qLFcr8GKLjJKdejTDRRzzla4qjH56+OcS21IzIZvN1ojivtfp+jwTKG28upNuJ29nDDmGix3K+ghdNI7arVqmC/qmj8qQgrV8mAZEAyIBmQDJywDMiGSwYkA5IByYBkQDIgGZAMSAYkAyObARn8Gtn9K1snGYiUAaknGZAMSAYkA5IByYBkQDIgGZAMSAYkA5KBEcmADH4d1K1yQzIgGZAMSAYkA5IByYBkQDIgGZAMSAYkA5KBkc+AbOGJxIAMfp1IvS3bKhmQDEgGJAOSAcmAZEAyIBmQDEgGwhmQecmAZEAycAIwIINfJ0AnyyZKBiQDkgHJgGRAMiAZkAz0z4DcKxmQDEgGJAOSAcnAyGVA5ff74Xa7FQvjWCR2YO6YJxbJleTq0GOAjwsWj8czJGNwMHaHAst/vSVau8MN6/P5MBQ+D8bukcAeOkYi2Q7ZjUT3UJ0jgY3mmAzZjRYb7bzBdgfA9jkXDRY7FMczt3Uo7DJX0dqV2IGvFULjOMSV1+vt87gN6R6aDhbLtwbRjl8+NobK52jtcnuHIzbaPoq2vcwRY6OxO5TYaI9J9nm4YXnscx+x74fOCwNtMzba9jJ2MHZPJCz3TbTtDWGZ74H689D9ISynh+4baJsxg/WZ6xjIzqH7GcN2B9PekYrla0DmJlxOuOBXNJ3LBxmTNxgs47kepcI4FqU41mccC+eVCuNYlOJYn3EsnFcqzHG0WMaxKLXJ+oxj4bxSYRyLUhzrM46F80olxFU0F1hsk0WpTdZnHAvnlQrjWJTiWJ9xLJxXKoxjiRz31c0X41iGAssXWENhd6jay3YHczwPNyz3b7Q+n0hYnuuiba/EfjWXDTSXSK4kV30dI8P52OAbw77a1Vc5Y3jO4bQvnb7KQ1wNNyzfHEbr83DDcjuj9VliI58nh4orHoOyfyPrp6Hqo2Nll+8r+FgIF5VarYbRaFQsjGMZbliNRqO4rdxGbutgsIznepQK41iU4lifcSycVyqMUw/BscEcs22l/rI+41g4r1QYx6IUx/qMY+G8UmEci1Ic64e4MhgMio9ptsnC9SgVxrEoxbE+41g4r1QYxzKY9g4nLPevSqVCtD5LbGTntcHwfCSwer1e8fg9EnajOa5OVLvR9JFWqwWPwWiwIZ6HG1YIgWh9FkJiIzkn8nElRHRcSWxk5wTuhxBXOp1O8fwcwkYzFkLYwdiV2IH7mXkGLdFyRVCcKFhuZ7TtHSrsYPp3qHw+ruxGGBcK+cx887ypRI4ElusYyCbfN/LxGy4qIQR4h1IRQkAIiY2ENyEkV5HwxDpCnJhc8U0St1+JCDF4rgZjdyiwoEUJRyFdIQQhEfVcx+BQXUpSIQRDh8SuECIqu9yvQpw4WCHEoM9lzJmS44J1hRDghfNKRQgR9Dlau0KIYGDmWNsFLdH6TNCofR4sVilPrC+EYLNRj0EGcz1KhfkdKqwQIur2CjE4LLc7Gq6EEFEdV2wPtCi1yfqMFUJEZVcIMaixD1rYPvuhRIQQhETUPjN4ONllX6P1+UhglfRNSDdkN7StJA1hOVWCY13GDCVXbJ/9UCKMGcjnvupjrBAiqrHAWNDCaV/191XOGIIec7tCCDYblV0hosceifYKIRSfk46EXa6jr37sq5wxoIXTvnT6KmcMQYPnhr50+io/Eliuo6/6+ypnDPvMaV86fZUzhrFCiAH7V4ieYxBhiyosL7OSAcmAZEAyIBmQDEgGJAOSAcmAZEAyIBmQDEgGJAOSgRHFgAx+jajulI2RDEgGJAOSAcmAZODIMSBrkgxIBiQDkgHJgGRAMiAZGAkMyODXSOhF2QbJgGRAMnA0GZB1SwYkA5IByYBkQDIgGZAMSAYkA5KBYcyADH4N486Trh9bBqQ1yYBkQDIgGZAMSAYkA5IByYBkQDIgGZAMSAaGHwNKg1/Dr4XSY8mAZEAyIBmQDEgGJAOSAcmAZEAyIBmQDEgGlDIg9SUDI4YBGfwaMV0pGyIZkAxIBiQDkgHJgGRAMiAZkAwceQZkjZIByYBkQDIw3BmQwa/h3oPSf8mAZEAyIBmQDEgGJAPHggFpQzIgGZAMSAYkA5IBycAwZUAGv4Zpx0m3JQOSAcmAZGBoGJBWJQOSAcmAZEAyIBmQDEgGJAOSgeHFgAx+Da/+kt5KBo4XBqQfkgHJgGRAMiAZkAxIBiQDkgHJgGRAMiAZGBYMyODXoLpJgiUDkgHJgGRAMiAZkAxIBiQDkgHJgGRAMiAZGPkMyBYOZwZk8Gs49570XTIgGZAMSAYkA5IByYBkQDIgGZAMHEsGpC3JgGRAMjAMGVB5vV7YbDZFYrVa4XQ6gxIN1uVyDSsstzFan0NYxnNeqTCORSmO9blvWTivVNgmi1Ic6zOOhfNKhY+rwWL5+IzW7lBguc1K/WV9j8eDaPuXbbJwPUqFcSxKcazPOBbOKxXGDfbYUGqT9YfKLvev3+9XNDezvyyD8dnhcCBangeDHYzPQ4212+2K+ynUv9FgQ+0dbli3241ofR4slseFUmGe2a5SHOszjsdvNO3lccR4rkepMHYoxu9Q242WZ+YqGiz3TyAQALc72j6Kxi7bi9ZnxrLf0dodbtjQ+I2mvdxW7l+uI5r+ZXw0doe6j9h+tO0dTlgeQ3zPPhT9y+f+aI+NwWCH2zHJHEXrc6h/OVV6PA/G7lBjoxmDIZ+jxfIxeayxPG55/EbSv3yfzLrhEgx+8Q2/EuEDiQ2ycSU41mUs41h4W4kMFZZ9ZH9ZOK9UGMeiFMf6jGPhvFLhDmdRimN9tsnCeaXCOBalONZnHAvnlQrjWPg4GU5YHkvR+Mx96/P5gjfd0bQ3WrvMscRaEQnng+GKTyjcv3xiisRWuM5g7A4Vlk+e0R5XwxHLF3UcHIlm7B9n7Y1oLAy1z9GMo5DP0WBD/RsNdjB2Gcu2oz2uJDayuZ3nKh6/0fav5DkyngdzPHPfcD9FMxYYx8Evth9+bo0kPxi7EhvZccH9MBiuQv3L1ztclxIJ2eVUCY51GcO2OeVtJcKYwWB5zuE6lNhkXcYMNyz3Kwc7OOU2KJHh2N6h9Hkwx2S0WO5Xnp8ZP1Df8r0UHwvhotLpdEhKSlIsJpMJsbGxinFsa7hi2W/2X6kwjkUpjvUZx8J5pcJ9y6IUx/psk4XzSoVxLEpxrM/HlMRGNh71ej20Wi0SExMVj8MjwXPiIOyOPGzvfRbiOZr2cv9qNBokJCRE1b8xMTFRHxsS23t/8hwVLnFxcYiWK4PBALVajWiOjcHYHc7YaMZCqL3HGms0GoP9e6zthto7FMcVtzlau8MNy+NepVIhPj5e8fzMfRRte9mexEY2PzNX3E/RHJOM4/7lvgqf8yPJh+xGM/YlNrK+5X4YDFfcv0KIqO5j2S6PwWj790TCMkfRtncwWL6P5GAHp3ysKJHB2B1qLB+bStrKuiGfhxOW762EEIikf/leio+FcKG5XQUOkCgVviljUYpjfcaxcF6pMI5FKY71GcfCeaXCOA40KMWxPmNZOK9UGMeiFMf61Llg4bxSYZssinAUSGV9xrFwXqkwjkUpjvUZx8J5pcI4FqU41mccC+eVCuNYojm2uG9ZlNpkfbbJEo1dxrFwPUqFcSxKcazPOA4WcF6pDEcst1UIccznZz4mmC+lHLP+iYZlnli43dx+JRLq32iwbJNluGG5zdH6zFgl/IZ0maehwLJNIUTwAUXIl0hT5ojxkeqH6w0llrkO9yXSPPs8WCzXEam9kB5j2C6nobJIU+4fIaLv32jtMo4lGp8Zx35LrG7A8yrzxDdLzFmkx0RIj/llfGhbSTrUWLavxF/WZQy3l1PeViKMGQos9+tg+pfx7LuStrIuY4aivUNll3kaivay3cH071D4PFR9dETsarUDzql8/IfLYOyG+pf7KbzO3vJ8n8zHQriowjdkXjIgGZAMSAYkA5IByYBkQDIgGZAMSAYkA5KByBiQWpIBycDwYEAGv4ZHP0kvJQOSAcmAZEAyIBmQDEgGJAPHKwPSL8mAZEAyIBmQDBzXDMjg13HdPdI5yYBkQDIgGZAMSAaGDwPSU8mAZEAyIBmQDEgGJAOSgeORARn8UD8TrgAAEABJREFUOh57RfokGZAMSAaGMwPSd8mAZEAyIBmQDEgGJAOSAcmAZEAycBwxIINfx1FnSFdGFgOyNZIByYBkQDIgGZAMSAYkA5IByYBkQDIgGZAMDD0DRzv4NfQtlB5IBiQDkgHJgGRAMiAZkAxIBiQDkgHJgGRAMnC0GZD1SwaOWwZk8Ou47RrpmGRAMiAZkAxIBiQDkgHJgGRAMjD8GJAeSwYkA5IBycDxxoAMfh1vPSL9kQxIBiQDkgHJgGRAMjASGJBtkAxIBiQDkgHJgGRAMnCcMCCDX8dJR0g3JAOSAcmAZGBkMiBbJRmQDEgGJAOSgeHAgNfrhdVqRUVFBXbt3o29Zfuwr7yCtitRWXm4VFdXo66uDpz2tr+/MsYMBba2thYtLS3gtD//ets3WJ/r6+uj5kpiDz/+eusj7tfB9O/R4rmiopLGUjn2lJVh165dqKqqgt1uh8/nGw5Tw4jxUQa/RkxXyoZIBo5rBqRzkgHJgGRAMiAZkAxIBiQDxyEDgUAAbrcbFosFra2tKN2xA+s3bsamraXYUroLW3fuxradew6THXv2YU95FUp3lx22rzf98LKhwu7eV4mqukbs3Fs+bHweKq6Gyi4fT9EeV7vKKlBd3wROw4+3SPKDsTsQduuO3diyfRc20phaR2Nrx85daG/vCI45l8t1HM4KI9MlGfw6pv0qjUkGJAOSAcmAZEAyIBmQDEgGJAOSgeOHAX7ja9u2bVi/fgPKKyrhVemhSciAJzYDtphMmA1Z6AhKNqVSOgySA8lBpMcA62XBbMwKjiVvbCa0NLbcATX2lpVh3br12LlzJzgAffzMCCPXE5Xf7w9G+jnar0QYx6IEE9JlHEtoW0nKOBYlmJAu41hC20pSxrEowYR0GccHdGhbScpYFiWYkC7jWELbSlL2dyiwbJNFia8hXcaxhLaVpIxjUYIJ6TKOJbStJGUci8fjUTwOGceixF5Il3Esg7E7FFg+LqO1K7HuiI4xfv06Wq4kNjKOeRwOlqtoxy/bHQos24z2uBqOWOY52vZKrPJxxDfuPK6USIjnaLF8axDN+Wiwdvm4GozPEjvw8cV9xP0bDVeMYWw0x8ZQYdvb21FGN+EtrW3osLnQ5lbDoU2Ax5AEty4ebo2JJAZutTF6kVjJ3Yl+DGhi4NHGwqOLg8eYDLs2Hq0ugQ6rA80trdi7dy86OzsjulYPP9eF5g2et8LLI8mPdCxfP/J8HC6DCn5FQzJ3BDsisQOffENcMV+cVyqMY1GKY33uH4mNrI+GmqtoLrCG2mc+xpTKYHzmY5lFqU3WZxwL55UK41iU4lif28s3OZxXKmyTRSmO9RnHwnmlwjgWpTjWZxwL55UK41iU4lifcSycVyqMY4lmDDJuMP3L2MHYPdbY0PEcjV2JjexcxMev5Or45kr2UeT9M5Rc8Q0hz7Gcsh9KJDQGhwuWf9+rtq4O20p3wOHxIxCTCJs+FTZdIpyaWHhVOviFGgEIun9koUSukgHJgEIGRHAM+WgseVX64NiyaZPAYw005qxON7Zs24b6+obgb+4pmXN4rmFnOFWCY13GjGQsX2tz+8JFpVarYTQaFQvjNBqNYhzbGkos22YflArjWJTiWJ9xLJxXKoxjUYpjfcaxcF6pMI5FKY71GcfCeaXCOBalONbn4/FExBoMBsXjMMTViYLl44IlmvYyjuVYY7mPVCoVorUrsZGd17hvo+VqqPpoMHaPA2xU8xX3kV6vl9gBrtdC/TsUXAkhEK1dISSWr2MGEu5fIaLjSqvVQgiJHYhj3h/iSqfTKZ5zhhOWjyd+26ShoQFxiclwx6TBoU2ET6WhG3UV5CIZkAwcPQYCNB/7VFrYKQjmobGXQGOwprY2+IcllFz78zzFXvLcw/OXEhnpWL7GZ27CRSWEAO9QKkKI4ElUKY71hRg6LF9Asw9KRQiBwWCFECcUz0JE117mWIjosEIM3XElxOB85nZHc0wKMTi7Sm2yvhBDxzNoYR+UihCCkIh6DDJYqU3WF0IwtBe76gHLhBgcVggxoA328VDhY1EIiT2Ul962hRDB8yBz1tv+/soYA1r60+lrnxDR2xVi6LDU3KjOo0IIhkZ1PAsxNNjB9O9wxQohouojbq8Qg8NyHX2Nl77KGSOEiOqYZCxo6avu/soZK4SI2q4Q0WGF6BkLbL8//3rbJ8SJhWWOQAunvfHRXxljCBr1WDhWWH6zjX9k22azw+ET8MekBD/J8qp0MvDFnSBFMnDUGRDBseZV6+HVxQXHIL99abPZgp8+svn+5prQvtCcw2moLNKUMWyH00gxIT3GHO9YIXrOXexnSFShjEwlA8ecAWlQMiAZkAxIBiQDkgHJgGRAMiAZOKYMOJ3O4F+aoygsYIiHXZcEr1pHN+MH3ywGAoDLAdgtgxenDXC7AvD7fAgE/KD/jmmbpTHJwPHIQAACXpUeNhqDwhALfwBoa2uDa6T+Bcgh7gQZ/BriDpDmJQOSAcmAZEAyIBmQDEgGJAOSAcnAsWKAb663btuKLpsLPrUevj4+dfR6gC1f+LD0Fe+g5PNXvVj1fgB7Nzph6aQbe7sdPp/3WDX3uLMjHZIMhDPgFxwA08KrNqC9246NGzeio6MjXEXmjxADMvh1hIiU1UgGJAOSAcnA0DDAP9rJfyFnz5492E1Stq8c5RWVwd9NqKzsP62pqUFdXV1EuofWFcJWVVUpxtfX16O5uRnRYNlubW3tsMMyz9G0l9s63LCh/q2urlZ8bHD/RtvegbAVNC72lZdjz94y7Ny5C/xbP/wGSG8/Cjs0o1laPYEYkE0dQgb4j49YbXa4Ahp4VXoE0MctYQDwuDRwO3RwO3vEQ+kBofID+fByztO+II5Sl52wlFq7HGiuq4LV3AmP2zWEDEjTkoHjiQERHINeCkQ7A2pYrFZ4vDI4fDR6qI+Z7miYknVKBiQDkgHJgGTgyDHAN+x8426xWNDY2IhNmzdjw6Yt2LS1FFtKd2Hrjt3YtnNPv7Jzbzl2lVVg+669/er1Vs9gsHsrqlFeXYfS3WVR2d29rzJqn4cbdseefYjW56HC7imvQkVNfQT9u+ew/j+aPvOY2LRtJzZs2Yp1GzZib9k+cODYZreDb4aP3OiUNUkGJAPHMwMqtQZavRE+LYlK26erKrVAeq4RRWNNGDshFmMnfiVjaHsMbQdTzpOMHh+L0ZzulxLaLh5nwijC5xTFQKOzo6FqH7o72yio5uzTrtwhGTgRGQgGomlM6g1GqFXqE5GCo95mGfw66hRLA5IByYBkQDLQLwNR7uzu7saaNWtRWroDre2d0JiSIOIz4IrNhNWYiS5DFjqCkk2plA6D5ODE5SALnTQWumlcOE2Z8MdlQp+YgW6HGzt27cKqVauCbxJGORQlTDIgGRhmDKhUAlqNBgGVFn6h7tN7tUZg/IwYXHRpIn74f0n40Q1J+AHJ969Pws0k3/tmEr5LctN1ifjOtT3yrasTcf1VibhuUY9cc2UirvxGImadZkRSug+WznY4HTZ45ZstffIud5yYDPhoLPrVWvBfbuQxemKycHRbLYNfR5dfWbtkIGIGpKJkQDIQOQNNTU0o27cP7Z2d6HB40RUwwG1IhkefGPyLVW6NCW5NDNxqFiOlUtxqycGJy0EMXNT/Lh4T2lh4dAnwGJNhETFocwTQ2W1DfUNjMAAmf2Q38nlIakoGhisDKiGgVqso+KWm4Ffft4MqASQma5Cdo0VRngYZGQIpqUByCpBKKW9nZ6mQkiaQmBxAAklahgpp6QLxlI9L9Af35eZqkJiiglbvh8fthM/LP3ofwPBZ2FcH7K07ULfqOax7/0NsXLMLjTbA6Rs+rZCeDp6BgN8HHx3Dzu4O2DuaIxa33QK/192vAwFBY1GooVapIAQNvn615c5oGFBFAzqKGFm1ZEAyIBmQDEgG+mTA7/eDP3Usr6jAzt17EdDo4TMmw6ZPgU2XCJfGBK9KF7yYD0BeOPRJpNxxAjLQ85siPqGBR22AQxsP/gtvTkMK1DEJaO3owo6dO9HV1QX5CeQJeHjIJp9QDAghoKIbbL7ZHvBcGQjA5/PD4fKhzexGQ5sD9SSNHU60dbvRbfegudOJ+vae8g4qC+nVkV47bXu8fvhIAnQOx7BdrLDUrkLZu/diyTP/xmcfrENFN0DNP/It8rvhdVoosNIKi9kKu9MDP1kJkIzAdVg1KUDBL6/LAVtbPcz1+9BVV9avmOvLgnrO7nb4PAMEv/i6Vago+CUghBhWvAwXZ2Xwa7j0lPRTMiAZkAxIBtDzqeMatLW1Qx+XBJshDU5NLPx0Qw/ICwXIRTKggIGAUMOjMsBKwWPEpkKt0WHLli3BN8AUVCNVJQOSgUEzMJQV9H/u5ICLn/7j4IuHgmBuCmK5PT5wykEtjxeUD8DtCcDlDcDj6xGnxw+X20figdPtgddLARwKHAxlS4eF7QAxbd2NxtUv4qM//BzPP/0qPl5dBoqzgageFk0YyU4KlQYavRH85lcXBb86qnahP+ms2QtzQyX8dPyrtLoBqOl/LA4AlrsjYEAGvyIgSapIBiQDkgHJwNAz4Ha7YbXZYDab4Qho4DMkwRN800uLgAx8DX0HSQ+GHQM8bvwcAFMb4NXHw6uLR7fNEfxLU/yGpf9Yv6Ux7BiUDksGRjYDAWpeIBAAi48iYCxeCm65SXoCXwF4qdxDQS83CwW8OP+VeCko1iNerxdyTiFCB1yJda8Z9tYqNG7fiMp9NWhqswQDX7RnQLRUOLoMCCGgogdFGoMJKrUWbpu5X+G3vXSmeKh1BqgocIYBFxkAG5CiQSjI4NcgyJNQyYBkQDIgGTh2DNgo8GXp7oZGp6fAVwIcdKPuoxt3HBL44gfLThvgsA5enHbA4/YHL9j54h/HYJEmJAPHmoEAVPCo6Um2PhFquqB3uz3BvwLp88kfsznWfSHtSQaONwb4U0UOWlGMCzwleCnw1SN+CnyR8Dbt9Po474eH8sG3v7y07fXBSyAPpT7az3VF3L4Dn/61wdLdBYu5E/YOypN0d3Sgu9MCp8tLPnCNAfhcZjgtbVTeBrvDDqfdBifpWq12ONw8lwUQ8NjhsnWim8oPSGcbbHYn3OQv19QjfiDghsfSFbTZ3dFKmHZYLVSnB6Cm9KjRo7eeOrtoP9k+YIt2H+S/FQ4nAamY14DXCa+d7JoJE+4LtbGb/LZ3W+G2u8CIgM8Jj70LFtaj8p56uL3dPe3l8nAJ+iDfEWOej4pQ8EuoVIhNzYaJRKjUAJWhl0UIAR0FvpLyx0AfmwhBuF7UZNExZEB1DG1JU5IByYBkIFIGpJ5k4DAG6urqsHvvPjj9avhU+j4/dTS3B7DyXR+WvuIdlHz5ug9rPwSqdtpg7eqA2+WEny7iD3NMFkgGRgAD/AaYV6WDT21AQ0sbduzYAbvdPgJaJpsgGZAMDIYBfyBAD4BIOA0KQPGtHqEYEcW+wC+Jct4TDEgAABAASURBVEAoXFiH94XK/JQJcGEkzgQoWGXdifoVz+PDe36G555+AC89cR8+vPsWPEfy5N134t/3/herNteikaapgNeF9s2PY80Lt+CZP96KT5d/gnUfv4XVlH9p8Sf4ckcjAj4v7Ps+wta3/oYng3XcEkyfvudWvPXhGpRW0ROzA76Z4fOUYs+L9+OjoO5PSfcOLP7fO1i1F+igB2xBVXraZi9fgm1v34cn7/kFnly8BF+QLQQ/XdyFhlX86eLP8PzTr+GLNWVBCP9nb1yPmiW34O2HbqF6w+TRP+Ppj9/Gp/9+Fds+XoNarr9+OaqW/Asv/+Fn+M9Tr+Lz1WVUvRftW57CuhfDsOwn6Tz5ykf4vLSRzUg5igwY4lNgSs6koFYC1Bptr5Y0hhgYE1IQm5YL/lSyVyVZeEwZUPlptnK73VAqjGNRimN9xrFwXqkwjkUpjvUZx8J5pcI4FqU41mccvzHAeWXippOJH4PBsm2lNlmfbQ4Flm2ysA9KhXEsSnGszzgWzisVxrEoxbE+41g8Hk/UY/BEwvJxGW17JTayed5HwZ1ouTraWLvdAavDCZfKAJ+q708dA34Bl11LousRB6UhsVM+JFzWW57KnCQuErdTB3O7GW2NdXBYuuEd4MdKj+kZXBqTDBxBBgIQFFBWw6sxwuEJBD99dLlcEZ2bjvbY5/NlbxKyy59T9ba/v7LBYpn6aM5Hg7XL83O07WWfJdY94DHNfRQtV8zvcMCG/GRfBxIOWPkpaEW3jKCkR/wUACM5KLgV2F9GSqFyyiKU91EFfgqeDWSvZz9V5jHD3lKJxm0bUbm+Bi2tamiKxyItJx4mXwvat36BHZ+tw56t1egI+GHtKEN75QaUbVuH7V98gE3LP8bm7Ruxu6YRLc118DVtROm6FSjdXYNuTR4Ss0cjKyMRSaIBDVs/wXbat6PaAovDAnvrXtSveRs7Nu9GTZuAJmsc0gpHIzM7HYkmQKvu8RJk12tpRGftTuwjW/uqG9Hc5aCd5L+3G47WKjRs3xT8dLG5zULqPlirP0fVpnewduVmtDjioE8bj7ziccjLTUCsXqCr2Q9tQhLiUhNhEAJqfRKMqfnIIp2c3EzEogkd21/A9jWfY29FOzzx45GcR3UU5CInUwO/wwFb0AfI5SgyoNbpYYhPRnxWETQGOih6sWVMTIcpJRta2q9Sa3rR6K2op4zHaH/nsNA+1mMEz1uhskjTkY7105zD3ITLoIJf0ZDMncGOSKx7wJPvkeCKueZ6lAr3j8RG1keSq8h44mNQcqWMK77JYd6UCo9dFqU41mccC+eVCuNYlOJYn3EsnO9L+HVxtc4I/jzLJ/q+iNAZ1MgZFYNR40wYMzEWYyccLmOo7CAZH4vRVDaa0mLCsRSONiGrwEgBr0601FXCZumiPH+EEH4alXnJwMhhIEA3Wh61AaBxpqULey8Fw/saj+HlPLfzfDWYYJDEDnx+kDwPzFHouBwMV3xDyMczp6H6Ik0HY/dYYtlWZDNXgAI29CCebiI5kBUuPgpkHSTBYFgAPkr9pMgpC0FBm8F6wBuRGA7XoQdaaEtEQuZcTPjxbbjgpm9iwdxi5GA3apcux84VO9BENp37MfyGdtOWTaguL0NTcirUsXroHPVw7PkAa1dtR7k5HUXn/wTnfvu3uPyGG3DemWOgb/gCe1a8hy+3tqC1owmdFRux453F2NWhg3fChTjtW3fgkh/8DBd8fSFmFAKJMfuNKUr8xIGdgnYvYdey97B8axxiJ12D06+/A4t+fDsW3fR/OPvMhRgdNw6Tzp6PsadPRbZQwZAxC7lnXI8Lqe2XLzoXU3LMqF9+Lzas24ta90QUX/gbnPud27DoB7fgyhu+jlkl+cjQaRR5JpWjY0AbE4fE/LE47JNGOpcKtRqxaTkwkYC2lVqIdP5hPa6b00jnqZAeY0Yy1t/LfKNSq9UwGo2KhXEajUYxjm0NJZZtsw9KhXEsSnGszzgWzisVxrEoxbE+41g4r1QYx6IUx/qMY+G8UmEci1Ic6/PxeCJiDQaD4nEY4kpiB577hpIrlYoueqLoXx4HIxGr1+mg0WrhV2sRoAtC9LHEJagxc24crrw8ET/6v6Sg/JDSH9yQhJtJvnd9Er73zSTcdG0ibiT59jWJ+D+SG65OxDev6pFrrkzERRfHY+JJNL5incHfGnE7HXTd7u3DqiyWDIwEBgS8HFimMaajsWaIcP7heVIIAb1eH9X5SAiJ5euYQ+XQ7aHiWUvHghDR9dFQY3V03jiUx4G2Qz6PZCy3MaIZKwAEAn469wWCQS3+WSwfRbK8dFPp81EZCwWeuNxL5bzPR/s47w9ug3Ckx3mKhPmprojshiupBJAbD21mLOLo3K+Jy0VsdiZyRwdgNHXB4+6GpZPseHpAKo0eRQtvxlk/eAjfvf3v+O4Vp2BahgV7N34JW1csTHElyC1MgSFGB21cIhIKxyPLGAtDdzdq9u5B+771qNq3D6vK1ejIn4TEiWMwNgmI1fbUH/3/ZgT8e9G2y4qOsiwI1ZlIyUxDUjrVKKiNseOQXTILZy8Yi7TUWCo8dKXOQDe8TgssbYDXDXRau7Gtcg+6bVZAlwZV8hxMP2kypkzKOhQst48CA2qtPvhZY0xyejAAFjKh0RlgSsmCMSkNupi4ULGiVBfh3MV6XDGP6YHmtkP3j3Qs3w8xN+GiEkKAdygVIQQFMYcflm8IlbaV9YUQGAxWCHFC8SxEdO1ljoWIDivE8DwmhRBRHVtCDN/28phSKkII8KIUx/pCnHhYIURUc85gxuBRx2rUwbHiF+p+g19anUBKmgY5uVoU5KqRlkbbKUByKpCaBmRmqpCZpQpuJ6YEkETlGZlqpKQKxCcFEJsYQHqGCllZGsQnqqBWe+ki00UX8H4E6Ek35HIsGZC2emHA76Nj0mmHw9wGe2dzROLoaoXHaQNje6kyWBSACH76KFRqaOjhKIua0oHkqI/9PnwI2eV0IB8P3c8YIURwTjl030DbjAUtA+n1tp+xQoio7QoRPRa0sP3e/OqvTAhBSETlsxBiSLH9tauvfcwRO81pXzp9lTOGsX3t76/8WGJDttjXgSRAwayegBbgpWCXh4JYPq8X/NaI1+uD10PCKYmPxEPi5f1+H3w+Egp89QTD6BxK+YHsHbafj6EYLVRGDTS0U2iM0BgNiIkLQK1x05zmAQeCyE3aCwh6cBibMRqZY2ahZPIMlBSkIsngQXd7CzweLT1Ei4XJpKdzuwoqgwm69Gwk6Q0wmu2wldXD2taCLosFrVYBtykB2sR4xOsAjQqDW7wOwNYIS4cTVm88RGYJ4hJNMBm4WhonmgQY45KRmRkHg4FbyuXhQjrEgD4mBWk5E6A3xMHdUYuOjW9g05KX8Pnbi/Hlh5+gvtUCt8oYDpT5o8QAH2scADOlZgeDXULQQSIEtBRMTcgppoBYElSa6KKmPEbVfZz7wstZj5vHaXh5JHnGjGSsEDxmuIVfCfXQVxsyJxmQDEgGJAPHIwPSJ2aAntaAT9QBoQLfpHNZ3xKgC3M/rA4fmjudqG93oKHNgSa66OywuNFldaOR8nVUxmmX1YMWswu8XdfqgJm2vXSB76cL9yENeAV88LutcFg6YOnqhM3hgYduPvpu93G2Z7//Tnos393ZgW6LHS63fHtusL3k93ngtnfD0lQNc90+dNWW9Susw7puWzf83v2vR/ThRHBs0RhTqQ6/aOwDIoslA5KBEcyAn845wbe8AhT8ogiTl4JbPg5uURDe4/HC7aHgE6U+2vbS3MSfMLPwtj8YAPPTwyPAT/UEogl+HU1utRSYMMXBoNFAb6e5sd4Cl5PapMCmKjhfRnBL7XYjYO6CneZgRyxF0wqTYKCgXjD2FbG9WMSllGDUjIVIzS1GPCyIrfgIm998GG89dg8WP3IvvlhRivImakvEdUrFwTLAb3mZ0nKh0uqgJtHHJSIhdzSifetrsP5IfN8MRDBS+wbLPZKBY8qANCYZkAxIBoIM9H9TTtfn4Be0OPVRhoNFbo8fLhJO3V4/PN4AOHV7AsFyD5WF8hyccbo9cNGFqpcu8P10sR80OwT/+WytsJa+jBXP/xHPPvhXfLBiH6qa6OnxEPgSjUmfvQPWHYux4sU/4qm/3Imn/vcxtuysi6YqiQljQK3WQqjUsLU1opMCX53Vu9Cv1O6FtbUeBMLAT6H7H1+Qi2RAMnDCMMDnUT4H8ptffnogpIIfGpUfahKVCBAPPgpqeSGED2rhp3IgQAGvQIDyvK0WNO0I8Gk0EPwvQJjjaHW7gK4O2CiAZ4/XA6NTYDTpEHFASggYYxMpiBV/7BoVmwf16EtxznfuwE13Pogb77gfl10yCVPHgHj2o6psN2rKy46dP9IS1Fo9DPFJiM8sBP8APr8JpjOYIBT+yL2kshcGjnCR6gjXJ6uTDEgGJAOSAcnA0DJA19Z84e2nJ8wsXrpg99ITZw5wsQTzPlAADMEAmIcCYRwg85Ceh4JgHgp4uekpNgs/3Q5QPUPVoIDXBW9XFZort6N8VynqWyyw0lPpofJHqV1BQRpNbCaSskYhd1QJcrNTENfzjYfSqqR+GAMc+OKLba3RRKUUwLWa4epHQGOCf5iXMYwlkFwlA5IByUBEDPgpaBUgUdFdo1GvRqxRC5NRhxiDFnqdGmq1Cka9hsqonMq0WjV0JDGsY9RDp9MCQsXTEAL0QAqDWRjv7ISzy4yOFhXcMSnQpSYhkaZCMtlHzUbExGUis2gcBamccDla0N5mhcfthc9mgb2hEq1OO5wJsUgdU4DEnGykxicizx+AsaETriYzOhGABw74HC44mwAfxcxCxjQaHTRqXWizJyU/3eZ2WCydaKcSNwk08RCxJUjJi0VyQhsCTevQ3tyJzm7eSZO0swFdzZUo3dmEbkuYAQCs0SMOOLq60LirHbqUfGRPOQmjp8zChElTkJuTG1Sxetyw83egwS3537FggM+rOlMCEnJLkJBTAlNKNvhBkxDiWJiXNhQwoFKgK1UlA5IByYBkQDIwDBgI0NNPErr4pJgXfHQBywGvHvGD08PK/AiWeykA5vX5KE9CgTDf/ifYihod8MLvoQtpcwesnW3oPiBdsHbb4KLgmsdphcvSBsuBfW09et0W2BzuoM8BH6VuO2x2NzweitaRL16HGY7uDlj40wmnh/wMIOD3wkc3Aw6q73BbfjAHoAt30KW712GBg2weZpfKrFSn0+0DUUDNpQvxXvU7yE8rnGSbPArW6qe2um1tsHa1wW6zwuVywkVtt1msdKsQA0PhfExaeB3OX3Q9zj93NoqL0qj+njUc2+N7B9XfDQfdYBD9wfoBHwI+J9zmTtjIzx69NtJrC/LgdPnAuj01niD/0wW1WmcAP2U2JqRB0I1lXy3nfYbEFMRnF0FrMEII0ZeqLJcMHM8MSN+GggE+j9JJwUvC500tRZgMei0MBh0FvrQU9NH7vOIHAAAQAElEQVQieOOvpTK9Dnrap1GrodVqYCQdFq1GEzyv+OlkFAjQyRZKFzofeZ3w2rvpnNoKS8NetFU3oa7WhEBGMRKLcpAZD+g1vdUrqJA/FRyNUdPnIzmdzhfOStTuraDAUzM6GmvRVLYbzV46S6ZlongsBaeKxiArIweTY/SIr6qHlXQrO9vR1tmM7tYudNcD5A56FqpfrYdap6NgIKD22eGxkQ6dqzrqa9DW1oJWUgyGsnTJUCVNR96UXOTldlFg7QM0lu1DdWUbujta0d2wGZW7N+LLVZVo7/RArTVAH6ODCnQNQOd+vp6wdDejpbwU5e+/j4ryMtSTHUtXB1T6XOjjigFdLAypydAnESFkV67HjgGtwRQ8z/K5Nib4VwyOnW1pKXIGZPArcq6kpmRAMiAZkAwMAwboWp0CQoGeABhdZ1PsCyGha+/gRThdx8NHinwxH8yTXiilB9zoyVMdlAmQnqJm26tg3vUuvrz/t3jlrp/gqQNyL156/DVsqa7BrjUvY91/foL/3Ru+n/KPPIPXlmxDg42CPR070bFjCd5bshm7y1spoNSAhs8exieP/xrP/vMveH/5PlQ20YV2dw2aVvwBnz1F+HBbj76JLVUWtDvZe/6vArWf/hdfkM6zJF/51YN77uG/YfmWNjR0hul/9uwh+rdTe17BlyvK0EJqHADr3vcedr31E7zw15/g3bdfxNr1K7D2/t/j7f+8iNe/3Arz7o+w/rV/4Km//wFPvbMWWyo6CNmzhmN7/PkV1f8vfLxkCyroaTjF4kixDfamldj6r9/jnUP8fu7Bv2DZlpb9PpPqiF+/aqCKbihjUjLBF9n8VpdQqb/auT/HZdqYWMQkpsOUnAmVWrt/j0wkA5IBycDADFDYCXaHB/XNVmze245t+zqws7ITu6vM2FNtxt7qLpRVdaK8uhMVNR2oqu1EdV0namo7UFvbTgGqdkrbUFfXCqvFDl80TyroAQ/qvkTFhw/h5bt/jn/f/wQ++LQOjZqFmDT/DMw8uQRx1JReY19UHlzj8qAdfSHmnTkbE1PaUPH2H/DmA7fivw8/gjeWlMFXeCGmLLwSC6elIjVhFNKKZ2DW1WcgMacOdVv+g/fv+hmeu2sxPl66F+bR9CjJFKwVNKkCmScjd9J0nDvbi/Sm91H22p/x9B9vxccb69FoS0A+ACMJr0KlRcr072Lygm/iHNK3bX0Snz36Ezx190/x1P2P0fl+DWqFCo648UgbexJOPn8ckr1bUb3kYWr7z/Dvp1/F52uWw+/7GBteuhev8Tnx7p/hqcdfwOfbrFCPvRJnnDYbp8i/9sh0H1MRKgG1RhsUIT93xPG6yODX8doz0i/JgGRAMiAZ6J2BAUsD8FMEy08RLz8FrijBwRJAT+ALlJIEA19Uxild6ftYKB/EKAl++SnAZK9E49aV2P75Cmyvc8FmzKCL6HHIKaYL2NgAtI4a2Fw2mNsccFAMyJA9Cqm0LzsvB6n6LthqN2DXuqVYva0adWZAG5uCtJQ4mPjpr0YPfUo+UnLHILugCGlJMQh0bkXD1newYUUFGrpioM8pRuaoZBiddejcsAxbPtyAin01aLc1oHHzh9izcSl2VZTDos2BKWscMnPSEOfbDXPdenrivBPNnS7Y3S56ct2Als0fYe/GUpTV0PV9ZhFSinPIFz/85StQSe3btHQ3mm0udFvqYK4lfOl6lK78FJuWvodNm1djR3klalo64aHH5G01u1C2YzvK6trQQRh+U81c9jb2rl+NbXTB7jLlIyGf6k8F/BXrUbVsNbZ+uZ3qr0XDzrXY+8En2LqxFe3eRMQRX1kkGSl6xKId3TYv+TzgQTHiFIRQQaM3wpiUhtj0HKi1Ohy6qDRaxKbmkE56UFeoVIeqyG3JgGRAMtA3A3QO9XjtaG2vR+mOrdi6ZR22bKJ5e8sabN/aI6Xb1mAHyc7ta8Gyi1KW3aVrsWdHj+ylfE3FZljMTTCa4qDV6aCKeD4SgCEJxtR8ZBaPR87YkzHmlAU46ZJzMXVKCfJS46BTaRBfuBDFp30T8y++GhPHZiM9LqxZWhNEQgFyp5yJyXPOwkmzpqJk3ATkT5iNUbO/humnzsfkyWORlWyAQRsLfdpopM+5ADMvOAcnzz8VY+icU0C2i6afgXHnXos5F5+PGSePQ5ZJwBCXisTCkzD5zGtx2hkLMHPGdOSSbtbok1By0rk45dJrMG/+bIwvyQCECvokqnssB+6uxdSTTsH4ieOC+rncronTMHNiFhKT0mHKnoCC0y/F7DMX4qSTZ6OoeCzycwqRWzIROaecheLx01FcPK4HO+l0jD/lbMw/ZyGmjS1EdqIRcjnWDAgI6t8eEcfauLQXIQPyKihCoqSaZOB4Y0D6IxmQDPTBAAWvAn5fz9tflA8GsSilOBb8tBEMfNE2xcdom4JfdHHP+zjoxWWcJzXwW2F+LqD9fVg6uNhjhb9zM/atWIo1n+1EffpcFF78fVxyyx24kuSiy+bj5GkmxMVooNWPRXLh13Hat3+Fi2nfFTf9CBd/bTZGx7fBsudTfL5qJ/ZZUhE/ei7OnDsBo/KToY1LR8ac63HaNb/EZf/3XcyflY1483JUfPkCVm5JhyhYhLnf+TW+8aMbMf/kTGRZtmHPm0uwZ8sWCkKVoeyjN7CnvAzNacUYdcEtOOvbd+Ab37oJC09LQj5dkx9ojN8CR9te7F3yBnaW29GW+zWcdMOt5OctuOSaBZiRsQ+WdZ9izUvLUNlmg4UChSFsR/leVG1Yh3oK1HniYhGr10AlDr0I9MFjqUPz6kewbU0ZdnWchrEX/gzn3XwLLr32PKq/He7tq7D1nU9Q3bYTe1Z8gS0vfo6dnbkwzb4KC35Afv/4Dlx2zSKcecYEJCcYoDmBr2YMCXScZI3qCW7RhXeoL/gCXEPBsfjsIhhJJ1QuU8mAZEAyEDkDdLIEzfOWetRUbkHZzlXYU7oce3ewrKDt/bJrBfbtWony3auCUrFnFUJSSfnKvatQU74WNmszElLSYTTFQkPB+Yj8UGmAzNnIm3c9LqTz5eUki275Hi6/eT4mFKQggSoRah2SJlyNaRffgSt+8GucdlIJ8lJoR9gqqB5jwVyMP/smLArWcUcwvfKHv8XZ86ZhTI7pK21TFjRF52DulT8K6iy65XZKv42L6Jw59+LbcemN38ZZXzsZo+IBOqXDmD4F2WfcgbNu2F/nj27D2RdcjjMuvgpzf3wbLrnyPDr/Fx6o/4D+9T36i0L+XHsdrphThOzkGGgSCxE/5SrMv+ZnZJv0fkw+LLoCZ114FUouugPn3khlIRyn3/42rrhgOoozE2A4YElmJAOSgXAGhvvlYnhbZF4yIBmQDEgGJAMI8D8KWnHwigNZ/JWFl6JZvlCZjwJeJD3llKd9Xt5H0S8f5f0knLL4fRREizD45XM5YK2l4JK5DR0GAzJGFSE9KQkm6hMO/ySMPhn5p16OsRn5GD9nJsacMxd5JiNiab9ab0Rc/mhkJqQgy+uDurMLToeDbjlArSGFw1YnlVTAXNWBlj0G+LJHIz4nFenxBgoEFSOBbgjSp1qgNqyEuW4D6jbVoGa3B92qqTCMOYeeFsciJZGq6G3tqIatfCs27HWilp5o66YWIMOoQxxSoY0tRMYMyueWw+1ah+YaByydOLBkTbsQc258EN+87UHc9K1rcNkphUiI0R3Y35NphdtWheaNbnQ706EdVYz0ND3iDGnQmgqRSfXHU/0e+0o0b29ASyPZgAV+rEZ3RyWa6wCvB9DnzELatG9g2pgEZCf11Hwi/q/Rx8CYmIqY5EzwJ44hDjhvSsmkfWnQGGJCxTKVDEgGJAORM0APL3TGGCSlZSKvZDyKJ83E6Gmzo5ZRE6cht3gsEpLToDPIt5Mi7wipGcaAzEoGomZAFTVSAiUDkgHJgGRAMnA8MkAPqv0U9eLgVTDARUEtLwWUvPxD80HxwRPc9sHn88LHZR4vvJynYJdvP5bxfgqKBSgYFkkzfR47rK17YLW1w6vV0s1CBmL56TaBBYk2PhWmtHzEG01IiA9AKxpQ9+mb2PTm8/jyvTexYvk2VDV0wMU23W5w4M1LOGoO/X/I6qfoj70Z9i4Lutqd8Fkr0FT6GTa99xKWvfUWNm3fhxqrB15/Kzz2Dtg7bLCZ/fCIJKjjshAXp4H+0JhUyITLBg9FtNq7fbBrDFAlxcKoVkFLz5I1uiQk5mbDkEABKG8zOtrNcNjcCC3G5FyklZyEUZNOwujiIuSnxkJ76GtZbgt8llZ0tnvh6GqFo2UT9nz+Gta+8ypWfvIldjXa0OG0wB/ohtOdDn1CPJLzvVDrWtFWthKlHz6PFW8/j+UfbcSWzXa4hR+qvtoScmwEpyq1GlpjLOIy82GITwGECIo+LglxFGjlfSq1BnKRDEgGRhIDx6YtQghodXrEJiQiNSsXmQWjkF04OmrJyBuF5IwcxMQlQEPnyb5bIQBDDpLGnIrJl1yN0+bNwsTiDDoLAeq+QXKPZEAyIBnolwEZ/OqXHrlTMiAZkAxIBoYbA4FAAOEBLA8Fs7zBwJYXXgp6ebweeDwUGKKgFwe+vJTyNpdzMIwDXj4KmLFwEI3ri4QDn88Je3cF3K4OqCnYEBebSAEmw8FQ/ktXXgdcHXvRuO1DrPzvv7Dk3w/hvRf/jfff+ATbymrQQYiwLwlpq5eV2gMLBYdcLtgomORvWoPyL1/B0ucexYcky5ftQVlTKrQxFHAzGaHTIBgTwSAXlVoHQ2wu3QwlBoNzdrsVbk/w71hFXrPTQcG6blgp0OjqroR110dY99pT+IT8/viN17Fuh0CnKxWxSVkwpExB1vhilJyUSjdMqXA1bUHZR//AB0/8Ea8+9BTeff4L7Gm2wEz9FbkDI09TrdEF//JjTFI6OM9iTEyjgFgh1L38FtiIYUA2RDIgGTjqDKg1GujpoU1sYjISU9LpwU5m1JKQkkaBtCToDEao6DzZp/NCDZhKkDnrUsz78e9w6ZXn4bSpBT1vSvcJkjskA5IByUD/DKj63y33SgYkA5IByYBkYPgxwAEsPwW9An4/NIJEFYCaREV5itog4PdCJXz7ywJU5IOgwJSKddQCoJViaKQXADiDI7S4OoGaT7DmvdfwytsbsTt1AYoW/RrX3n4vbvzZDZg3czyyyBRd9tP/ka0wJANFF2LqlVTPXQ/iRpKbwuTCi8/CpFxATwGwCGvsU83ndcLWtRduZyvUdOMSH5cEA93E9AkYaEfqFCSd8h187Rd/xQ1hPrP/3/zJrzF3WhrGzfoaxl/yIK759YO46a47cN3NV+KUlERkoAJOx0qU7ahDa6N9IEsjer9QCWj0RhiT0hCfVYj47CLEJGdQWQyEkJd6I7rzZeMkA5IByYBkQDIgGYiIAZWfbgw89ARcibj5cwzCSWzP2wP9cRfiit8c6E+vt32DwXJ93D8snFcq7C9j2YdjiWWbOCDSYQAAEABJREFULNHYZRzLcMQq5Zj1ua0snFcqjGNRimN9xrFwXqkwjkUpjvUZx8cl53uR4Js8fZVL7MBzVYg7n89HsZ5Av3yGdA9NjzaW64/kzMbHSTDwRcEstVrAZFAj1qilVIsYgxZarRoajTqYj6Fyo0FD2yrodRqYjDqYYnSko0UAgrjwUxpAJItGH4uEvOlISciC0eVEU00l2s2d4PeiuAZHUznad69BY30VqqtqUN3Qhe6UUUgaPR1jJ0zG6IIMxMYZD+j3a1NlAGIKkZCVhPQcDzTeNqgNSYjNOwlFE0/C6CknYdToYqQb6qFSueHUpSAhXQOD3wxfayu6LV44PS74/TY4bX54v/pyEYhNhSE9H0WZWiQ7LfDWtMHs9sIJyjub0F7WAVtrPLS6EqRmxsIUp4GiRZcKbWI+MkbpEBdrgfDaoU2ZgPTiHr/Z99wMLeL9e2DvKkNjuxct7iJkl0zH6CmnomTyLIwaG4PEZAsC/nZ4XQI+rxon9iIgVGoYElKRkFuChJwS8I/cq9TEixBRUcPj6MBbkQNcJ/LYZP1D54RIto8ENlI/w/0J2Y0Wy6SG1xdpfrB2mefB+CyxngHPb9xH3L/RcMWY4YAN+cm+SpEMSAaOPwZ4jEZyXmE99p7nrUj0w3VGOpbv/5ibcAkGv1wuF5QIBxe4MiZZCY51JTZyrpVzdXDd3EcszLtS4b5lLPsgsQfzeigfkqv++QnnS3KljCu+yRlOY5DnDJZofGYcS39YPn7CT2B95Zk3r9cHL7/5RUo6nQYGvZZEB51OC7VaQwEhNfTBMi30VKZSqymYo4HBoINRrwvuJzgFVyhsFeGbX9qYZKSNPx/5eZOQJryoK12P2so9aOlsg5mksXQNKtZ+hvJOP2wBLdkChFGFgMcOb0c7rC1t6LDbcdBnjyoVVLqYoN86lQ9+pxmO7g5YrG7YtWORXFKEURMF4ru/RGf5NuzbS3W0taGb7HXU70L1in9i1+7dqPIVIK04AUnqTvjIp/qaFrQ0N5FeC/nmBcXqcGBJyIWpaDJmTExBgacLgdK9qGtpRnNnOTqbylC3VcBhHo+4lFOQlReDuPgDyMgyhmwYMiaj+KRMZCXWALWfo2J3Hepqe/xm35t2vI+yL/+J7ZuXY93qzdiwcgdam9hfPxzuWMQUqWDMNkIfm4Rk/qMCRgoGRmZ9RGvpYxMRnz2KpAj8m1+DaSyPo/7G46FzO+vzRXV4eSR5X1jAPRL9cB2JdSGcj/7ykqvIufJ6veDjmdP+OO1t33Dhmf0czPwgsZIBycDRZSDS+cfr9QYdiVQ/fN5iDIM5DS+PJM+Y4x3L9xXsY7io1Go1jEajIjEYDGCcRqNRhGM7g8EyPlq7ISzjOa9UGMeiFMf6jGPhvFJhHItSHOszjoXzSoVxLEpxrM84Fs4rFcaxKMWxPuNYOK9U+FgeLJaP7WjtSuzAc1Coj4YbVyoKXkTr83DD8hiK1udIsHwMIIKFf6vLanejst6CLXvbUVreiZ2VXdhd3YW91WaUUbqvuhMV1R2orOlEVW0naupIajtQW9uOuroO1Na1obmpAw6HCz6OgkVgF5pYIGEmxp51AeZePBMlbUtR8cp9ePHun+IZksUvLsWqPUlwZJyFcdOKceqoFhhLn8Pa/96Np/75Fzz15V7UNNqRSbbUJLyqY5IQO+kcjJ00GhMSG9C+7GF88vhv8OyDf8EHK/ahPe4sjF7wCyw8PQXGlnex6pmf4rk//RRPkb3/PvB3vPtpO8rrTTDEF6F47sUoKUpCbMsX2PLsHXjjrw/hlSc/x+4OG7rZ2AGJgSF5NIovuh6TJiQgo/F1rH74Nrx89x/xwpMfYV3nRCQtPB9nfm8eRiWZEHcAF3lGG5eDjFNvw6x552Bmfj1qP/4TPniox2/2/ZUXPsGKLYDNQXXWrEP7kgfw6t9+GWzXs/ffh3c+bUGbaT6Kz/4uZo5PQXYS6ck1GLRVa7RgEarQURQdMUII6PX6iK7zNHQ9KETk+uHnSok1RsQxczYcudJqtRBCUABfF3E7ua0sEhv5saGUK9aPbmY4TlHSLcnACGOAxyjPgwOJTqcLtjxS/fD6RjpWTXGuIDlh/6mEEMFAFu+MVEInXyGOLZb9E0IET6KcVypCCLowVCluL9sRYnBYIUTUdoU4cbB84yxEdO0dDFaIwR1XQgjwuOBjRYkIMXi7SuyFdIUYnnZBS6gNSlIhBCER9RhksBJ7IV0hxKDmq6GwO5hxdLSxXD9zMpAEAj64PRbUN1ahdMcWbNm8BltJtm1di+37pXTbWuwg2bl9LXaWrsMuSvdQGpQda7G3dA327VqHusqtcDktMMTE0hjnmzhV3+aFFtClIL5gKgpPXohZ88/AxOnTUDBqDHJICqfNwqhZpyAntwglU+Zj+vzLMff0UzFpymTkFE9ATslJmHD613DqhV/H/NMmYRRFdAwaA7SJo5E79WxMX/ANzDp5FsZOnIDsvEKkJMQgIbUASaPOwLjTFmHKyfMwcdIY5JWMAdvLGzsdxadcgZKxU1GQlYrk4tNRcvp5OOn8szBpykSMGp2O9HR6mNUlELBlQK0ZhYQUHQwmDdS6ZMTlzsGoU8/E9PPmYuz4CdSOKSiYOAeTLjgXU+bNwJgxGUjQaxCfMQ3ZM6/DnAuvw7QZk5CbDGg1+2nSGIHkCRh10nmYf8ElmD+9GAWpsVBpY2BMn4LcKRdg8tzLMHX6FJSM6/GbfS+cugCjT74MxaMnYSzxM+HkGcgbMz7Yrtyx01B88uWYSlzNmDUd2alGxPRc++03egInwTlHRfMOixgUEUKIiOdMHptCRK6vVqsP1H0ksFxHeJ2R5BkjhIjqupCxoCUSO4fqMFYIEbVdIfrGHmorfJvtghZOw8sjyTOGoFH5LETPcRiJnUN1hBga7GDaG8Ie2pZIto8llm3x71wavVaYPF1SJAfyGDhOjgG9z8rT7YFz5EBzB49lBnA6kO6h+xkzkrFC9JxDuI0hUYUyMpUMSAYkA5IBycDIYMCLACzo7KhA5b6N2FO6nGQZBbSWY++O5SjbuV92raAA10qU7yLZvQrlu1eiYg/LKkpXoXLvatRWrIWXbg7iklKgNxrpYiQU1emHKUMu4ooXYPZ3fokLb/k9rjog38dF15yNCTkm5I09C6PP+T0uvXn//u/9Cld9/TpccMOPsPB7t+Dyr5+OqcUZiIEGKiQgZfyFmHL57/H1H/ToX/atm3HmSQXITaXgWGw20mb9GKcu6tl31QF7PdsLzjoNY7L10JiKkDX7a5h9/Q9xLsnXrj8PZ5xdhKSuOBhd4xCXejKyco37P2PUUwPzkHXqN3Ay1XcZSU+9v6D2XIjZswqRQhpqktiCBSg5+/e45Hu/x8KzTseYTIBiYrSHVl0ckH0qppz3bVx1049x1cKpmJCXSDt61tiCM4PYiwl71QEbPX5f+u2f4qST5+LkS67GAtp3OUm4zgUXnoMZJfEw6tU9lfX8L/+XDEgGJAOSgQEY4M+BfF4PEgJWZKBLiuRAHgPHyTEQ77fSdacXPEYhlyPOgAx+HXFKZYWSAcmAZGCoGTix7avUGhhNsUjNykPBmIkomXISRk+bHbUUjp+CrIJixMYnQbP/9XIMs8Vnb4O19GWseOEePHnXT/bLPXjhySVY1zEJyfwZ43fnYVSyKarPGIcZHdJdyYBkQDJwQjPQ3d2Nuro65OTkYMaMGVIkB/IYOE6OgczMTFRWVsJq7XkD7ISeqI5C41VHoU5ZpWTg+GBAeiEZkAyckAwIlQpavRH8tlZadj6yC0tIRkctGbmFSErLhIECampNBG9+4fhbhEoHdWwGEjOLgp8O8qeFOaOm9HzG+LVzMTn0GaNOA+3x5770SDIgGZAMSAaOIAP8xylsNhtMJhNSUlKkSA7kMXCcHAP8O8EWiyX49tcRHPInTlUDtFQ1wH65WzIgGZAMSAYkA8OKASEENFotjKa4YAAsMTUjGLziAFY0Ep+chpi4BGh1eqhU6mHFRchZlTEJpjEXYtYlP0L4p4NX3fJz2j74M8YQRqaSAcmAZEAyIBmQDAw/BqTHkgHJQO8MyOBX77zIUsmAZEAyIBmQDEgGJAOSAcmAZGB4MiC9lgxIBiQDkgHJwEEMyODXQXTIDcmAZEAyIBmQDEgGJAMjhQHZDsmAZEAyIBmQDEgGJAOSAWZABr+YBSmSAcmAZEAyMHIZkC2TDEgGJAOSAcmAZCB6BgJ+BAJuICje6OuRSMmAZEAyMIQMyODXEJIvTUsGjiUD0pZkQDIgGZAMSAYkA5IByYBkQCkDfm87fLat8Fo3weeqokAYB8ACSquR+pIByYBkYEgZONGCX0NKtjQuGZAMSAYkA4NjQBXwIsZjhsnTJUVyII+Bo3QM6PzOwQ1UiZYMSAZGCAM++N218Du2UvBrFfz2lfDb1lB+G7wuCoj5PBQIk0GwEdLZI7UZsl2SgQMMyODXASpkRjIgGZAMSAaOZwZ8Ph9UXhdSAmZkoEuK5EAeA0fpGDD6bPB6vfKmFnKRDIwUBqJphx8BCoT7goGv5Qhw4MtBATDbF/B1fQSPvRxetxV+P+kFjpcAGPlBD8nctk7Yrd2wuQGfP5q294LxOuF02NBqdsLhpaBgLyqySDIgGTi+GZDBr+O7f6R3kgHJgGRAMrCfgfb2dpjNZkyYMAEzZsyQIjmQx8BROgZiYmJQW1sLt5vuHPePvxGRyEZIBiQDETMQ8Frgd1Yg4N4G4SuDStUFldoD4a0DLJ/C1bkcTsteeDweBI6b4JcDXk8NNr92N9578TG8sgNosETc5L4V/V6g8nN88eEbuO6BpVhaTtcjfWvLPZIBycBxyoCKo/U8aSkRvhhiHIsSHOueaFhuM/PEJwXOK5XBYhmv1Cbrs7+DxXJfc11KhG2ynGhYJRyFdJknltC2kpRxLEowIV3GsYS2laSMY1GCCekyjo/L0LaSVGI9wYvTSDjjt6ui5floYx0OR7AdCQkJSElJkRIlB5I7eewMdAyo1WrYbDa4XK7gmBto7jjaY78v+yG7/JZaXzp9lQ8Wy9f1fdXdX/lg7fL8HG172WeJHfh8yH0ULVfM71Bglfoc0mdf+5KAj4Jfrmog0A6htlHgywsVfFD5bRDuBngsWyn4VQan0wmuj4/Nvuo6duU+BMi/jqotqK3Yg8pOwO4ZwHrAD7Tuwu5tG/DEkl3Y2WKF41AIB/esTWiqq8bynZRanDi02gAFyNp2v49V7z2CRx7pQx57DI989BFefv89rCSd50keeeRlPP7EWmyo6kSHvRW+6pV4//Xn8ezrH+KjXd1otnjJGw+1qxM1G9/GllUfYnVNJ7aueBvrvvwgTIfUEKD/2tC6dztWP/Yhtq7fgHWrl+J9svMfkkeefQ2Pf7QTO5otaGvbi+pVj+KNF17Dax9swc5uwMKN8pgR6NqBje+sx6oPNqCmqxQr3l2MVxnfq+hwEAUAABAASURBVDyLR8nWl6XNqLOTebkeEQZ4LunvXBLax3pskMdgqCzSdKRj/X4a20xOmASDX3xxo0Q4MMGVMclKcKx7omG5zdFydSSwbJvrUSrct4PFcl9Ha1diXcGbjv74k300MEch/kJchR1XA/J7PGD5QnK4+czzxtHymfsx7Pwls5IBycBRZIDnH76ADs2F/aU8NpXoh9clscrOZZLnyPgazHHFN4TMM6fhx2ok+cHYHQyWfWWfIx2zrD/Q9BHwO+D3tEKo/BAaDYRaUCDMC+H3QVDAyG2rhsNSEwx+RVLfQPaGbD+1B01bsGXtMtz72mZsbjDDFoUzAZ8HjVtexCcv3o2772a5A3f89jf41Y9/gd/89g7cfieV3XMP7l78Ch594Xl8fNdt+NvPf4lf/+J+3Hb3Z/h8TytazLXwlL6JJ/75J9z+t6fw9Md1KG9xwAsn/L4m7ProYXz21lN4e2crVrz3DD5+7T9hOux0AF7nXlSu+RRv3PYCli/9Al988iZe+v1vcM/Pf41f3f0I7nhlM9bVdaGxdj12vvFjPPSnv+FvT36Kj2vdaHb4AVcr/M0rsORfH+LNJz7GrrYN+PC5x/FEsE13487bfo3f/OZX+NGvbsPv7riT2voP/OEPr+D9DXWojIY4dlvKYQzwmIpkzmE9BnMaiX64DmNGMpbvSbh94aLip3tGoxFKxGAwgHEamgiV4Fh3MFjGs10WzisVxrEoxbE+41g4r1QYx6IUx/qMY+G8UmEcS9+4vvudcSwnGpaPT6Vt5nHAXA0VVqm/rD/UPg8VV0NhV6VSIVq7EnvwHMXHbfgJTOYlA5KBo8eAEAJ6vT6i60Mem0JErs/noZBI7MHzXIiX3tLhyJVWq4UQAjqdLqJjKbzdEhv5saGUK9YfaPYQ6nio9QXwe/3wuymq4fdAuDso3wWPx4tuRxIsznjKe8CBN5aB6jwu96s0QNGZmH/BN/D8zxZgQXEqEqJwVGj0KJr/G1z328VYvPhlkvvw1x99G5doT8EN3/sz7nyayl96CYt/cSvu/+3NuPaF3+GyWRdg0ewFuOmBqzFvUi7y2K5KAKNLAK8BgWeWoqq6FbVcfkAMUKmzMW3BxZiUOR7+p7/SCfi8qPpyMfa0bEPjTTdg7PyLcOVll+LWB76L8yZfiYsmfA2/u3UBTh6dFmyjUAHFZMoX04Wnlm5HVWv3ASvBjDETquxz8PXb78NfF5P/r7yMJ2+/BjdcfxHUl96BX/7jaWrn43jl5Vtx4zmjMSka4oKG5H+HMhDpnMl6jOUxHT5/9p3/al4Z6Vi+P2duwkUlhAgGsnhnpBI6+QpxbLHsnxACfEPIeaUixNBhhRCKeeb2CSGCFw2cVypCDD8s960Q0XF1JLB8bEfL82CwSm2yvhDDr3+FGJzPoIXbrlSEEIRE1GOQwUptsr4QYlDjdyjsHolxxG1XKpHYFUIwJVIkA5KBY8RApOM4kvHbV11HAst19FV/X+WMEUJEdU3JWNDSV939lTNWCBG1XSGix4IWtt+ff73tYwxBo/JZiJ55u7d6ByoTYmiwg2lvCDtQ23rbfyyxIVvcr32JUMdCpc+HPxBPATAKEPl9CFAQzO10U9DLCKsvH25kBY+LXusI+AFbNWo3bsGHj6/AsiXP4d13H8Ejjz2BR15fgSXbG9BNOl7W2fSVznvvvYwnnlqHjTVd6LC1wFO5Au+++hweeeQRPPbEk3h9+W5sawj7MJF1qlbgvddY5yk8/sTLeG99A3a39epVT+FB/wcARye62luxs7YTnQ4PvPDA72tHzYa38Nli9vkxPLJ4KZZuqT4IGb4hhAqxmZNRPHk+5s+fTzITM8eVIF+VhpKxMzD1VCqbNw/zJ07ESZPHYtTcKShIyUFRahZGn1SEjMQYmLhCqgdxJUhKT8KEzF2oaWnG7vqw9kIDIWKQVHwaikqyMDHmA9Q0VGJ3ZSP85l3YsTuAFm8epl8yHUWji1BYkI9Js8cgN6kQeYm5mDIxC6nxBmiDtgTiiwuQnqRD1s7laG1uQ72dd+wXtREiJhv5U2ZhJrVpHvl/6pQilBTnQeRPxcSTTqV2zsG8eZMwJjseVM1+oEwGy4CKHp73Nk8cWsZ6bIvTQ/cNtM2YkYwVouccwm0MiSqUkalkQDIgGZAMSAZGFAMBH+hKfb9QfkQ1TjZGMiAZkAwMjgGJlgz0x4BQmyB0ORT8yiSJp3NpAH6PCw6nQIcjFU6MBrS54DdO+CZaiENuNANeoHsHdn+8BE/+9HksfvZv+Pezd+GuP9yN2x56Gf9bWop6txfOrh3YE9R5IajzzLOP494/L8WKvY1oaC5D68pX8dTD9+P2O+/EH+65C/96ZSmWbm2CzQP4/F54W8vRGdT5B+n8Gff88TG88EUVtjb217qwfVQH6tZgzRcf4Wf/Xo3VNR3o9lnhtu7Dhg+fwPMP3YG7/3AP7n7ibby1qiwMeLSyzGM+MoszcMZ1ZrR2tWDPzk7wVQyF6XqMcoAsfjwyxyfjzPPXoqV+D7at3oauqs+wrW0ynLHn4PJTU5GdrOvR7+t/7rN8CthlpON68yqYW9qwo5OCln3py3LJwDBnQDXM/ZfuSwYkA5IByYBkoFcG/O4GeG1b4LVugs/dhAAHw3rVlIUnMAOy6ZIByYBkQDLQJwMqqLRZEJo0BCjg4vX5KOiUgk7fSTDGFSIhITn4OSt//SAEB216q6gaUH8BFN2EhTc8i5ee/RN+O7UCJR1f4otSoN3CGNJRLQUKb8KC6/+O5/97Ob5e0ISOL9fjkYc6Me7cX+Cupx/Hc0/fgoUNH6PjzRfxSqkPDZZKlG/Zg9f/2YmpZ/+cdJ7FSy/8Hb+7YgLmFXG90YmjYR8aPn8VbwdOBy79Bxa//BIW3/cD/PCiGdFVGAXKkJWNjPlnIbvbDmNVHVqoDhdJ+JqUORqT5n0L8ZvKsfPpf+MfL/4bHWkJyJ4yCemkqCfpfxW0OwGZ2ZlYcE4WLA4nqurMVCZXycDIZEA1MpslWyUZkAxIBiQDkTMwsjSDP9LrKofPQUEv2yr47StI1sFn3w2vxwI/PeUdtr9NMrK6SrZGMiAZkAxIBo5rBgSEKgYqlTHoZYA/U0Qi3OoJFPzKQlxcfPC3AfnNL/S56KFSpyO1aBYmzFqAeWfMx8n5TiQEarG71gKr00tIw36dmaQzC2ecno98VTva27vwiT2DgjmzcObCszF37tmYkt0OjWc3tlR3wVxbhqrmNrxHOplTZpLOGaRzEiYXJiIzlqqNarXD0lqO8g3L4IspQv60czF/3jzMnzkWY/OSo6oxGpDamIqYrFnI0+2FzroRm+oAc/jXj1SpLiEPKeMuwpQ8ICbGiQ87xyKjKB9TShJhpP1qkoFXHYypKcg6aTT0Zc2wbqgEmTr8L14OXJHUkAwc9wyojnsPh9DBQCAA/isI/Cd8XS53z1+Hc7vhVij8l1dYlOJYn3EsnFcqjGNRimN9xrFwXqkwjkUpLqQ/WCz/FYtQXYpS6tehwir1k/WZJxbODzdhnnlcsd/8lzh4rA3hUJemRxIDdGEe8HXCZ1sNv205AvaV8DsoAGb5FN7uL+G2N1IAzIHhecwFqKd88DgtcFg6YXNRnr+DoFK5SgYkA5IByYBk4IgzIAAObAkV3TIKrj0AoY6D0I9CjImCMzEx6P+tL8bkUB1nIi8vBZlZBghVCuKTdFDrnWjpaKP7Kg8pZR/QycqiTX+AIj3d6NBqsXPSBCTkxCIzLgEq9RjkzohFYjFh21rhrqhAvcuJL0jHkBtHOhjkQnZhhrmrBuW7d2J0QgImBh0aZLVRwRMgRAkKMnZCp96A5VuozWYfDvooUZ8GVfqpOPXsZIw+cyx2Zv4A44tHYWY2lC3xicCYiUjfVQv1+p3Y7PDB7GMulFUjtSUDxzsDNJMd7KLc+ooBm82GyspKfP7551i7bh02btqM9es3YsPGjdioQLZv3w4WJZiQLuNYQttK0j179oBFCSakyzZZQttKUsaxKMGEdBnHEtpWkjKOZdOmTYr6h20wrrS0FMMJu3v3buzdu3dY+bx123Zs3rINq9asxZfLlmPDhg3o6OgI/qWgr0aezEkGomfA722H37kXAfcWCH8VXShbSPwQbirrXgpn5wq4bDXBY274BcD46Xgb9n35JD564rd4eW0LdrRGz5VESgYkA5IByYBkQAkDgkIvHAfT6bTQajVQq9UIBseEUFKN1I2QAZVKg8Kp5yIlaRzqP1mKppY2dEeIVaIGJFI/TsaUc7xImdCIj5e2oKX10I8sIRfJwLBnQDXsW3AUGtDdbQkGjaqqqtHQ1II2sw2tVjearD7UdXtQY/aiptsXsdRZA2BRggnpMo4ltK0kbbALsCjBhHTZJktoW0nKOBYlmJAu41hC20pSxrEowYR0GccS2laSMo5FCSakyziW0LaSlPuWRQkmpMs2WULbSlLGsSjBhHTrrX400jhq7HahpduOlnYzauvqsW9fOerq6sBvgR2FIS2rPIEYCHg7EPDUAaILQu2gizkvBHxQ+cwIOKvhMm+Aw1pLT5rdR+9466pGy951eO7TUqypaIcNoNsF+q/flV/hsqB59xfY/sVrWFvRjQbLoQA/FbjQ3bQHdXs2orLViS4nFYWtPocZlrIv8OV7L+DRRx/tXZ55Do++sxGfr16J0rVv4dn/PBXUe+a5l/HOxnqU19Wiu2otvnzuP3jxrc/x6rZmmIOfpQBuWysaN7+ADZtXYeXuZthrNmLtJ6vxwqvbsMfsPOii3NmyF1XbP8fza8vJ1ifYsfRR/O+ZHp/++8JifLG7C/WtLWRrHZY9/1+ytRSLyVbXflseezuatrxItlbi8+3VKF/7PD59owffa9v+8zwe/WI3NtQdnVuDMJplVjIgGRh5DMgW9cKAoDOo0MQDIgZ+nxde6ACVARqNls6vagghoGyxIeCrR1u5E7ZGHRLi4qHVaA6vgus1xSDO60VedS1s7U50OgjrJ+y+HmwiYTXxCaTjQ351DextDtJx0wm3G/ZmLxxth1cbWYkJWl0MTPEBuudrQw09pA0gALvDCofTHlkVR0pLqBCbewoy0zNRaP0QNY3NKIu6Xf05pYNQJSH3lDykZ6lg+3A1Gpo70NofRO6TDAxDBmTw65BO48+wmpqbsG79BuzaU0aBLyt0iekIxGXAFZMOqyEd3SRd+nR06TOkSA7kMRDxMZAOC40buzEdHhpL6vgMeNQGVNTUYev2UuzctQs2mw0+HwcBDhmYclMyECEDAZ+FLqwp8KVRQWg0dDEHCL+HhAJHXgdc3XvgtDYFP2PnYOtRefurpRRV697DHf9dhre21qETdC1O0v/qpd1m1G95F2vfeRKf7exCVRcVKVy99g6YS9/Fu889hLvuupPkDtz2m1/g17/4CX75W8rfcRfu+vMDuOt/y/D2J0uw9tOncd89v8EvfvUr/OpPD+I/X1ZgZ/mywS4GAAAQAElEQVRutG57Dy/efjvuuf9/+Ntnu1Hf7YI3ALi6alHxyV344OM38draWpj3LMPHL76F++7/EMvqzWhmpQBx7Xeha89qbPzoZfzlk1K88clrWP/G7fjLnbfgV7+6Fb+/7xG8takdlXXVaC99Hy/9/g78kWzd98ku1FEQjatxmutQ/snd+PDj1/HC8l3Y9tk/8frT5H+wXbfhd7/8FX55y6349e9+j9vvpPL7HsRd72zGskpmXCFxUn0/AzKRDEgGJAPhDKig0mYC6hT4vAIeJMGvTgwGv/itLyFEuHIfeR8CATts5g50tJajuXkDdm72oLM+CUUZKTDqtYfjuN7ENGSoVTi5ejfayuqxu6oCLYQt2+ZDd2MKirLSEJORjXTSnVWxA61BnSa0tNSjucIJc+Ph1Q5cIkglHsa4ZKQXxKK8sRzb91Ddra2obWxBW5eZ9g929cJLQTRbmxl2lwM2lxPWThtcHh8FFw+pm4JfiJ+ArMxkLMhfS23rxO7aQ3T62/S74SFb3R0UuHPb4HDbYe52wk22AofiyFb8+KnITElH/prlwU9Saw7VkduSgWHOgGqY+39E3Q8EAtheWorde/bCGBtHN+gpsBrSYNMlw6UxwavSwU8TQwBMG0+OR9S8rEwyMMIZEDR+BHwqTTDo5aAniVZ9CmwUDBMxibDZnVi+fAUaGhpGOA+yeUeTAZUmhYJeGfC77Ah4HIDPCeFqhd9jgdMj6KlwBl1oGoO/58hzfq++DEkhX/ynomT+d3He9/6Mq05Ox4Q05Y5o4zORetp3cdPvHsQrr7xA8iju/eHZ+NaCUbjs5w/j9/96Ba/85xG8cvtluPna67Hwgu/jj986A2dffQ0yLroZN509GqcUmshwDMlk5HZbkNdAQawmO6psVBS+GpOAcRdj/jw1rpzxKUq3VqOClbwWoG0VNn3egfWf5+O6eRNx2bU/welX3YefXpqJK6+9EKdf+2tcMTsdE9O5QiP9Nwk53VayRTiyVWmlorDVkFiIsRf9Ez/+4yvUpmdJ7sFtl12Jb2Sfj2/f/hj+8gyVP/0wXvnefFw2KVhpGFpmJQOSAcmAZCAqBui+R6XLgNBPhFdzOtz6hYBxCmJiYqDRaKBSqSKothou+2t46d6f4heLvo/rbnwIT8ScDOuCC3HlJCArrpcqVBogaRqmzJ2FH9yShN0f/wN333Qzrifs0qxzkHLpNbhysgbZ+dNQMnsCrrjGiW3v/Zl0bsf13/oEn9pa0VmEqJfkUVMw9fKf4ey6jTD/81Zcc+038ffXNmFlddRV7gf6Ka1CxbIP8MJ19+KNjR/ilfVL8fTPX8aXpXWopb29rUlZozFlwXcwI7UAETeLH0R1bcXOz97G33/+FD7a/ire3fUB7r1/Kdbua4X5MEOCSgqRWTINC26cgfTCRNqWq2RgZDEQyYw1slrcR2u6u7uxZ88eNDU1w+LywmNMhlsXD7c6Bh6VHj6hoRt3FQLgiaGPSmSxZGAEMXB0miKCY8gv1BRM1sKjNsCtiYXHkAinyohOutGuqamVn0AeHfJPiFqFJhlCm01PqGPg99EpzudBwGWBw+mjuT0eNl8xPVklHXpS3C8hXdVo3v4ZnvvP08FPAh995nk8+u4mrKmspye/Fdjz+bN494VHe/bx54Vvf4nXt9eSjVpU79yN7Z9tgGvvMmz+aDFeeX4x3tvUgIp2Vz8mA7TPA0dXIzobK9FqccPuoSI3RYEaN2P1x6+TrSdInsPrS3diYwPg4JfFSCV8VWmNMKSPxdipp+DMM+eRzMHM8dkYnR2HgkmnYPqcM3HmGXNw5rQCjCsuQVbeOMwcnYHsUaNgzCNcdgLS4uimAwaqthCjUmIxKsmMT/c0YGdjN5WFrRo9kJCPcVNG4ZQJSbAs3YO6HY2otXeitvQ9NHmd8I8+FXOLMzGleAIyRs3CxIIYFI3KQ3rxFBSlGZBkBC16kgIUJcdidEo3lu4lW00H21LrTUjIOxkTZpD/Z55B7ZqBKYVFKDDlYszUUzHrDCo/jdo8NguFPZVSnXKVDEgGJAOSgcExICDo+kxoR0FlOgvq+AUwJExBfHw89Hp9hMEv1ktFWl4xRo2fhokTT8eCC87FaadPQVGSGjEJBcidMQ3n3jgb4/MTkRR0WAC6FCSNmoApF5yJM+ZMw5yp0zBh4mk45ZyFmDVnImEFYkwpSCmZhJmXnoe5p80gnYmYMGk65lx8Nc4460zMzgESDcEK+/5PqIHUcXQum4nvnjMe49NjkRCXh7TRX8OCefNxzrxZGDd+AsbMmI95Z8w9oGNEfwv5jzSkjZ2MU757LqaMT0dOEMDlBhgT8pBJPJy26GKcf8VcOienITdBD31MGtT5p+CC06fivKk5iCcTWpLgX3WccBnOufLbuPSihTg5F0g20g5ehQoxeTMxddocfI92FIXOgYJs0TV2TNoo5M1ciLOuPh8XXjwbp+YmIt2oRVzqGOSfcjNOmzoRU3NiuCaSWDrXTsKEr38TV3z7LFxy1mjkUukBU1RnTN4MTKHz7s2n5GLUASdISa6SgWHAgGoY+HjUXeSn/21tbVi/fgNsLjdN7smw6lIp8GUE36QfdQekAcnACcpAACIYWOa3wFzGFBjjElFb3xAMRPNfsuSxeYJSI5sdJQNCkwChoeBXIAOBQAwCfh98bgdsDh3MrkwKuI6HSpsOrVaL3p9YB8iyB+6aDdjz4TO455578Lvb78Sdf34Adz67HJ/uqkRD+05sefvv+N+DVP77O3DnHb/Brx9+Cf/4eDuaLPuwc/0WrHv9Szi3vY/lLz+KRx54FM8vr8auJifV3dfKkawOVK19EV+8cB/e3dyOsnYf/PT02rHlA7z9n3/ht3f8Ab+/8x946o2NWEZPn4PBsb6qG3S5hmpIRVFJDkomJmFVaTl217bCQ6XMECUH1rSimSguXoC45dvQuH031jc3YPOaT+DO16Lom2dibFIsUg5o95bRUGEqiopzMHpSElaXVmBXTQuYkUNtkaJcJQOSAcmAZOAYMyC0WdDEzYcx6XTEJo1XGPzKgc54AS750Z2445FH8MhDD+CR75yL66ZnARx4SpiIceechRvvvxCnTsgAleLAklgAw5TL8cNf/wGPEPbhBx/AL6+Yg/mj4w6oGDLGIWf+D/Cz2/9COn/Eww//AL/85V9ww6XX4sIxbiT4u9BN93l8r3e4dKC90w5b2kmYOfd8/PM7c3BqfjLikAC1bjLm/OCX+AHZ/de//kV1/hK/vXkR/nljSOeAC71kBJXlIu/k+bj0wRux4LQCjAm6HCq/FJdRvXeTPPLI7XjoQQqCTc5ENgXFtBMuxc1XLMD3FoxBKtWiI4E+HerMuTjvlt/hhltuwMVjgcxY3gEIlRrxE87DwoVfx4O0Y0rW/h10jY348Ri98Dp8n+z8meSRP/0KD910Ks4oTEFu3kmYcOlDuHzBGVg4NugceNGnjUbG3O/hx7+9Cj/51iyMo8IDe4WKqjwXC8jWw5eMw9SsA3tIa8SssiEjmAEZ/KLOtdlscLndMMbEwGtIhlMbT0EvFQI8adB+uUoGJANHl4GAEPCq9MFPjIUxHiq1Gvw2JgfAjq5lWfuIZEAYKMCVD6FODM7jXq8XFk8ubGIq4pNyEBefiNATayH4QjScBf4x293Y9OkXWPdxE0674X7c/ehiLP7vI1h8x9dxzeyJKMo6GfNufgK3P0TlLz6NxY/cgh9k6pD92VasqylAyqnzcd6PL4fpjO/g0lv/hvv/9Tf89tLxmF1gCjcUQb4R7Q078da/ahGXfglufexFPPvSI/jTD8/CZeOBeH0EVQxWJbMEqYVTcFVnLTItLSij+g57fy22GPGjxmHuuatQ3fgM7n/qPby1+xwI03ScMgaICV65E3CglWylFE3Foq5aZJOtvaTvJpGrZEAyIBmQDBxrBg62xw+L+KGR0WhEDN0vGQwGaCL+7PHguo7dVge8zg34/N7f4t4rr8SVvcoPcM11D+DfSyuw4+AXjo+dm9KSZEAycMwYUPn9fvANphLhH4VnHIsSHOseb1j2h//KXFNzC1R6Cn5pSOgmHL0EvrrbA9i1zj9o2bspgMpSoLPFCZfDDh/dmMk3XCCXE5oBAb9KA5fGBL82BnaXF/v27UN7e/uB+YnnGx4nPI8oFYn1HOBxIO74Dw5Ey/PRxnI/RjJMBD1JVqnjIIJzOeAP0HlOZNKxNRZxCWkwmWKh0+kgxKGBL6rdbQcad2Fbqx+btOMw+8y5OOucM3Hm6afgzKn5GJWahBihhUntQmdrA3btLsOufQ1orGyAuaEDTdY4GNIykTO+AJqMMcifdBJOmnMSphYkIi1WA0WLuQmdDVX4sDMWvoLJWHDOPJx55qmYOT4LBYmAVqWotuiUjWmIS87GnLQmBKzN2FRhg9PtP7gubTxiMvMx7cJJyBUBqNa3Ql0wDxlFY1EYD+jUB6v3uUW2YpNzyFZz0NbGcivsh9rqEyx3HA0GBpovQvuP9tgP2Tk0DdnlAPeh+wbajgjr6X3uZCzzPZCN3vYzlufYofI5WrvcXont/XgI72fmKFquBoPl40qJ3ZA+YyIRIQRUKhU44MWipoeUQvRyDkXYIugkFVOA3BnTcO53Tgr7pDFM56hmtRCqWCTmFSF//HiM71VKMHZsDjISDXReP6rOyMolA4oY4PkgfG7pK896XDGP6b50+iof6dje7huCwS+XyxX8y1eRpm63G1wZkxwpJqR3vGGdTicqKytRXdcAbzDwpYOfbpz4IDpU2huBtR/5By0bPg1g+yoV3SyZYTV3wON2Ep++Q83JbcnACcVAAAI+oYFXrYfZ7kbpjp1oaWk5MDfxfMPzjpvmn9B8Emk6XLF8g3QitXeg/uV+jGhQCAGVWgUhQhfmdHRpkqEx5iM2NhH85Jov3oUI7cdXi8MB7CvHXn0Bdk0+B5PGxyAn+avd8LnhbKtB5Rcv4oUn/o7b7rkPv3/wDby9uQL8Q7X8qV6Y9uCydPybW5qxorgI9sLUnoBXpIGkwVkOQ5tgMMVh9CQ7rN0t2Ly6GRa7F/4wDc4aKKhYfPb1ODlhJs5sjcW0+TNRMDYXSbQzcpdjYIiJRzHZsllbsGkV2bJ5DrNFVcr1GDDA8w9fMEcyz/LYVKIfXqfEug6c58J56S0vuTo2XPENIR/PnPbWD/2VDVUfsa/sc6RjlvWP+jRC13RImIjx5+7/pHF8+sGfNB51BxKg0U/BnB/+CvzpIn82ebj8EQ/98zu48tR8hH1JedQ9kwYkAwMxwGO0v7kmtI/1uC5OQ2WRpowZyVi+r+D2hYuKI/d8I6BE+FVXxvHNgxIc6x4JLNvmupQK41gOw8WYoDHEwqU2wt9H4ItJM5jUyCo0IbvIhJxRJuSOiv1KiijPEl4Wls8hDOOyCZ+ZH4O0bAMFvprQUlcNh9USfPsLcpEMSAbg47+qqjfBaIqlIEUMiTEoIF0s+QAAEABJREFUPN/w+OU55LAxbOzR6av8CGARrV0VPSmNBsttjRbL7R2JWG6X8iFCgS/4oVargr/zpdVqoKI+EaKXwBciWBo3oWrVUvz+v3EQU7+Pexf/Fy8s/gN+c9EczCW4kWSkrdq4eKSeNhdZrX7Evr4W+7rtaDlKjdTExiH1VLYVQPxra1BuPnq2jlITRky1Qgjw58F9zavh5Tw2hYhcX2KHJ1f8xmx430WSDx0b0WC1Wi2EEME3dSOxFa4jscbgtVM4J+F55mfETFayIZKBEchApHMm63HzeUyHj/FI8iMdq1Yf/vhVJYSgmwK1IgmdyIQYGizfuHBjlIoQInjTcyiOO16t04N/cyggVOhrSUzRYsrJcVi4IB4XnZuAC8+Lx9fO7ZELKD2f5ex4nEdy7lnxOIfkbJKzFsZjIQvhzjwzHiedEouCcQb4fJ0wt7fC5bTD7/P2ZfY4KpeuSAaOPgM+lRZ+tR5808UTeWi8CtETrAhtK0mFGDqsEELR/BpqF89zoCW0rSQVQgRvGJRgQrpsVwgRtc9CHD2sEAKRLIKeNvNffQwIHXx+P3wwQKj01CYNVCo1iarvavhESQGYJGsdEqs3o7LOhXZLmLq9nR5ctGCzMxmGwimYe9rJmD8uC6lJBnST2qFvRFFR9KvBAL1Gi9yGJqClGy02H7XHAmeHG9YGwH+MThtCa4I+fRoKszTIi6nA5r1uVB+l6JeKbBnSp5ItLfJNFdhS5kZVc/QUSuTgGFDTeIhEVCrVkM45bD8SP8N1GCOECM4H4eWR5BkLWiLRPVSHsUKIqO0KET0WtLD9Q30aaJsxBKU5VK1YBoMVomfOH8i/3vYLET025DOnvdXdXxljhoIrpXZD+uyrFMmAZOD4Y4DHaH9zTWgf67H3nIbKIk0ZMzC293l/OGCF6DkPcBtDogplTuRUQxd3KrUGfNPdX/ArOV2DmXPjcOlF8fjm5fG47uvxuPayeFxD6dX75SpKr7g4DpezXBSHb1B66YVxuORrcbjoAhJK5803oXCCDiq1HXZrNzxuN/z+wPDsggDd6vld8Ni74bB0w2qnvNePYdqa4dkHQ+Q1v14f8PvAgdtIhfUR6P/o8EGNAAXAOMiuUh0+aQ1Rc6XZ4cSAigJdujzyOB5enxZukYqAOg4ajRahkzXt7H3V6oC0LBS5qlBY9hnWra/HzvI2tLV3os3sgM0nIOINiBlvgD7GBT8Fpjp37MXO1g5sAeAiobtDqNQqGDx2eCxd6OrsQrfDA7e3/2OfoQdJbAJiTfGYXl8O/75qbC9vQVNLPVpqLOioBnz8pxcPAijbCHhdcDssMNtccNrt8DmssDo9cB3mp4EqLkbRTBPGLrBixzY/aiupSMHqc9vhsnfBYvfBbnfAZeuG3eWD57Av/vVUazEKydb4hVbs3E62KqhIrpIByYBkQDIgGRgqBqRdyYBkYEQwIINf1I2CbrCFSgW/UPUftKH7FkE37h6PH2arB7WtDtS02INS3+5AR7cbrWYXlXOZDQ1U1mXxopHS6mY7qptsdOHvpZuxAPxeH8UAqEKyP6xXTzvQuRpbX/wH3rz/73j6pZUorWmDfVg3Sjo/EAMc7PLwjXJrPcz1+yIWR1crvC4H6ODv00SAovQchFbRmBRC9Kknd0gG+mJACD1U+lwEdFPh1c6F23AW1DGjg5+A8NMwFR1bfWGhTQBST8eZl1yAC87OxJr//QJ3/XARFn37R1j0p7fwUp0O6pJCLNK9iYrnfoXv//w2XLOiDRWtwIHPHrOykJQVj7N3v4Ydf/8Vbv3RL/Hnt3ZhXbWtT7O97ogdjZRxJ+Eb1xlgq3oe9//gh7jhmtfw/KZKtIwHvLpeUREXWvZ9ia3vP47f/2c5Pn3pRTS/+zie+qQMa6t69zO2ZAxGzZ6Dc40xGBOxlR7Fpq0vYcVLv8IDbzXhlRfew8oX/opX17WitI83yGKLx6DolFNxTkyMYls9FuX/kgHJwJFmQNYnGZAMSAYkA5KB4czACR/8EkJAUA8K+j9AgqCgz4ViX/D6A3C6/ei2e4JBMLPNg26bFzanLyhdtN1JwbFuhxcOt4/0vOiyutFJYnd54PF44ePPHLmyPi0Nkx1+F+BqQUfFdlSXbsOe8mZqpxOHPcwfJs2RbkbGgCA1IQQc5jZ01e1DZ80edFb3IzV7KUBWDrfdggGGGMAKVDetkItkICoGhBpCbYLQT4TKtBDqhIWISRiN2NhYaPf/hkyf9aooomTIQNaU0zDrvAtx7qmTcfLUsRhbMgpjc5ORlp6H9PzJOG/BXMybPRNTxk7EuLGzcebXzsRFV8zB1GwDUpKykFw4AxdeNA9nnj4TE0cVIi85BrF6dZ9mAd4Xh4yx8zB5/jcwe1Q8spPjYcoswaTzFuLUeSfj9CnjMHHcJMxceBHOuPQbmDOadOL6qTJYZyzSx87F5HmX99QZpq82JCA+ewwmnHoRLj7nHFwzbypGZ8QhLiELCYWTMe+62Zg+IwcZZEJDoo3PR+aEBbjw+m/jknPn4LQiE2J0ocsILWlkIn/2LJy06DRMyjUhVU9F+1edKRUpBbMwY+ENOO+cC3H+yWORn6JHTFw64gomY+61szFjZk6YrTxkjDsTX/sm2TrvVJw+KhYmvSpUG6UZyDtpJmZfdRom5ZmQFmaLdh7NVdYtGZAMSAYkA5IByYBkQDIwDBkIXUkOQ9ePhsui30oDtDf4qRdlfBS48vgCcHv9cHv88FDK2x4vl/WIyxOg8gDpBOAiHbfbC5fbA5fHA5/XBz/VQVXKVTIw7BgQKjU0OiNCb39xAKyrrowCYb1Ld2MlbG2N8Hs9UGnoLlWIYddm6XA4A8Mjr9KXQBs/D8akUxGXVIy4uLhg8KvfN79CTUufjKIz/w9/uu8fePTRR/Ho/ffg0VvOxSUUCMtLn45TrvszbvkDlf/5z3j06qvx019fjwtvuwzzSuKQY0xHUuF8nPvHv+LXhP373b/Bj+ZnoiTeiba2tt6lw4I2qwkZM6/G/Gt/jYunp2B0CqCJTUfyrGtx7Y/vJj/uJ7kFv//93bjx2t/gctIZQzroc+GQVTIKT74G86/7DdWZinB9U+HJmHLxz6mN/6R6H8X9f7oDPzl/DKaPHY/UKfNxzZ8uxrnnjkER1a8jAdKQmDcXZ9/9Z3zze5eR/SQkGNTBPYCB0mJMuOQCXPT7yzFvbALyYqho/5o24RKccf2j+PPfiTPi5K9/+B2unZOOsfkFSJ08H1ffQ7bOG3uQrYTcM3D2XffimzdfjiumJyHRGLKlp1rJ1sUX4KI7r8S8cYkH2aKdcpUMSAYkA5IByYBkQDIgGZAMHMSA6qAtudE/AxSs8vv9waCVzw946T8vBcA46OWlYJaXt/0BeCkA5qFgGG97aLtnv5/KvRQM81FKgS9+84vq6t+g3HtcM3AiO0fBK6FSwZSShdi0XAjR/1SiNZjopnkM9PHJYNyJTJ1s+7FjQK1WQ6/Xw2QyBT951Ol04DIhBI7l4u1uROuKJ/DEn27BokWLepfv/RSLnlqOd3b28R3gsXRY2pIMSAYkA5IByYBkQDIgGZAMjDAGVINtz4mED771RQErPwW0egSgeBdJYL/0bFPcK7jtpcBYcH8wZR0KgHGeCv1UT6D/Xxg7nFpXE8yV61D6zktYQ7IsJOu2YWdd1379LtgatqGC9q1/ZwnWfLwEO9aS/scvIaS/Y3cN6upq0bnzJWxdGla+qwbN/OfKqCZb3UpUrevZt+nLJdi0bMkB/LLPPsWyHXQzZ3aSZv+ru20XGraFYckv9mPTlj2oaXUGGXC37f5KZ+1W7Kjt3P+TUNSWxu2ofPdlbHjnI2xcvQMN1gActmZ0V23ADio/iIcD2MB+p7yUWtFVvgxly17C8v22l73zLrVlMyrrOmEljeDqaoalegN2vvfywdyy3VU70GDxw8HVBZXlf0EGKIBgTEhDbGo2tEYTVGpNsPjQ/1QaLfSxiYjPLIA+Jh5CHNvAw6H+yO0ThwEhBPgtL41GA5ahCHyBFqHWQRufgczcURg7dmzvUlyEsRnxSI7REkKukgHJgGRAMiAZkAxIBo5PBqRXkoHhyoAMfinsOT8HvvgNMIqvUBYhoZgWBbx6gl/8OSPFt4LbwUAY6Qb3U0oxLyqnQBgpUDWRWQ/9RcX2Hahf9xaWPvo3fPDUP/D2U3/DW4//Ea+89RGWba0K/g6Zz9+ErrKl2PLAnXj/gUfx1tNPY/lHD+CjF/6GNx/7E16h8s+XrsP2bVtQv/qfWL6Yy+/tKV+2BfsavfCTV527X8X2d+7ES/+8Ex+98h989saLeOff/8SbZO+1557Ei59txb6GDvAbbqR++BrwAV4Husu+wM6Pn8arT/wDbwZ9/nvQ5yVLvsDWvc1wunxw1K5BxRf/xqsP3oWXXqdA2bYGeImcgK8RnXs/w4aH7sa7D/8bS95ZhapOJ7qad6Jhw9v44rG/44Mn/0E89NT5ylsf4IstVcG/IOYjogM+G7z2atSufgnrXv4r3vz3A8QHt/cxLH7gXWzYWoVml5v6ww13BwXpqM7PH/kb1Xk/3nrmAbxN8ubj/8Gn7yzD3g4fLJ7Dm3mil+hjExCTnAlDfArUWn2vdHBgzJiQAn5LTGOI6VVHFkoGRjIDmrh0JJ90HXo+XXw0+Ilh8FPKR8Pyf7kLj14zG2fzt44jmQzZNsmAZEAyMDIYkK2QDEgGJAOSgWHGgAx+KegwfvPL7/ehJwAG+APhQgEtkFDQhuJaFFDZv4+UQtvhAbCAzweuLyLznjagYxW2vPUuVq9rQc1pP8Ccm/+Ib/3kp1h04WTkda9B05p3sGRTG5o7XWFV1kCbnIzE2Q/hvGt/iIsvOA0FtLd1+X+we8Mm1BX9E6deweWnBsvb9u3BPpJu0jnoJaes2ShaeBNu/P2DuPyyGZiRWg6x6jFsXbcZW8otCJD+YautEah4F6uWrcamOiPyvnYbLrzlb/jWT3+GRRdNgal5KXZ88gKWbGxBlyYNKRl5KICAaW8jHLvrUU882lsa0d1Uj22U7xwzDnHjMjFOrEHVEqp3dT2qTvkuTr75Hqrz57jqoqkotK1Hy5q38AnV2djRBkv9euxe/CesWx1Ae9x1OPf2f+K6W3+ESy8ai0L1F9i3ejnWfrYSXe0rseldqvPzClQXX4bJN9yB6+56CDeRXH75LMwaD6hVh7VQFjADQkAbE4ukgnHQxyVyyWFiSs1GXCb1rlp92D5ZIBmQDEgGJAPDmQHpu2RAMiAZkAxIBiQDkoHhwYC8pVfSTxSECVAky+9HMLgVDGYFg1sU9AqmPeXBt72C2wF496fBgFkQFyCsHxxEo+hXRNZ99i446regsmwPGi0BJE08E4XTTsO46bMwccZE5Kgs8NeUYduOarR22+E+UKseWlM2EgpPQcGU6Sgqzkc6BSu8TXbYrAboRp2CXC4vKQiWe2qb0VnThG6KZtqiohwAABAASURBVIW/5KRPzEVK4TSMnX4KJk6Zgvz0BKBlF2rq6lHdZgFI/4DJYMYJp7kajds+Rs2+Dli8OciffjpGzzh1v8+TkOLvhK1iB7aTzx3IQExOCcaUCMT598HZshf1rUBbzT50Nu9FB/Eem1uAtMxk6Nu3ob58Dxq6fEiYMA8FU0/HuBmzMIF5UNvgry3D9p3VaGmpRlfDPlSs3oJ6Vzx8+TMxadopGD9rDkomFSI/swnOul2o31yK1tpylJVVYF9lKyx2PfTpY5A54ZSe9p52OsZOm4isWBUO/NZysI3yvxADGp0BsWk5MCSkQmswAXSMgRb+DFJniu95MywxjYrldEO0yHUkMiDbJBmQDEgGJAOSgWHAgJ9uYpqamoJ/eGUYuCtdlAxIBiQDR5QBeTeqgE5+Uyvg98HnD5AAXv6yj04iPh+VUSTMR+LdL6zjpX1eCpb5WIKYHhzv81MZ1xeJeY+9G93VO9BMqVunR0lqCrQ+L1xkSyTnIlFnhM5mRX1FBTptNnz1S1zZ0GizEUuxKm2CiQJhJsSTQS3GwRAzDlkFAoY0Ko/ZX95sg7fZChvphL/5ZYyJRQwJBJCYOg5JaeNIQ6DDbkU72Q3g0OiXFdauauzbugKWLh3ZKkR2XjKMMTpoYuIQWzAWGRQUMVmtaCgrR7svDZq80Rh3sgEJKfvgsJWitsKOun070d64h2rXIS8jCznxMbDU7ESLzQynToeSlBTo/F7wX9IUSblI0MXAQO1vqKxER3M5OloaqZ4AbMkJ0OSYEGs1w+/Vw08+pOYDemsTXFU1aK63osXlRbfLgkDlTgq6NaKxqQtWcxe0uVOROu5UjEpSI1ZHzZbrYQyEftMrJjmDAmApEIIOFNJSU1DMlJoFIwW+dMQ57aBSuUoGJAOSAcmAZEAyIBmQDChhgO8ZXC4XHA5HUPx0j6EE7/V6Ybfb0dHRgW3btqGC7hmU4KWuZEAyIBkYCQyoRkIjjlUb+MQTCmTxX3F0U/TL6/HCQ+JmcXso7wGfYLxeSj0euN0eeDjv88JH+j46WfkoEMbBL4rqROS6122GpWM7OO2q3oytz92C1/5+C5689w948qFXsK6sFm0R1XQcKFHQCkkpiKEgnsnqBva2wWlxIRCTjpxRCxATmwGzrRHbKt9FxaY6tO9OB/wLkJyeifjkblg7S+FxdaG7dju2vfAzvBHk4S7i4SWs3VONVmpiMBRns8Bu7UYNbdj2foLqt+7DM3/4CZ686za89PRiLNvlQ0s3KZuSgaI5GDs6DRNyuqESO7BnyUP48P5b8PTdxPETL+L9ZbvQScHK8LfhIJfDGAh93qhSaynOpYKWAqaJeeOgj02EXCQDkgHJgGRAMiAZkAxIBqJjwO1248svv8Srr76Kt99+G83NzRFXxPclu3btwuLFi3HXXXfh+eefx9atWyPGS0XJgGSgXwbkzmHEgMpPwRgPBWmUCE/AjGNRgmPdwWAZzzZZOK9UGMcSjgv5E0mfBSiQEgp+BQJ+CPgJxuJDIOCDjwJcfhJBeUH7A34fBcI84JR1+YUYinvBT/8FiPdAhNEvv89NAZ9OcKrRm2BKK0JKdhEyCsYho/hkjJ9/MWafcy7mzi5GdrIJWvLquF2JFxBHfkr9agEYNFCpVdCZEhAzajrSY5MRZ25Bx+aPUVXViHpPAgLF05GcloQkvaeHB78ban0MYlILkRzGw7h5FxEP5xEPo5Ebr4eKjmsrcew1JEKfnI303EJk5I1B7tiTMWbuVZh9/rmYccZsZGUXY9xJZ2PWeZfjjIvPw9RJmUhTtaN961pUrf0UZds2oKbFD9tXr9Qdt/QOpWM6UzxiktJhTEzdL2mISU6HRm+M2i2fzxcMKPOY9fOYoUHIeaUisTR2aDxEwhtzHoiS56ON5X6M+mCSQMmAZEAxA73NGRaLBdu3b8e6deuCN9Bmsxk89p1O52HlveEPLWPsYOccvrk/tN6BtkN2o8UymQPZ6G3/YO0yV4PxWWIHPh9yH3H/ctpbH/ZXxhjGHmmeeXzV19dj3759qKysBI/DcD8Otcv6tbW1WLt2Ld5880189NFHKC0tpfsSLwoKCpCTk8NuHkGRVUkGJANHkoFI5xDWY7s8B4TPCZHkhyOW2xlpe3u7bwgGv/g1WiUSChixcSU41h0MlvHciGjs9oUN+cMkDiR8wcFvbLGAbg516gC0QQE0KoqMwQdQUIfzGjWgUvGmn9IANGoBjZYKKGRGUFKjoBlnBjJK+4VKDbU2BmqVGvHZ41Fy4W0496Y7cfXP7sY1LD+9A4u+9W1cdvYUjMpIgIEwR2v1+zwUhPMEq2d/NGp1MH/wfypqswZarYHSAAIBL3xeP6WUd7nhb2+F1eWCLVYP9Zh0xMTpYYyJg8gfg7yEOBRY2iE2rkR9RwcaUhKhmzMGyWnxSKb2a3QxPTxkjkHJ136Dc248mIervvMdXHbOVJTkpCJGo4FeK6AqOAU5C27E5bfchat+ejdxdhfJnVj0w//D2RfMQVGsCXkzLse0K6gu3v/97+C8c+agUK+GqW0r7JUbUVHrg9UOufTDgFqjA7/lFZdZSMfpKMSm5UJniIVKrekH1f8ur9cLHrssPgqE8fjnMcvbSkRiXQd4HIi345kr9q3/I0bulQxIBo4UA3zNwxfPh84ZnZ2dWLp0Kd566y188sknwd8O4rnaarXiiy++OKj8UGxv2zyu+7LVm3542XGHpWubcP96y0uflZ2PhuLY4OOZ7UZzvRHC9jZ2ejsewsv6w7IvXCcfP6zH271h+dNGHqP8u14bN24MBr4eeeQRLFmyJPgw8fzzz8eNN96IhQsXKp4qmBMfPYhk4bziCiRAMiAZiJgBHufhY7yvPOtxpZz2pdNXOWOGG5bnwUh95vmSdcNFpVarYTQaFYnBYADjNBRciBbL+OMBG2pLOCl95XmiZxKFCjBQYCQx3oDEOCMSYo2IIzHq9cSjDvHxVEblsTF66PQ6xJoMiKft+LgY6HQ6gCvgwFcAES3GpDzkzLwS+ZRqO9qxbf0qNFLqCKGte9C8exU+fnkVqmracTRjNB0tpWhv3k6WAyhIzw6KEIK2w9c4xCUXY9zsBYhPdsNh24eaqjbYrC547d2wVO5Eo81Mwa9Y5I8ZjZS4OBgRSxWMRdKYeKSMA3qqzENK4kScNmMc0pLjYUzMQfaMK5CfXABdZwe2b1iDBgqkHWivrQwtxMOni1ehwpEEY8k4nDZGIL1pDyzbdmJ3ewDdbtDC/7WhYfUS7H73f9i9/h2s3Lgbm8stwbfyYMqEMTMbeYQ1xedS0LIA8YkqaHWQywAMaAwmJOQUIzFvNAW/6KmiigbLAJj+dmu1WhpTPfMTzzc8b/CYNSqcs4YSqyIOovGZ28oSDZbbG63d4xnLvvV3vMh9xwcD0ouRwYAQAvrgdU3PHByad3lO4rmZxyOnoW0hxIFrw1B5CNNfyvUI0but/nC870TF6uhaktuvREJcnShYPgaFEMHrbiU8sW4I29vxz/v7kxA2Gp77w/I44zq5H1mPt8P94DK+keXf8nrvvffw17/+NfiJpM1mwze+8Q38+te/xs0334w5c+YgPT0drA8FCwe8HG43qtvbUU8BcJfHAy89lOR7IwXVSFXJgGQgQgZ4vIeP8b7yrMdV8pjuS6ev8pGO5fmSuQkXlRAieLHCN1mRClckhKAARfRYvjGL1F5IL2T3SGJDdSKCxefzw+HwoKXDjoY2B1q7nGinaEoHi9mNNt7ucsHc7YTZQilJV7cDFkqtFPjh4E+X2Q6rxQH+rbBITxgaCsaYCs7BuJNPQ0meEdj+HvZ89ipWvPMSlrG8/xZWL1+JreXNaLe5+P2zCFoTuUr73pXY/eVLWE62Vq3cguoOPZKnXIhxY0tQnGnqpSIttHF5SBx/PsZNKUR2XCtqV76OjUtewfKPPsDKFdvRZSxG+pQzMHtyLjISY6AJfqyZgOS8QiTn54IOLiAhF3HZxRhbkIh4kxZqYzpM+Wdh7OzTMKYwDmLHByhb+hpWkl9BHt57E6uXrcDWfU1o8yXAVDANU8/6GsZnuWFs+RKbPnoZK997iTh7heQ1rPl8DXZuK0NnazX2bfocGz5ejOXvvoxlHyzBxg070WD3w1g4E3mTT0Z+igomHeQyAAMqjRaG+GQY4pKhNVIf0TwxAKTf3eFjXQgR1A3NB0pSIY45NjivCiHoUBbBvBJ/WZfbDlo4r1SEGJxdIUTUPgtx9LBCCMhFMiAZOHYM9DX3CCHAcxQL63AKWjhlEUJEPIco1Wd7IQlhOQ2VRZoyRggRbEekmJAeY0FLaFtJylghRNR2hRARcxvuF9sFLeFlkeaHI1aInvNFpG0M1wu1l9Pw8kjyjCGaj3gf8f0K1x2SkC9CCLS0tGDz5s14//338emnn2L37t3B42vs2LHBYNf8+fNxyimnYPz48eDAF98Icz3sZyTi9fthcTrR2N2NFqsVzSR1ZjO6HQ64KQgW6f1MJLYGr+OB39eBmo3vYOvaL7C+HqDbs8FXK2sYpgzw10pm1G35AMuWvoPH19ShouPA6yPHdZt4jIbGeX8p63FDOO1Pr7d9jBnJWCF6zgPcxpCoQhmZDsyA1+uHxeZEWXUHtu5txPa9TdhJAaddFS3YXdmMvRXNKKtsQjlLVRMqqptQRSn/dlVNVSNqqkmq6tHU2Ay7zQqf3wehEsGbY9GfeW0SkDgLE847H7NPp4BT6zJUfvhfLHnmAbzN8tLbWLV+D7pidPCoKUikMUIXnwhjfByMMQbw15ZCqKE6UG6C0aiDmmwK+l+lNezXDy/HgaVp6wfY9GaPrS9X1qEhMA3F5/8Mk6aMRVGaitqgA/81P2NcHEwxemg1VBaTDhScjVmnzcH0Ig3M6/+H1a89gvdffRWfrW0E8hdg0pnfwNwpqUhP/CqqFJ80CgnJJUHbqqxcxBTkIisBMGqpSJsIJMzE+HOIh7ljUdKxCtVLng3j4S2sWLcbHQYt8RCHuMypKLnop5g5Jwu5mo3Y9eaDWPo/bse/iLf/Ys3metRZTFBrjXBWrUL5p0/hnX/z/ifx6fvLUNoch4Rp88jPuRidpEbcV26SM3LtjQEhBFRqDR1rWkr5CINcJAOSAcmAZGAYMsA3tPy7QaG/Lhee8mcHIQmVsy5/ihVezvnems5vqIRwoZQ/1wrlI02V1B9pneF6/dXP7Y3G50jrD9cLzyux2Z//4XVGmx+p9fNXHty/0fAS6h9OeTxEevyzLcaEp5wPCe/j+phzFt7m3/1qb28P/vVGftvr6aefxmeffQbWO/vss/F///d/+PrXv46SkhJoNBp6gO84IFxHb74dWuYPBMBvfLXZbKjp6oLD50OXy4Xytja0UADMRkEx5ovni0OxQ7PthM9Tjx3v/QOfvvk/vLMHFKwbGk+OulWvCy6nAx0WF5x0j+oPNxjwAT4nHN0O2K0ueGgf7w/4PFSJ4TgnAAAQAElEQVRsQbfZArPFCRep+QO0M7RynXYL+Lg6SMw2WBye4AsW4eroS99ih9Xp7tWHkCm/xwGn0452uwduH3sX2uOjau2w07HdxfWwk6FdB9plhpn2f+VjF/lMGLcv6ONX6nZqbzU2L3kSzz3/OG5fsg+lTd3weZ1wWtph7mwn3H6hNnaHtdHPv7ltb0d31/79IXtd3b34HLIoU+D45kB1fLt3fHkXgIsCVm2or92CHZs/w8aVb2HTqrexefU7JO9i89p3sWW/bF33Hratex/b1r+P7Rt6pJRSlp2bP8Te0k/g8zlgoiCVVqeHUEXQFaaxyJy9COfc+SCuJbkpXH5+K2666lRMzJuMnAkX4GTad8Wdt+Lr1yzEOIqdxeuykczlv/8nrrjzRlx0xSzkUMTNiL7Kv+K+4IwbMP97DyJk79rv3oxzZqYhM0kP6FKApDmYcvUvcOnPf4kbrz4Nk/JTYdwPNxYtwIQLfoEbyW4Iz+nXL5qHaaPiQbG//Zo9SUfLDrQ3b6ONAFKzMpGdnY14IYLvhVFhzxo7GumzrsDZdzyAa6idXN8B+cWvcBP5MLkwjXwg/5CC7Dk34rQbHyQfHjzQhh79W/GNm7+JCbMvxiU3/uaQfT265541C2MyARFB90AukgHJgGRAMiAZGCEM8I01/6YX/3W5cHnnnXewadMm7Ny5E/y2Cd90v/766+C3Tniby7ds2QIu5x/Y7o0O/stzoToZyz/IzWmoLNKUf3i/t/r5zZeB6mB7bPe1114Lfh7Wm/62bXw9criF8vJyvPvuu3jjjTf6xPZWH5eF2+2r/r179/ZaL2P5t9b685lthGRrH3/Rr6/6Q7hD077scj8fzg5QVlZ2wH/mSInP4bb7qp9/9D1cr7c82x2of/l47c3/qqqqqPs3ZJc566t+/jSxP58Ze+h+bsv69euD4477lY+B++67D7/85S/x7LPPoosCUxdddBFuvfXW4O95sY3exm+oXv49sN7aHl7m9fthd7tRR3W3U/BLr9UiP4WuqxMT6bpYhRqzGVUdHei223H8vQEW3pIhyB9tkxwEqv4Syz96Hdf8Yyk+29cKc7hNZxN89Z/izT++hucfXoXttK+bxNm0C/Uf34c//uo+3Hbfe/isBWhx0Q5eA36A6lzx4l+xaNGir+Sqq7Hod0/jvvdKQeoIqSOovwyrXrrvK13Gsf7fX8WDn62Hv/FTvHXva3juwZUHfGBTjO3a9hY+eO85XP3idqytCfe+GtWrXsbzi67CT6mef66oDkKC/zmbEWj6FG//+Tf4Lds6ID8jH17A4jU1CNOGs6UKTZ/+D+97ZsI+7dt45dopOCWf2rz7I3x23yL85uawdv72Sfzlne1oJkNOEnP1amx7YRHu+lmYDtv76Z1Y9MI2rKoO95kAch0WDMhbegXdxPEpjV5Ape0RtU6FoOhV0ISLQQ3toWKksv2iM2pgMGmRnJGJ5PQsGIwmqOmJDAZatAkwpo1C7ow5KCEZFy6Tp2BccQaSYpNhSspDGu0bNWMyCkuykUgxIK0qBvoD5eOQPyoNJrKnAZUnhvTDy2nn/jU2cwyyx8/BWKpzHEnJuPHITTUgRq8GVFS5PgPJxWTrgA8GaPZjNXFkP3/yASzjWQrzs5ASr92vxQlPM03orGpAe6UDgUAOUjNykJ6ZAp0QOOhA1STAmFqEnOmnoHceMpEcyz4wivxMH4eMcXMQ8p/t98gUFI4fjaS0AhSMnYaesjkHpbk5aUgwAgJykQxIBiQDkgHJwInDAL8ZUl9fD/7LcuFSXV0dfFLe1dUVTGtqalBVVYXa2trgdnh5Z2dnr4SxTqhOxrKEtpWkkdTfV31sMyR96fRVf3d3N7jdfeH6Kw/Z5LSDAge9ERTOT3hdjGEJL+sv31f9/Bc6+8Mduo9tshxaPlD9If3esKF9/aX8Vkdv/DD//eFC+/hYDeV7S/uqnwO/3L/R+h2y21f9/fkfwh7qL/vS2toKPiaZdw5ucfB07dq1wWAj/6B1fn4+pkyZAn5wzG2oq6s7bPyG6m1ra+uN2gNlHPjiTx2bKMDV7XRCrVYjIyEBaSYT0mNjkUl5v0qFVocDVTTOu2QADMd80bvhbm1A+3trUF3ZiWbHVx54LK3o2rcGK5uasM3qobs9QA07LG0N2LdmG5qqt6GysRxr93Wj0+bdDwwA1iY0NTXi8wov3PGZyBldiJLiVBja1qG+dBmW7upGq8UD2Nvgr12LJR+ux8frW+DNGI2MwtEYzfolaTCQXUvZHtTZG7B7cyX27WhGB1lxk4RWd0c1amvKsLS8Ay02qjO4g3xop/LGMrze3o7dX5ahZW0N6mhfsHk++t9ej+otLairAoyjR5OPJMleGDtex4odW7GsrJ20eW1HZ001Nr28D37dWIyeOgcLS5Lp+LVTwNaCXTVGmOJzgj6PHp1O+A1o2P4FPqM2tnR74La1oKN8KWrNTliNOSgp4faRFOZidEoM4nR0H8xmpAwrBjg6MKwcHkpn1RotjKY4pGfnIX/0BBRPnjko4TrSsvNhjI2jk4pmKJt2mG2VNgZaYwJi4hJg0GuhPupHCk1mqIG1MQBHczZMsTOQmZWPtLRYUOzrMP9kgWRAMiAZkAxIBoYBA8PWRSFErz94bzQaodVqg59R6XQ6GAyGoOj1+gPlvJ/LOe2NAC7nelhYj9NohOsZqP6+6mW7IelLhz8V661+LmdsX7iByhnLwvX0VX9fdTCur32HlvfFD9s9VHeg7d7sRlp/b9iB7PH+SOtn3d5kILv91c9Ylt7qHagshOuv/r7qCGF728/1cd9xyvvj4uKQQEGomJgYqCgQxZ9qWq1WcCCM9XhMsl5vwnX0duxxGX/C6HC70UZ11VKQ209zQTIFvAqSkuiGX4dkmgOKU1ORHB8PeyCA3RSkaKaAsJWCZH6/nx5gUwCDK2Lxe+BxUPCg0w67tQsWSwc6OjrR0W2H1emFn3QCrENY6wEdMwX5HHB4fPD5vQi47bB0dxGOsBRo67a7gp/5EbRnZR1PSKcTnR3m4Cd64V/L9Sj283/Ih45+/CR46LNBi3m/PxTA7uiwwmJzg8M3B9oSrIf8CLXX6oCVePA5LejBmtHRub+NVG/P6uv53I/qNJN0dHSRjhV2lxceJqpHqed/6hPkFiA71oRz926Go6YTtV0hJT8cne1o2LkFFaMTYZ+Wh3EIIM7fiS7iZudOLcaO0aCwyIXNpY3ooOBOCBmsPKkQqmnX4Zpf/xH3PfYgHn3kbvxsVhcK2r/Ay8ubUdvmgr+rGq5tL+GpN/ZiefskfOdPj+HPDz2Gx0j/sX/dg1vHp2OWsxXlVKGVJOI1APiqK9Hk9WD5BRcir92JwtIqbCdyzQecFFTdVIyZ9W3c8thj5ONj+Nsdl+DnFyzDvqrN+GBN3f7jqhatNfX48lUtJsblYd74HMLxaofXlAfbqF/g2z/7e4/Pj/2J2mhGcceneG15K+qojazJkn/6Inz9lr/isce5fSR3/QKPXTYeM3PjebeUYcaAapj5O6TuCjqxaOnizhSfhMTUDKRk5gxKuA5TfCI0dPHIdQ9p4w4xnjz5/zDrqodw050P4ZwFMzA6E+CpBkdtiaWax6L4Gz/GOXfdg5vuuglzTylGLhUfXbtkVq6SAcnAUWZAVi8ZkAwMNwbi4uJwzjnn4IorrjhILr74YsyYMQMTJ07EtGnTcNFFF+Eb3/gGLrzwQkyfPj1YzimXT5o0qddmjxs37kCdjP3617+Oyy+//EDZoTb72u6rfv6h774woXK2e9lll/Vrl9+i6a0BxcXFB9odqi/SNNzu1KlTe6seffkfjo3EXl/1jxkzRhHXfdntq/7Ro0cfqJ+x0fYvH1+9EVRSUnKg/r54iMQuH6e91V9YWDio/g21l8dJb/WPGjWqV//785mP1dmzZwfHF/PO7f7Vr36Fv//977jhhhuQRIEp/hT3b3/7W/B3v4qKinDuuef2aoexM2fO7M21YJmPAlq1FHxptliC9yjZiYngt734PRe+JldR4MWgVmNUcjKyaJ+D7o8qKUhWR4EpDrxxACxYEQWl0LkZ2956F3+75r945oEf4d57r8SVV1+LK2/7Dx74aCdaAl64WefN/Tr/YJ1bcd31r+DNLY2o6yiHY8N/ce9vfoQrr7wSV1/zTdz2n8/x4c7uoIngf6Tj3PAs7v3tj0nnelx13a3486s78WVlcO/A//EnhF2bUfo2+XD1s3j6/h/jz38mP6+6Blf+7t+4/4MdwU/hXFSTo7EUtR/9BXfdehPZIp0rr6b0fvzxkVUopXq6u7Zgxzvv4r6r/xes5y9/IZ2rqZ77X8ffXv8ItUv+gj/8krG/wDXXvoTXN9SjlupFMFxTicrlL+B/1M4fk1x55fepvffj6U/3YUdYc4PqUFFSiKQ8EyZ+bSNaXVWoqjVTGUWP0EVBrgrs2rIJ46l/ZuTlgSKSAAWsOsw2bBUzUFAwCtkmgQ2bd6DK3A1GotfFACEyUTBqImIys7GxuQX8m29dXXUoLX0PaSePw6lfm4uFGUC6nisgfVUmpnz9HJx+8emYTEUJJJGvAVRXr4evuw6XTF6I8dOrgeQN2L4NMPftJBITcjBl8sVI8JngpABfExl0EYCPzYZZM5BWlIT8RCoMrgXU/im49topyM9n7wxUmon4ZAMJZeU6ohngkTOiG3gkGyeEgEqlDp4IdAYjDEbToITr0Gh1wTqFEDieFn3yGKQWzwl+ApibnRL89O/o+qel6hMQXzgBOTNmYeyMcchMj4eJi2nPiFhlIyQDkgHJgGRAMjBMGNBqtcjJyUFRUdFBUlBQgJSUFCQmJgZT/tSKdfLoBis1NTVYnkw3xVzON+S9NZexjAlJIQUbQnklKduJpP6+6hzIbl/1x8fH001T/kG89GXj0HK2ycLlfdXPb/Pw/kOFcSyHlve1rbT+vuphm9zvh+7n46A3/sP9ZyzLodhItvuqn/kfCM82WfrT66v+2NjYYP8OhO+r7hCur/r78z+EPbRuLk9LSwsGubhfR1EAjYOzc+bMwdy5c4N/zZED0vzmGH8ayb9Lx7+5V1dXBxUFpzIzMw86Xnms9tZ3XMZvftlcLtj5LzlSgZHmAgOJoDyvnHIALEajgZ6CYD6/H11WK7ooWHZQ8IsDOu42dFRtxrYv38WeRjWcRho3BYnQNa9G85512FLvR3d3GzqrSeeLr3RGjUpEEhrRUrodn72yFU12E2JyslCYr4Z1/WfYs3QFNjQE0OVsQ2t5Gda/vAXtthjSGYWSUXnISjYiTs/eRiAU7IOrnXzYgm1fvEN+CjgMWSgq0MBXugLVK9eSn0C3E1BpjdAlZCEnrxAlJfkYVZQMffcGNOxdjZW7zehob0ZHNdXz+dvY0wDYVWkoSnage8Nn2LZsLZY1xkKblIusBCd0bW9iV0U56TkQIA7b93yOmsptqDSWID6nBPlpOqS4tmNdBcHa6wAAEABJREFUWSXWVHX00pA4JNIxMfGULLSaO7G3uhndCMBrb0RHlxPbO8ajODsLU/NjCRuAvbES9Z3t2JxUhFgKIJeY9MjetBVdDWY08wc4pHX46gcCHrhdDmio7pykZBi0FnQ116L0y1qYEomnMUXINgIGNaPpPxGD5IIcZOZnIpkwOlShYd9neP+JJ/A/kidYnnwSz72/Dqt2t+GrxU7a9aguJb6q4jGpcBzGTo6Divj7fHsdWrv7dBI+nxt2exeSY/RIj4sN/la06DKj2+fFztFF0KeYQHTuNxWL2Nhk6r9kSnUA+GPMdlgb4+HvykZ+TjxijFoq71lbd63E2vefw5Ps9xNL8M4nZaijXX17QzvletwycMyDX8ctE9IxyYBkQDIgGRhxDPjpotZLF5Wc8vPQEddA2SDJgGRAMiAZOGEZUFPwid+E+9rXvoZbbrkl+KZXeno6Vq5cGfwh/Jdeegnr1q1DY2MjbDYb+Lf8DryZ1QdrgsrVKhU49fh8cJP4SELnUE75nMo/hs/BLuFywe9wwEPCf2ny8PobIVSboS76JuYuehCP/vO3uGVSLYrMq7Filx8dVjKIJkC1iXSuI5078PADX8P52S3oWLsNTz1nx5gF38ev7r8PD/39e5jfuQzmT9/Amzs9aOqqRHlpOd78nw0TF9xMOg/ikX/9Hj++cAzm5HG9SqSZfFgPTeE1OP3K+/DIP2/G/yVWIWPXaqzcg6CfhvTRyJ57I77/s9tx37134Y/3/Bj/d5YZ2eoNWLaqDW0dHEhppvauhbrwapx28R/wyJ2LcKl9G1Q7yvFRzDW47Ed/wn23nYMfLPgE1pZ92LXHjIDPgcov30Zlawu837kX191+L+76xTeoHS7UtlVh5a56DiVScOjg9iQk5mDsxPNgbiV8ZS0afRTk6qhGZ7cWO3TXB4O447IDFFzzUnBvH2ooOFeWlwX1mLEYR0Gi8/ZuhrO2A7WdFOQKVe33AR4b7N1d6OpoQnvHPpRXVwNOLy6ePA7ZCWZ0NzZg9yeA2hGPxLj4ELKXlI+WnSjf+gqe+d3v8CeS3wXlNtz774/w3vr6rzB+M+Cm4N/2VDSVj0d2RjpGj58AXWIKPt+ynfraDPJsv74HHrcVlo4O8pH8b6zBlrK1yEg3YWpxLtKIKa25C2aXE7uy0wGDHr176Yff2waXdR2qd6TC2jAJsyakISleD5VaB60xGZ3bP8GXz/0F7Pevb30MDz69DGttHrT7wjiDXIYLA6rh4qj0UzIgGZAMSAYkA0oY4Iv2broY39fcjObu7uBfo+KLcn6qraQeqSsZkAxIBiQDkoFBMnDU4RwIGz9+PK688krcdddduO6664K/Cfbmm2/ivvvuw1NPPYUNGzagm86H/TnDb4rlJSUhLSYGTjqHVra1oZYwHnqYxLf7fG7tdDqxp6UF1U1N8JnNSKEgXLJeDyFEUA6uv4ACCRegqCgNublGCFU6ElN0UOsdaKRgj8vtIvUCqNWsk046tEm20NWJNp0WW2dMQ1JhPHLjk6HWTELRKXFIHk/Y5ka49uxGjdOBD0knpoB1MIglDyrV11BYlIG8PCOEOh2JJXrEF+GrxdEIT+1HeP2uW/GrK6/H1df8HPe+Uoovqr5SAfKJgwt76hljgEjPQLJ+IooTJ2D6xHQkxOnDlSnfCb+/FNVru7H6v8vwxh+uxM++cyWuv+Vu/PyZjSjdXA1HZ/eBTy8J8NVK/aSaOBEnN7di1M4qlDYFULO3HGZbF8T0SUhMiEcCnAgEmlBdvgOBrg5cNGkKsuKnIDHXhEkXbkCbqwpVdeav6mwvg2/tE3jqdz/ETdzGa3+Bjz3nIGneT3DNZCAv/ivVgXOCVE7CpNNuwR2LF+NpksUsr7yCp26/Bt9aOIr271+7uhDYXor1qSnYN6EIkzOAgjGjUKROwqx3tqO7wQwKwZEyB9TWY+eqh/BHOtZvIvn1419iScbDOGX2PArQJZIOfybZAZXbjlkUREui4Few8LD/zGjesxqf/vWP2JWbBu2F83FWJpBhABLy52DKtYtx9z8XI+gz+f23H2sxIeNT/OnFrdhZHcbZYfXKguOVAdXx6pj0SzIgGZAMSAYkA9EwwMEtvjg3OxxosljQZrejiS7cWWx0we7lJ9h8YR1N5RIjGYiCAb/LCmvFSqz66Eu8uHgbdnc60B1FPccDhD+rmkg3W/ybQfybW/xj2+wXl/ONN5dPnjwZoXLe95XInGRAMnC0GFCpVEhMTAR/EnnSSSfh9NNPx6mnngoej0ajEfwXLD/99FPwb4Nt2bKlTzeEEEgg/VSTCUl6PfiH7OspwFVD51EOerXabOCAWH1rK5x0jk0ifdZNIH3+XFoIcUjdsRAiD3FxRphMGkAYoTOoITRe2Clw5Qu+QWPar2MgHYCiNYDLDSe1qT01GfpYLWJ0ekCVhNgMLfQJhKVzPAferD4vailgoo7TkQ4GscSSD/mIjTWSD2oIGMmOCrpYrjJA/7Whdd9GrPvf69jbHIA7eRxKiiehOD8O6Um0+8DKbclHHNeTQO0lLg3qJMTrE5GSZIROqz6g2ZNxU3s7YWlNQsBThIJxJRg1ugTjppyEqXMvxRVnTMXCsanQkvJhN+66RKiSJ2J8ViuyY/aiqsmM8t0dsHYHkD+lAIkJMdB5LAiYy1G5pxFl63egfdWreO/lV7H4o2VY3dmG9Xur938yCXjJBjQGiNg0pOUWIiNRDX37GuxzG9Ckz0JxMmDSGaE1GRBfALiEAzbqB/S5CNqThqTMSZi+cCHOIFkYlAU4fXoJRmfH0f6e1W5uQd32z1HTshnb91Aw67knsfjtZVi6ehOs1Z+jvK4VNR09uuQFjLEZyC4upkCVFW6bBSta86EyJSE9WRdUUqs1CAgVbB4vfH7uv2DxQf+1ly1F2Y4NWN01DmnTpmL6nFHIMQJG6iJdbDqSSxZgxikL0ePzQsyflYHsODu2bKhGQ4cN8tPHg+gcFhuqYeHlMXEyAFXAJ0VyII+B4+IY8B+TUS+NjDwG+PLG5/eDP8fgH+ttpIt1NwW6WikAVtXejna6UHe4XHQh5Kdra9Y+Chz4PPC6HeiyusgPHw47mo+CyaGr0g+vywanrRsOtw+H/kWqgN8Hr9MMh9NOXPjRc/1JnPhccJq70N1tg9npBf/Ack8bqE/8brjtluDnDJ0dHegIShelNrrI9gQvzkmrRz34v5/4tsNh6UBXZ0i/k/QtsNrdcHl98DjMh/jAQK7FS/sccJjtcJLzXi7iXSQBr5v2WWHussJC9bipI0O7Q+2ydYfs9aSdXWZYHB64D64I7u5mNK54Ba8+8TL+9M8VWNdsRavHAZftUJ8PbmOPDxbygdvTYyPIh5nKyCcPERryiVw+JquJbnDnzp0L/kH7M888E/Hx8UG7XD5v3rzDyoM75X+SAcnAoBnQ6/UwciDFYAAHuvqrUK1Wgz+H5HF66623YtGiRQj/HHLp0qV9wjlcodVokEJjvSg5GRxKaKNz546WFtRSWt3VhV0NDeiic6rB60U+zQGpCQmIi4sDB8H7940nUg98NKH6PYLaocZhsTLQwk6oBNQIQOvxwO8LgM/twH6sl/ZRYAwqNV23o0fH6ycdmhHpOpb16fSDI7eQ36hFzaZVeOfed+GZ8A2cf9ejePSR+/GbqydRcGqwljRQafJQMP1SfOOOh3HPPx/D44+TPPYwHv7FFbhxbglSyQT3BSVhawKEaiwKZpmRMqYctXW12L3bDavFhGnjU5EQp0PA0QlvQyn2lXuwcdUeCt79Dg/f+zv85bE38Px6E9ZsrEdF8JNJwEn0IakQqmnfxDW/+RN+f+fN+OlFCfB6q7Cjeh+sLj+8/gTEpCQjZ5YeNm87WtraQMX7z+9cgQ8epwtuEg95ysxRMsDqhbmzAds3fw5n2RJUffY//ON3v8Ndf3kOz3z0MapjPseOuiZUVfuoHj44pmLMrO/gJ088jt/fejUumpmOyp2bUN7ahka6FiElxCckA/oY7GpuBn/++JUffvi9TrisHShf/TpKyytROetPOP3U03Du+J7zGeCDj67l7HY63oLBWW6Xn4Ki2YjVpkPbYYbd7YGFDUkZVgyohpW3R9FZnc+BZGeDFMmBPAaO0THQ33iLc3fQxQyfaI7ioJdVj0gGvD4fzE4nONBloSBXnNGIkvR0pMbG0sWZH3vpYr2eLtxt9KTSR7r8ltgRJ6JxE/YtX4wf/msJXlxfDX5QyZdrR9zOkFfoIQ/aUL78GXz0+K/x8ppm7GihorDV0VmFPe/8BK+//Rz+u7YdnXYv7W1GZ9UneOen38ftdz2GX39QhsZuF5XTSk+o0bYKy57+C+6im7XrSfimbdGim+jm7Qk8+kYpykhtvzblenyoWP5vLL57Eb57/SLSY/k/Sv+A+55djS/Kq7H5rZ/hjbefxX/WtKPDxj4QFE76bw+2LX4Dr/z0P1iytR2Vwd+eoWJarRUrsOXV+3DL9+7Dff9dBYLShT7toNVprsXe936Oh3/Ptr6SG27+Cf7w2lasPKiiSpj3bcDbL5kQP+o0/OT+C3FaXgKw/VUsfXwRfnRjCH8jFi16DA+/ug172QaJtXIVtr72B/z0Zm5PSI/Sn/4VtzyzGptbrbCSnlwlA5KBkc2ATqcDB535r6JecsklwUBWpC3WUCCL/8LqlVdeiTvvvBPXXnst+C9G9ocXQkCr1SKBAmDFKSlIp3Mp/2ZYRWsrakm89GApnXzKSUwE/7B/IqUm0mU/+w9+dcDn3YHK1VZ07jEiKy0dep3+cFfIPhKTkOryYOrGreis7kZ9dycFLXagarUFHbsJm54JQ3oGUt0eTNu4Zb+OAwF/K7rK3OiuPLzawZekUrBuBhITE5AQT/74SlG11oK6TYOp2QihSkViSS1aDJvwzOelqGnjd4Od8PubsXXrHuzYUdunAaFSobDgZAh1It75+AWsbNGhy1CIiRlAvB5wdnWiadc27Bh/DnJu+TteeeWV/fIEXnr+N/hhsgbF/MlkMxA6FYeMJRbOxNSr/47LTXuRtetl3L+0BWUtRmRkT8SCsy9E97Y9WP3+MnxG2JbgidlJ/Ddh21sfY8W7K7GdKjKT9L/y9X41uuqtKH13Fmaffw/ueDLk4yv438N348GbZsKj6saG2ppDqhJInHIJTp09Eb/LeRKrNnyB/yznjyMpQEYB2WSdAbPqWyAcLnzlhxnNuz/Cp/ctwsdN4+EY83386qxMjM0whNVdjZqabXjxxW2oDn7e6KJ9Taip3AlrRxtmTZ+EoqQEJEIuw40BlZ+ekPOPHyoRt9tNg9EfFCW4kC7bZAltK0kZx6IEE9JlHEtom1NuSxfdCMHrwpjctGMt0p7kXB4DvRwD6QlGdHZ2HPhxVh6rPHY5UMF5pSKxHkTKWSggFKl+uN7RxnI/9nWSDR4bFMzqstvRQk+mrXSeMtCFeXpcHNJMJmTQk+lkCnMXExgAABAASURBVIA56JzXaLWizmwGf8rhoafWjMWRXOxt6G4sx8rSOuxrsQRDLHxpdyRNHB910cUlNICjE10t5fhoVy12U3u/8s1MF9212PNROap3m2EhXT8I092EroZdWNLShE3rKtDyaRkarG7aT8gABbOczWja04SyzXYEUrKRVlyM/Mw4mKxLUbp3Ld7b3oxuJwewXHBZalG+4lUs3bQdn7XHIjErH8WkX5yfgWJTK6zmZmza14zGfStRWVWGPS1OOA+8leUjg2a0V1TS0989qO1wwcLVwk/lVnTUVqOCbrqaG7ZiT101ttZY4XDzPsDnsqKreg3qW6luZCAjtxDFufFIU3WhYslqlG6oRIUVFHClm4nG7ajZ8zn2GXOROmkSzpqTi1yTG+52O5obgdgM2iaf87MTEGv7Ejv3rsE725rR5fDAS1x1NOzBqlYfOvVpPW0j3eL8LOSnxiJGo4KKvD1aa/j47i9/tMd+X7ZDdr00jvvS6at8sFjmvK+6+ysfrF2er6JtL/sssZ4Bz4fcR8wVp/31ZW/7GMPYI80zn/9SU1PBf1U1OzsbHNAKt9+fXfaFA1OMnT59evAvQ/I8yX72J2qVigJTOvDDo2w6l2ZQAIzIg4rGWyqdXzOoLD0pCYmJieD6+c00DnwJIQ6ptgNe90as++AVLH7iGTz939fwXlcuzJkzMG+UAckxvcxiQg0kldCcl4dvTHWgeu37ePnpZ/AMYde5xkBTdCrmlpiQkjMG+fmZOKe4CRWr3iad1/HMfzZhS4sZXfpD3BjUpiB0KhIysjD6lEQ07l2KJS+/iWf+XYod7d2wmmh31KsBQp2J4vmTUVwooHnvf/j4f0/jiSeewhNP/RfPrdiBNQ10QumjfiFUiCscjyRDHBJWLYVTZUIgIx+FRiBGbYelow4V27ZAnzUa4+eej7POOmu/nIuFCy/A3LE2pGr2Ymu5BWYrnYPD7OjispE6+jyccdI4TDB0oPLl/+AtCs6t7kpG7pwrcOb4WGTYNuGlfz+Bfz/1RNDnJ8nnj7bXodymBrkAdVh9vWYDVNpeg5YOCz4XM5E5fS7OOves/T6ehbMXzsW5C2Yig/rUUVqDOlJ3kIRWXXIhCsdNxUVnTkNu91ZUrXwfTy7ZhR0uFdTETcnOPbA2WdAUAjma0F6+Favf+RQrV+zEqhUbsYY4f4U5f/4NPEHY0qZOdHbQ9cmG5/H+4meC7Xriif/glS1u1OnH4KIzyGaqCT7SqVv7JLaVlaOsHcGlY9+nKNv2CdbWBdBONh0dlQjXCQBBvYH+43EbPsb7yrMe18VzQF86fZUPRyy3M9L2+uman3XDJRj84r/UoUQ4YMSVsXEluJDu8YZtbm4Gt4W/iZcyOfjbAJIHycNQHgOZmZlo4FfqKTAdmjd4jPLcwfNPqCzSVGJdGAlccT+Gn8DC875AAHYKePGnji0U3NLQk+50ujDPpid/BrUaGRT4KqCn1/GUdpDevo4O8GccDpcr+CAnvK5g3ucBf85nNnehs7MTnV1mdFqdcPBvR9A+t90Mq5nKeR+LhS4w6Qm1n4I3HqrfZXMi4LbDZbOg29xNgTYvPD6+wgvW3ud/fo8DbocZNocdVosFFqq7i8Rid8LlBaiZhPXD73PBSQE83h/0j3S6rQ7yj/aRmcPr6UJXpxVWB9XjccGxH9u13zd3mG+B4Od+Fphp/AXrJt1Ou5uCRn6yHb5qaCMZ6dmjkZ5fhE3lVahsbvnqs0R6Yu3oqsPONaOhdpRg3Kgk6HVq+JsaYSZZN+c06NWxmLluN2q7nWg5qPrRSMu9Ajf84X786fHH8eDffobfLqqB37UBz39SjnaLi7iwwNpCNwXPPoyPygIom/07/PLPD+Nx0n/8wXvw+O9mYc44Perruuh+jQNd5G5EK138+1vR3GRHU5MWc05WIz7eRkGpVthdXhC9B2rJnLIAZ373z/jzPx7B4w/cjru+NR95m1aidu12rKcLYZvXj5aqUpSXLYfv7DHImFaIUfBBDzNc2nEwFf0QP777ATxAPj/0t1/iN1fW0Y3lejzHbTTzk2YyZUoGTr0OF/6E2kR6wfbd/UPcc/VMTEoxYVD3XFR9XyvPt3zBHMnc4aWbYQ7KRKofXqfEuiKenyVXx5araK43jvc+Yv84CJaVldXX0D9QLoSAWqVCjMGATHqANJ7OoZmcpyDYKMpnkHDgK47Otfy5o5rOtUJwkAiHLI1wOz/Dkn//HQ/89q+444+v473UOQiceQ4uGiuQEaeFhuo1JRqh06qhYrRQAwmTMP7UmfjWzVlo2vQy/n3vX3AnYbcWnYPMC7+Bi8fRuT1nEopmTsClV2lRt+450nkcv797E7aqffCOiYFRC6hVXGE/ImifSnvABz35oAYVUuBESwElQwzVQw8a1CIPmaPzceo1OlRseA7/ufc/ZKsWFQlqxMwywUTnN41GC+3+toTqEUILXWwMDCY9dOSLiqtW66ExJhK3eui1RqjUmZh4wSKcNW0szl/zLJY8+Cf89rd34bbbH8Rzm6uxxaUmJ/tYBVWYV4C8hGRcXF+PwhwK0hXlIJXOVjpYYLW1oLq6DpPTUjErLyeskgQEP5k82YnkcQ2oqmyHzSWg0xuRFEt+EXEqOlsJVQYmnHclZk4oRv77D+CND5bjlUotVBO+jpuvm47zixvx/v2/xd/v/G3Q59/d9k8sderhKqb+U+uQHmeE0aSDhiwLktCq0hhgMBiRZNRA19KGdq8PG06dhdiiJNCzpJAa9NSu9AkzMaXFi+yKduwj7ryxPXVqSUtFEp87BRO+/idcktKG1D1v4rf/W4fVnXQ9RGQX7CtFc00HKtt9pEmrpRnW5i5U1iShesUSfP7sn8lv9p3k3oeD2FVVPvi8Xcix/A9v/u9e2n8nyf14dm8OWnLPx6LT05Gfpoe1qRT7PvodVmzehs1NoOsSoHHLS9iy/HnwdQnF3GBtDulsxebGHh3yYsCVx2r4ufL/2TsLADmq+49/Zv10z13jcnFXJAkECPIHmiAthba4u1RokUKxtkhxgkOCuwV3ibvnXHKuu7f2/729bLiEyN3Fw5t7v53ZNz9735l5O/OdeXPbW1Z6ypmab09ne/XK5kCzVecZHc15W9cNJtVRhUkn1hlxyEGt7JR0xk7p7m+2oXwUiFo0AhqB/QsBq9UafL+F6jssFguqz1HHrPreGdlVW5Oc/HU1bldtVVuV7O24Cquu5rynbZX/7e2hLUI4ramoQL2MN0x+oxTRFSu/bep00RAjs2EQbbPRNymJGDlRr/P5WFVZSUV9vRAjHjlhaU9piEHpPFa/ex8X/On3TJ8+nelnXcT0m1/n+R+WsL70ez5/8FxuuUTq1Tol/3iYG95fxMamRcyb8xnv3/cyTV8+zut3XsWVF17NP19bzg/5TeJ4x6V0/rN8+ew53PfsI9xxww3cKL5/K/L3h97kvTXQ2KrsS6le+wGvX3Q2N8i6YH4yv/zuZ3nq+2rqWnyUzn+Or549m/s3+fn79DP57fSbuOvZ13nvxw948YJzgrZnXnAlN726hO83/Jxbw5rP+enFv0vbf9fW9rMvYfrDn/HakgoV/BcSmZxGZmIOg7/YAKsqUMMS29Iso664iI979aS+Zwo94sEmZ79lZcspL5rL+JyBDB3sIrzbZ6yV+LL5fuE7VBHmiKZ3r0kkO9LwVlRTKSfJTY3ltBRVsGzBeHonTuScY3oRH2VvM5GLCnofy4QxozlrdAJx4ea2+o58elxQuYqSRgsFdsmxdxZ2fzMLl6+myOWmcXs+IpIIy8ik36DVRDlLqKryyslzFU0N0TTXD6JXbgapyYqqUrnE023gQCYcO4ZsZwSq1mIJIz6hPxGRaewPk0n6PbvdTkf6WtVXG4ZBR/Xb+9S2YR3CWGEWwkoNLVPfOyPatvM478r+vL9vI7U/dLSfMQw5tm02YuTmUQ/5De0uxFmSzOPi4oiUOtVW1V8Yhvq13ZbXbOzhv+HUP/+Xe2bPZvbzzzL7ciFORmeCIT8KsUMYeMKxXPnUDCYNTkNq2TzFdSds+O+54bb71X/c44XnnuHWMw/lqH7Rm1XC0gaQddT1/P3uR0Xnf7z44vXceuujXHT6BczIg7SozarbXjDMEDOEvOOnceUzksNQlUMYZmsWg0++kWmnX8gpyo+EDEvLI3Pqddx4l4p1Ny+8cAZXXnkf55x0FVdMSqV7j1HkHTeNq547hUnD0qUtsZhtQzj02jM56epjODwZhDMhtttEhpz+PGcdM4lj+jslL4VdDrkTfssZgtF9IsH/MPjiC8y+8mQuHrsFKqLfvmyynXg6v33heS754xSm5YV8xpLSbxpTrn6ek6cMZ1xWezswmSxkH3I1R550DVdNTqXniCOYcORJvHDV4UzpmYTygiICySZn/Kn8btaL/Pfq33CJcqS2d/ZExp16reAu2zWUs+jcdvYRHDu8N0bqFE7488n87tJxDAScIsEitjGDTuDoaWfw4ukDGTVhGuOOPJlZV0/iyN6huLRNjmSMlMmccMPJnHHdyQyU5TPU8mXj2/l0gJHMwONv4JxrbmfWNZOZ2nskvbplMensAIsa85mzOJ/gFDOQPkedwzWS78MiQZxD84f/xWyxPapPb3r1nsrka2Zx+8Pt2na7nDsdP5BkAyQizqzRDDx9FtMmjmViNkizyB5/GROmXcnpgwyyY6TNmaPadCaMY0IOmAw6NKnjqiN9vNJTDtUx3RH99joHu61Frh0VNu3FZBgGZrO5U6IcGYYhB4ypU3Yqzv5mG8oHPWkENAL7HQLqZEr1G0oMo+3XQi13Vgxj12wNw+h0X6dyNAxDfgi7ZqvajkzKT2fFMHYtrmEYXWqvytkw9pytYRhsb/L5/dS3tODyeIK/TZFy0W6zWAhZqLlFLuYjhFC1yrzV66Wqro76pibU3X311Eqb71aZlVIw92sWfvAtpZ5EwpO60z03i+5pMcRHhGGzRhCVlE1qltTnpNE9KYB3zRpWf7SIFeUGLnsUzuRYTFEJxKRkkpmdQWqsQ+4Km8T3jktz5RryV37Nh/OKyG91EJmWQEKgmLVrVkrdesrdHlqxYrZHE5uVQ7oaApeZTPeIBkqXrGHOh8tZ2+imvKrNzweb/ISlROJo+JylX3zJex8UUBmbgjM9ivhAHWveXcLqZWVU+Fx4G9dKrCLmrXQTlpRORvcEUiJaafj4J/IXFrJeOLJNI/82N8Qam0psWioDrPMw6vNZLRyZ2wt15WupKl1O2OB+pHTPJM3hwWqUUbaunqKFdnLiutO3XwKxuR7m5ZexYYshk5vdBxf8fh8uV0MQw/QYJ2FmM56qUjYWbWCRJQd7Sg7Ds5yE28xBfcx2cGaTkpxM7yQ7DouJ2g2LWPLRczz35KM8/LAanvGEzN/g3bmrWSlWbhFV/K0uGgtWsL7FzdqkbqT17UU3nwfn4pWUVLqoDikq5fbi9+JvlTzTTrCSAAAQAElEQVSbE7FYonDGeOU4qqRpo52GghxSEqKJjbGKhdoPHETLhWNKVjKRNitW3EKU1VNX04TTHEaf5BQcsq+KMriFblv5BXPfeVHyVTm/xftfr9k8rDKos4c+Otr37Oljf3t5hOKq+fZ0tlevbAzDCPYX29PZXr2yRabtrd9RvbI1DKPLcQ3DkP3K3GlRcZFpR7ltb92v1Va1e3uYbK9e2QjMnd4+yt/etA3FUrnuTAzDwGwy4RACLDYykvjoaKJFwsPDsdvtwX3ZMNSvLNuZIjFbcukxZCxj1JC7ww9j8oAc+iVFgLKzJxCXk82AQ6W/jQ8P3gwgNNmjMSf2YsjIcajhepPEdkRvIadibSENLOFxRGYOZtjoiaIznkmTBjNixET698gmJzKfwjmv8V6wz1f9/tbyHI89/jFfr/fjSspm4GHdSU+IkBzMGCZpa+4wsnv0I/hfDq1g3iLWaCZN6sXAgWPpkzuQAWnhRDuTiM3+2U8kdvETT9rg3uQOzCItDBxmsEelEt/jcHplpZMVbIsh7YkiKrUHPQWjsSKqvZMnHc7kgbn0T46U9dsrm2xTxFb08/qEfCp9G+GxWaQPPJxu6Yn8wo1hkpiDyMwdxMD0cJyJGaRk5jJpoPz+Ox3Bf3ZAcIoiKuh/EmMHdiNPzilA4ko7UnoMEtwnb5ZJkyYxsk8G2YlOjPB0cobk0jMvhTho58/AFpdDZlZPJsmdsaSUbJIzcpk0SMUNa6cHyG8iIT+Dc4mX5V7K54D2Ps2iGC770RD6DhrJ5KCfRBIycuh74hgy/EvZuPADHv6+SH47w4jJ7MsgwXiCSBDn0HxCm22mnGc4YzJJHzSZkRN+btvkkX0ZkhNHuEQzi9iC/xFyElkpyQQhkbrIlAGkZA+kR5whv++wWSc1mdQdbUaxbV/UMWo2m9mZKD1lp+Y70916vbI5mG0Nw1DN20JMW3zTXzQCGgGNgEZAI3AAIqB+3hS5pVL3CLGlyC2/EGLqu5KAfHjle1NrKx63sBciXiHLWkU8QphtJr8CzeBdwbwvf+CHb+sZe9qNXHP7Qzx0z608dOlUTpAT2MykgYyccSNnX/svbrv5L9x27QxOjjaI/2oZ84sziR02hkPPOobwkady5Hl/4W+3/pWLp/ZkcIY6XZJEdlJcXhura5LIOPoMzrrrZm48eyLJYc18NXcBxS0umkkiJnMCk/76Zy6+8zZu+/v13HbuVHr5vCx+bwHLGl1USQyX18qa2iTSp/6O391+BZecVIslfxWffWQi/YobOefu67hhxgQSv1xBxVI5IfQ04K74lgUrG5hfP5JTLrmBG2+7iuvPPJyjli3Ct3g9c8Vxi0+cty8RSYSlJ9Fv0Dz8xnpWrvbgFpKuvGQtZcUrGDu8P4NyBZdAC2bvSkrXWFk7fyDRYal069mT5Oxc5q3LZ31Zxc9DJmXJ72uhqb5WCKEayjeWsXTtPOxCoA3r1410u43AxnJKytazLDeCxuRwYgCzyPZKxfKv+Oa527ntH3/h+uuvF7lR5EEe/3gBP4lRswgE8Lia2LhqGRtcjRRmZRDRux+D8TFqzTJKipqpaFB7E8HJ53HhbqprGyJaUsDGdRWsLRiPxdaHnt282K3VNFaYqM1PIjrcQsR2dgG/R/Tq17J09TqiDTOH9+pGtMOOYbFhEeItesnbfP303Vx/3d+49sp7eXDWt3xZ2kpda0AyDqaiPzQCGgGNwB5DwDAM1IWyerrELoSXw+FAPTWiLqYNw2C7k2HFIrqRMWHSH5p32Edv10eXVzTga13GTzPvZ2awz7+etr6//fxf/OVvz/PmT8Wsa+pyIG24nyJgT8gkafwMpkatI2H9O1z/3hoWlzXup9nqtPYGAqa9EUTH0AhoBDQCGoHdj4D2+DMCYTYb3RMTibZaqWtsZEVFBeVNTXgCbeSASwgx9S6wJSUllMk6k6xLlRN4NRTSMNqduDcLBbJ8BUsdPVg07ASGDYqUu5c/x1FLnrpSNn71IA/dcgnTT/8T0y+8l/99vIjlslI9NyazXSrh4WEMzOtNz+REUqQ9KfHJQppsebuwpXotK16/iH/fMJ3pvz+P6X97jte/WbNFXOVnQP9e9EhJJNkaQXLCQCKGDybskB70jrCRyJaTx9XMxpVLWLngLT54525uOOf3nDn9Es679l6eLf+CeY2lVFWDz7elHUQSFp5J7/6DqZRVn61eRFPrIsqWJ1D0/aHkZESSlCQrhLhj5UqWS5u+G9SX9AwH3bqlkZGYy+Cv8jFWV7Ba1ISalM/llG94kgcv/SMXTZ/OeTf8h1mtfyBt4EmcNTqeuAiL6HSupA+fxlFXPshDTz6/aYjG0zK/hb+cPIHDxFWkCDTiaili1bIFxPl9QkINJMo+kOQ+PjLHLGRtaRGlFT+fOJf89C7v33M+5591KtPPepIbn/aSe81RjPvNQHrLPueoqqJBiNGq/vFEh1mICMb45Uf54vf47v2HedZ2LK09J3Jsb4hxQES3cQw6+Ub++7DKdTbPz/w3D16RKfvFOl54/VtW1zZKxr/0p2s0AhoBjcA+R2DTkMZB/3csVzw5ncMHpZKxV5OKFeJtOIfdcBs3hIa1/WL+P55/9nL+cHg3+kfv1eR0sL2CgPyQhoZDXvIPZv92IGOynHslsg6yfyKgya8ubBe/twq/u1CkgICv6ZfviumCT23SZQS0oUZAI6ARwGIyERcRQYJIhMVCtRBg6j86Fsu8vrWVsoYGNlRWUiLEl7+lhTizmcSoKCLDwthi+LsQFqgXvVuiqUrIJiHOSqScO22GuK6AyuXzeem1dSyvsBDZoxtZ/XLJSnAGySTzZsWuL1gl/7jYGKLDHISZzIQ5wrFarJsduipWUbD0G16dV8eGVidJ3XPJ6ZVFblwUqaJlEVFFtUv5cUobw0wWwsLisCTGY0l1EmMxE8aWU0Da7qqroc7qwJWRS/fcbvTulkffQWM5/LfHMmZsL3rKOaPNtKUdWLGFxZLeZwBOiwPf+nU0Fi5luSeMJTGDyYpzkCjBPK4GylZ+T0Hxj6wq+YnPXn+GV1/7kLe+WETF6i8oLMhndTm0epV/BxZ7PImZ2SRF+bA2l7GgOolGSwLpSQ7Bw8BudxAppJ6prBl3rRt1096vTLcjEYlZZA4Yz/hDJm0annGYzIczpFsKaWITRNhdjatyHSsWl5P/40/kf/YyLz79Mm988xPfbyzjp2Xr2FBevTmWNdxJdHIqWTnh2BpKqVm2HL+QjeEJcTgxMJstmIQstLh8+CU5KbSf/O5GGtd9zY+rivm4Mo1ugycxpG9v1Lm5zQzWqGTiuw1l7IRDJdfJTDl8HFNHpxIrdqu+WUdJg1uTX+0B1csaAY3A/oOAYQJ7AnHbG9K4xzO1YzInkjZ4JINDw9p+MR/P4YcNoHdaNLG2PZ6QDrDXETBLxHDisgfTt/8wJveIIylSb2gB5UAvXc5feqUu2/4KDeW01e/G71qLt3kevqaf8HvKCPhdbB4y8ytERTdZI6AR0AjsawTUcAybxUJyVBRp0dEoIqe4ro4VivBqamJdVRVry8porqkhGkgXnVinM/iyXjWEwzAMqVVF5kKkmfxezB4XHm8An3T9ak1QyhdTOPcr7nw1GvOAM/nzQ//mgQcu57xJQxgiCg6RPV2a1n/Lih8+5dHiySRM/Rt33H8XD9x8Jr8d15dcCd7l0zrBQOFodBtNxglX8rc77+N/Dz3Mww89xMMP3Mdlpx/BhGyI2EYAiyOMuJ796OmIoEdhIVWLF7MgBpZM6ElahJ0E/LS01LJy2bfUrPiA+p9mMfO2f3DTzQ9y57PvsaDlY5ZXCem02ofLHQB6kpgxnd/fdA9/+ev5nHdUL1o2rmNtaTEFbi+tgQARUTHERyYQsaGSxtJaiqVePeknxhCQjeZ1Bd/n1uzx4xf9YP1OPgIN5TQVrWXZajM/zvmcOY9cx61/u467n/qS2T+aWTB3DRuKK6iQFBVHlzJoEoedcxO3//tarj45nXHmHylbVklpUSutJguBuDiimwPEra2krsVLo9iFUvDL/tVcXUDBDy/xaZGdHxLP49IjRnJsv8RNKn58Hg+trlbZBwMoU5OQoVGyjzuE6fOvr6dBvWNsk7aeaQQ0AhoBjcCvCQHdVo2ARqCzCGjyqxOI+T3leBs/xS8SaJJ586f46t7D2/A9re4GfF4PmgTrBKBaVSOgEdAI7EYETEJa2W02EiIj6ZOYiFPIsNqGBlYK6VUmJJippYWM8HBSY2OJj4/HKeSXemGvRfQMQ0gvlYvVCgmJZFYtInXuG/ywsJGCjWpFO1Hsz8BEIpMjiG1uxqyGSVZu5AtRaRbZK8VmgeR4Ie/CiW5ppnrlUlZtLGeZBHeLdKVYLVYS41OIyC+lYc43fJ3fzAYhWWiphxXfsGbtBr6vgmbF+mwdwBImuPUWostDcv13vPvlO/iaGzi0Z08iZZtAKa66YlZ+3IucXldw5YOzefL52aj/svT84/fzv8uOICvN4NNVq1DvZWvvPrL7BPpNOI6Lcz+idt17/Oud1VTUSytTuhM3qB8zhn9H/cYveOTtVVSpemXsqoWVb/Hlt98x87sqqpp9qnan0lheQlF5FQvGncmEv90XzE/lOHv2fTx6yxmcUVNBzOpSVleCazMODvHbm4FHH83Ucw7D/fqrLHj3a76rstDojScizU9M7wrqmzw0NYrqplK+eDafv/5X/rY2m/Bu47nn2N5kqrGOwfXKeRXrhET88u1vya9rRJm65Vxj1epPKY+pwT6pF72iHKQE9fWHRuBXioButkZAI6AR0AhoBDqIgCa/OghUwFdPoHUD/pbvCXjk8sK3HvzFBJq+xVf/Fe6GFXjctfh++TKUDkY4UNSqqV6/nB8e/ZDFS8oobjlQ8tZ5agQ0Ar8GBCxmM+EOB8nR0aQICRYrZFar243d7ydB6lNiYkgU8ita1kdERGx+Ye9mbKwRQuLkMbRPGqMTq/n+7Rd4fuYjPPLUCzzy7gJ+qLFgSktgeNJy6ha9wSsvvMLjPxUJ8eQiSpyYRFCkmjOMvmVzKfnoFV4WnfcWlLKhqlWt3WVxJCWTmJpI/5K5FH/wErNefJWPltdQWu8PDmU06Npk2KNwZI9mWG4MI61L+eyNZ3nyMWn7Y8/wyDOf8cWCYirc4Atsw7/JBo50UhMspEQ18NPCcHyeWAb3dOKwm6G+nIaKIr739MDccxyTp05m8hSRyZOZMvlQpk4eQXc/eH5cTVmzm4Z2IazRKSR2G8SkcYPobSml5rtXmD1nAd+VGlhy8ph0wkgGxlXi+vJpXnr6MR55ROX8PI88vYi5q+R3OcICJqOdx20tSnChl6rK1lNaWEhMvzEMPuQoJkt+bTKVw8ePYnxuAVbPBlYWNOHe/G8vzeLQSVyPofQ59BBG5zRQv+YTXpn9Gl+tNFFrbSYydTWFQqpVBf9VpEf0yylftpCFb3zGxAzglgAAEABJREFUd1/OZ9GXn7L4/Vk8/+Tjkv+bvPDSYlbUtLKxejnFC5/nlece53Fp12NPvsLT7wuJFpbFYVN7kRHjwFS5lvLlX/Ll8jLWbHTjb22iad03LFu+lK/WNdLo9uOuXEf58i/4apOOJKCLRkAjoBHQCGgENAIagV8VAqZfVWu73NiAnEyW43evIuBdjEnuYJtMzZhMfkzupUJ+fUlzzTe4Wsrxer1djrLPDX2ttLpd1DS6cXv9qEuBX+ZURMm8z3n1vP/x0cerWVZHcChGez2fnHi3NNZQU7MDUe/hEWkRnXqRmpp60W+hpdUnF1Zyh97TQlNDPXX16sTdh9cfkBBK/HhdjbiaG2nx+HC1tC03ukM6ohYsPrnwctNSI+tbWnC5mmmUOHUiNXUSS9rokjb6fB48LbU01tdT3+hC3NAWSlrvd+OWumYRj098NTbQoOy3KXWSfyNNLi8eMQ2moD80AhqBvYlAMJZhGCgCLDIsjCwhunoK0ZVgtZIeGUlufDyJIjFSHynfbTYbZiHLgoahD2sUxI9k3NFTOfLIXNZ++F8ev+M6rvvHHVz32Ge8XxmOvXs3fuP8muqP7uP2ex7khiUuqj0RHBodRozFwJySSmx6Akdu/IqSF+/nv//6DzM/Xc+S0hZ2NpmsYdjCoohwWLCZDTBMYHEQJsRddJgVi5A4kbk9ye3Vg6NWvsuaJ+7k1v8+wquFQjaZExgUZSdSdKxBP9FE2C2b/Zis4UFiMMphxmQCTGZMVjvhQtQ5JJ7FEQM9juTIqQP43ZgaFs26iwdukrb//S6ue3QhXy6pxWoCg21NQjARR1J6LJk9UqmqPlJi9aJnN7DbRL+yhuaqWhYO6IOvTyrdYpG8pF6KxREuxFEefdxh9F1aSkWrQWO4g/Boh+gYSEgczlS6H3EFR3aLYXTxizz26pe8vagOT3xfhpx2NScMiGX0ukd47I6/cd11kvON90rO9eTXxTB2eAJO2Q8cjjDCbSYEHtom1RILVsE2LNqGw1JPQ20Z9ZLrxJwseicltKkFPxNxRGfSa3IVtuRSiksa8Jsi+Nmn+IrIJq7nGE49uxcxxk+888i9vDfXQ5n8fkTFrmH96kJKS+vx0iq/m/nUFjdT9kMAxw9v8/VTd7flrXK/7kFuu+cbfiiz0motxlT3Es/99yZuknV/u/VRHpnTn7CoCfxhSncSo+20FC8i/4dXeO2HDSwQn76WOmqXvMn3P3zDG4tqqWn20lKykIJNOvOLmtGTRkAjoBHQCGgENAIagV8bAqZfW4O72t6AZyMBfw0mmwPDapXrEQPD78UUMAi01uCu/RFXYxmtrXJS28F3i3Q1lz1mV/AV33/0MjPunMN7K8qp62Kggq/+y0t3zeCUU2YwY8Z25I5/celdd/HsKadwRVDnUtF9lhe+3iAXK4UEFj/PvTddwbnX3sodH5awvMwl2bhFylny9h2889QtPLewhLefvZOXH7mFuz4qYVlQR1SCpZCin+bwwul38/bzL/HKS49z12mncr6Kdc41zPjXh7yzrJSCop9Y/OLp3HzldVxz86t8UOylNBhqI5R/yjt3vcJTN7/MgqI5PHvXn7lB7E8VmfELOUfy/xcPvrWUhbUIgRdMYh986JAaAY2AYUj/LBJmtws5EE2flBRyRBISElDElxrqaFX9uOhsF63UofScehEPPPoks2bNYtYT9zHrLydw2oj+5KaN4pDzHuLP90r9Qw8x609/4sZ/ns/0O37HEX2jyY5IJb7HVE544BH+KbYz77+Tv/xfX0ZmR2w3XGhF6pDTGT/9Li46ol+bflgc9Dme039zHHeeMZJ+TgcRpBLX7UiOv+8RblX+H3mEv5xzDlffejrn3nYUo5MjGTD4NCYoP0f2Z1ROBNboZBLGncPZJ5zA7VN7kqJe+BrZg+QRR3HOAzM44YT+9ARsIpE9JjJ8xo088NjTbW2fNVPmf+Gq341ilKQTpngu0dtWiewxgWGnXMb9j/ye89v5JGUwOeNm8N8Lj+R3o3OJF+PNbixRkDCWCX88gfPvmcHoAUdyklq+42hGp0aTJLqgtBPoPv6PTL/6QR65+iTOGKP8WGSN1E/4A9NvnMUjT8k2EUxmzXpUcj6XC07MY0BMNgOO/TcnHf97zhoVT3yE8qWcOuSjFwOnn8SM/5zNkYN6MfnIs5h6/p2cMjadAcmyul1xxAj5Ne0eTjz+TM6fOpixp/w3uHzWaOXT3KbpcEKvafzmwpt4/IG7OW9SBpNHD6VX76NwvLeS8rnrWIUDN70Z+JsLOU9yfVwkuI9tnt/EA/dMY1JmDAMGnMxh583i/sdC7XpM2nU+F08fSC+JqFoQkTtWSLlzOHtyH8Z3i8QSIfmMOospk6fyxzEJJEZaaNM5lz9N7sOE7pFiqYtGQCOgEdAIaAQ0AhqBXxcCpoOyuXuiUSabeDULAdYqc58QXzJvrSPgc9Pq8VHf4KHF1YrH4yEg5JcSUTywii0S9QLh3ORooh0WNp3Kd7oNtshEYpNzyc3JJTfXiZMWNs5ZTUOjA6vU56j65BQyJE5srg3XunKql1fiio3BbLNha22C6jUsKVjNFz8sY/6seazNr6YKHwHxVZ2/gIJVi1hTZcYbkHvoFRtZOHs+azcoHURHzNd+xdrlX/JTi41mcyQxkXaS493Urq6hdEUTlsRIudtvxddUIaE+Jn/V9/y4bDmz5hWxoboZfMKAtRSTv3A9KxdWUGWOwJGcRlpuLjkiKfZGITtL+aTCgjcqWdqZJZJMolyYhglwRqdR0wYaAY3A7kTAMAwsZjPhQoAlREUR53QSJXNFfIWe+DKMHRyp4Qk4s/KYcMhhTJkyhSmHjmfK0Bx6JMURFZ5Ear+JDB0n9RMnMqVvX4aN7E/30T3JjLURaQkPPiWUM/4QRorthGF96eVdzIovXyE4JE/Iql/Mn53NI1+tZrUnhdTuo8nLjCUpyoJ66ouYHHp2y2FMryRibRYhe0L+Jwb9Hyo5DJMcBo/sSb9RmSSFWYlP6ElK9zGb/ZisYpPSl765OYzKchJmNYPVSXhiJn0n9CAnJxYnBPt9a3QqiT2GS9sPb2v7FIXBMAb1TCbJARZDFLdTgrbdBzL+kF70y43b7JPweKJSujMuL5NeyVFC/8BmNyYr0sGS2ieHfmO7kxyXSbc+sjw6i+RwK2GoySQfDqJT+9B98AQmDu62yY9J/Eh9itQPm8LEw2WbCOZTphwiufejf7c44u2RxGePJTenF72THdg3N0AwIIb47rl0H9uXzPgY0jP7kNl/DN2TI4hrC0xoMtsiiQn66U3/zASSu48Tn73pIz4d6pE4pWi2IUp0yxvBIePH0C89koysvqT2msDQZPVbN59XX1rKyhoblm559JNcDxEJ7mOb5yOYMCabdCEo4+O6kd5viuAZatehwXbldY8nBjZtr2Ri0vvRNz2GlGgrhsWOI7k3GemZhHKzyu+Us52OmOqiEdAIaAQ0AhqBgwcB3RKNQAcQMHVAR6sIAiZrMoY5Dp+7iYDXDd5mDPdGvJ4WWlrt1LoycMnc5xOCRsgvMdl28QlB5mqitra2TeobqG1qxe31C2nmE78tNLW00NDUREtTLfX1Ig1NNLX6cYudS+pqlW1DM01ub3BoYkAIIK/bTVNti9g00LQtnW1ns2Wt3JkfMHoy//r9KMblxBNF26Ta626RPFXc2gbqm10IAki2bQpbfaaPPJtjz3+Yhx5+mIcf/hs3nnc6U02D+M2Mq7jszofb6i+8kJvP/y0nP3Qpx4w8guP6jeX0m09k3KBMMsSfIUJWLiabE/vrX1K4vpz1XjXsUa1QYpePRHqPPpIB3QbieO1TitaVsN7jJeBvJf+7OawqWkLtGSfRbeIRHHPEkZx/0+lMGXQ8k3Inc8l5ExkhF5JO8aJiZeVasMc288ZXi1hfWiOkmqwIFXs8JIxn8vnXcb20SbXrrit+w+9+cziWqZdw1p/v4OGH7xS5iN8f0Zv+4tSknIbs9VwjoBHYJwgYhhEc1miz2bALCeZwOLBarZhMe/enz9tUSc2Cl3nlsX9x7bXXbltuuZNrX53P5+tq0NNBhkBENtHdhnDUb+Qnvmops+/+koXlDVQfZM3UzdEIaAT2PQI6A42ARkAjoBHYPgJ79wpg+3ns52sMDGsimNPxehOFXLET8HnxuZqFCLJR507FbRogOnFYLBYMw9hOe4S8yf+Cb164g+nTp7fJudcHhxl+sKqC2tp8Aguf456nn+OyO+7guX9N57JzpnPudbdxx0dlfPjyP3nxjk121z/CbW8spkwiuWsXsfL9t7lj+nM8esel3NFO559vLArquERvp6XgK7776GWm3/ERathj7SaD2sVv8sEjkucMFfsqrrrrZV4Xgq940/o9N8slOTeNI/9UysaWUuYtrMEvcbeI58wjqW8SRx77NhtrlzLvh9UESj9mUWlfNpqP4/TDU+mWEraFyTa/5AwiOy2DP5V+hLushAXSeL9srm3q6kqNgEZAI9AJBIJPQ40/j3P/ch9t/zlw9i/nj/yX2WdPkBsB8lvTCd9a9cBAwBKRQPyYP3DWtefzwL+nMSkjhuQDI/UDMUuds0ZAI6AR0AhoBDQCGoFfIGBSL2hvbm6mM9LU1ITb7Q5KZ+yU7v5mq/JRT2v9ApmtKgyTA8zxBEwZYIQLAebH29pKvTuFFnoQFpWLIywm+FSBYRjbIMBaIFDM6s/XsXZePdbcHFJyk4m3VeNa8CJr1hayvrQBqlaz6OsF/Di/jPKwHJx2L56Shbzx4ky+W9NMlSWDnNx4rBt/omL518wrhpraamoLF7FAiKsVha00WDPIFR1bO51aCc/OpgaJWbSOOQuKKahtxu2RfOpXsPTztSyd34Q1R5FR6aQnxwSHsth25m+X10cRlZZCvxNysLkaaVhRRr0wUp72fm1xxGVmMGpqJkb+Bpa9+h4ffvIi63xJ2LPGMywjkvhwc3uLbS9HpZOaksrxOU24GutZUdL8S6Jt25a6dg8ioN6hp/oNJarPaf9d1XVUDkRb1Tf7/f5O9c0hPHalvS6Xi67ivKdtPZ4tjv49uOftXtcmWziOlH70GzqOKZuHtoWGsW2aTxzLlL6p5MSG7abg2s3+hIDJ6sCR3Ifeg/sRGtK4v29p9fqGlpaWDvVBe/rYD/VtW89DcTuaZ3v7XbFVfWRn8NldcXclZ2Wr+tCuYvVrsg1tX/Vb2n7bdWRZ4avs1bwj+u11lM3eslVx9qc+UueiEdAIbIlAR/sf1W+o/ln18e37k44sH4i2CheFlOrDdtZGdS2ldNuLSYFVr/7TXSekoaEBBZYKeKDbqrYoDNqDsr1lwxSOyZoNpgjUP/Tz+Lw0eLvRaulHXHwykZFRwaE1hmH80kWgloBnEV++VUVpcT/O/tcd/PVff+XaUwfxf57nqC0Q4qYo0GZX2IDD1Ju0Ux7m0vP/yCkDbCx77hZWMj0YoLgAABAASURBVIH0E+/lkYdu5vJh1fSp/5Ivl0GlcFSwUWw/w5x1IiP+7z4efvifXDGiln4NX/DZEj8VdZt8i1aHi6sCf+knfPmpl3L3FK548CHuVsMYz53GVGljSocddV3RHp9EwoTJpLW6iChYS4lc+zZv1ZSohGz6TjyTxPxKil59mfteeY1qZziZcpGRKHnaOxQ+ivjEZMZPysDjdpO/rgqPxJHSIWuttGcQUP1MqI9R/Y36ro7ZUN1O55v6tQPRVnXqqtP+tbS3I9tIYbJn9jTtVSOgEdgaAUW+qxuEHelnlZ468e5Kf3Ug2qqT787g0x7DA7G9v7ac1b6syE3V7vbbriPLykbtH109FvaWrWrj1se8/q4R0AjsPwioa56O9DmNjY2ofkPNO6LfXkfZHGi26npB9c8dwWdbHI9JvQclNjaWzkpERISQPZGdtlNx9jdb9T6YjuzqhmFgNps2PdWlaBERaxrWsGyio6MJCwuT9dt5yqhWyK9Fi/mxbg5Pf3MvN0+fztnTz+aiv83k0Z/gpw21VNfVEZy6dyOmXy55yQbO5Bhinf0YzvEMzk4jS7i3oM4vPtKk5nhZn0Z2tkOWU4iOs2MLd1FSUUaLu0MDH8Xu5+Kqq6VsyTyW9YyickQ2A4XTi/l59V5aipY4A8iMnUe45UM+WeKnrFaq2hd7IiRPYsLRKQw+rjcLMm6gT+8BHJIDJhMdn2QbMiCP2PlFWD9YyBKfH/32nY7Dtyc0VV+h+gwlkZGRqO8xMTGd7ncORFvVN1utVmK60F71YveuYrU/2zocjj2xm2mfGgGNwDYQMMkPaLT8Lqr+d2ei+o3w8HC62l/tC1vVtq7GVed7ncGnPX67Endf2qo2d2X7qpwPNFu1X6jtq/br9tuuI8sHSntVG7dx2OsqjYBGYD9BQJ3Hd6TPcTqdQQ5Czdvrd2RZ2aj+Wc07ot9eR9nsC1t1TWcYRvCasH0+21q22Wy/2JrSt5uCTyupC63OiLooU9IZm5CuslMS+t6ZubJT0hmbkK6yUxL6HpoLCL8AZtsVRhvxZai1AQz8mCyRWO1tO51639d2fblbobqajc4oWnKy6JmTQ25Ob/oNnsi44//EuEE96J1oQpwiTBq22GjiwsEWZsNhiyWRHOIjI4RwZDuTKJMj65WOGQjDZrdgsvqCL9DvyNBOMdqi+DxuWqorqXFacSVGEidrf7kLSeUeLSpiHFm58cTFGCz7egVlFfW0SMyASLCYw6S56aRkhZOQE0Nl5GA5AY8lLYognHR0skVDXB658U3EGmv5ZmUdFXWejlprvT2AgDqm7HZ7sI9Sx27776H6jswPRFuz2YxhGMG2d6SN7XUUTkra13V0eX/GSmGyB3Yz7VIjoBHYBgKGYaBOHDvSdyi9rvY5u8NW+ehInu11Qn1dV2xVWw2j4/jsrri7krOyVX1oV9qrbFWbfy22qq3qkFDtbr/tOrKsMFL2at4R/fY6ymZv2ao4qo0HuejmaQQOWAQ62v+ofkP17R3V37rPOdBsVTvVRlV9WPu2bGtZtU3pthdT+y96eWcICOtlmLdQMlvMwfd8KXAV8WUYxhbrN39R9SYT5swxDDruQm783yPc+/AjPPLwQzzy0H1ce8ohTOol5Mtmg11ZULSQF5/Hj99joPKC7eTF9idDbEwmM4ZX+fHhFVX1mKESNexTRZGqvVLS+x1KcspAar/8lLLSMipVMrs9srBl9KXvoRZSB1fy1WdFlJQ24ZM4e7OtEk4XjYBGYBsImKQPNQwDNRxUPcqsxYPGQGOwJ/YBdfiZhYBXcy0HOgI6f42ARkAjoBHQCGgEFAKa/FIodFAMcwRmew6BgBWvMCKtRiyGKQx1ghi6KNuuKzVcJymZ7sVfEjH/Yz5eBBV1ou0qJ1A2h0WrKlicL993S1HjAhdR8FMdGxfbSZe4YSp+J33b7Q6Sk9KwL66k7scCFgkDVFtbT0ttHcXiSz19JbO9U9R/dUxJ4oj0t4WQKuKHteCXfPZEcGf/gaQkp5H+7ruUFRWxRoLsoVDiWReNgEagowjEx8ejHrNevnw58+bN06Ix6Pg+oLHqFFbqnRqZmZnBJ786enxqPY2ARkAjoBHQCGgENAL7MwKa/OrE1jFMEZiE/PKbcvCYetFqHSxkWCJWq23T01U7cOYQoixlCBP7xdPdnM87zz7Ks088yqOPz+Sxp2bx5ZJCiht3YL/TVYpJW8j8j1/hlUdn8uijz/JWWRwVSSM4rEc4SZHmnXrYWsEcmUR4j8MYnrSRhIq3eO7xx3jira/4YEkJTYEAu/bwVTU1G5bx4+PvMW/tIuYWreKr2T+yMr+Kqq0TUd/Vf3VMzmD00AzireEEVHM7yki1lFCxZiFzXvpKCMafWFKxhPfnLGdtaT3N/HKyxfUgOaM3EgpreIDOhPqlN12jEdh/EDjQM1Hv/FKiXijc/oWderkejYHGYHfuA6qvUO/VMJs7f+6gbLVoBDQCBxcCAb8fn6eV5ppqWupq8Xm9qLqDq5W6NRoBjcDBjoDpYG/g7myfYQ7H7MgkYBuGz3YonvDJ2CKygi+ZM20ajrPdePZEjMSJTJ1+NMPzbHw38xr+c/M1XPPXO7n2zrf5YU0pLRY5ybSEER5mJ0K9r0s5M1kx2+V7jAO7zYQZQ2pNWOwR2MPCCbOAyUCmtv/2+PGz9/Dva27mmmtm8optAM2TjuOkfpARLSo7K2ar3OV1EBNhwy65mKLToe+JHDuphcFhr/LUtddwy8wPeX5RJWExETgkR4uJnUxmzFY7DtG32ywo/WC6lFG2+Fveu+4pvlj1A1+ULObtu99l7vISSgXLQAgHhxXTpghR6r86HnIWw3MG0D8ygnArmEMrRcdksWO3hxEjNrb2KxrXUDj/C56++22+3/A5c6u/46mnv2fh2koaFb4OJw6H5Gg1xIsq6cRnDWTimWPpNjCdSMFDrQqtVRqGxLLZw3HKBrCZ269Ra7VoBDQCewoBk/QP6kW9ERERaNEY6H1gz+wDVqv8wO6pg1j71QhoBA4sBOSGt1/IrtamJmqKCqktLcHd3ITX68EvpNiB1ZgdZeuHgIfWphZcTW5a5eueGmWyoyz0Oo2ARmC3I7DZYTvqYHOdXtghAgbmsCHYYqYQHn8I0bHZqLujFotl509/GUKSZE9kzCnXMGvWrHbyIldPH8X4gdkYA0/nijOO4brjBpAMQhoNoM/UaVwz63SmjM4mCwcYKQw4/nqmnXE5pw+EbCcypYkcz4mX38mdId/XzODyCVlS38GSPZ5RU05m1jWTOapPMjG0TdnjL2P6VZvyve02HrpNSLsXr+E3R/dhoChJq9oUt/mZReaoKZz2wtVMO6YvAyVXBQPSksxR0zn1+Re4J5jvfwSP33LquByyozMxBpzKJb+dxp9PGEiasHthyrc9EfVfHY+95p9cfPNVnD7YQm6MWtEmzrxpTDnm9zx/+iDGb7mCHpP/yJUS60EV6+E7mHXtEUzrn0J2xnAGnPocv502jf8bFINFYilv9sQeJB9+BVfdcja3XHMIQ61mYtWKTeLsfwyTJNZzpw1mYm77NZsU9EwjoBHQCGgENAIaAY2ARkAjcCAjIMSX19NKU3UVVfnraG2oo6WqkorVK6mvrMTtagkSYOp9wAdyM9tyr8Hrns9nt8/k1Xve49MKqGxtW3NwfOpWaAQ0Apr86vQ+YGC2JWGPyCXCmUtkVDxhYWGYzWY6NEWlktJjMEccccRmmTJlCoN7JJMaHwXxPRnUO5shOXGEi0OzLZ6YrGwGT+lJZnIkUag44cTnDCW710B6xkOkXRSD2jl0GziWMSHfg3swKNUiK4tZ8/HbfPjoozwm8ugv5DkeffRDvsw38CZ0Y8rgDLJiwrDRNkWmDqT74COYMkVyHj2aQ0YNZsgRg+meFUt8SIntTZFEJmXQc8pgspV+MFelq+q7S/0UxgXzHS949KJnahRRtsggDgN6ZTMsN54IYcvMymTTf3XMHjKKASMH0yvBIMquVrSJLS6bjOzeTO6ZQOqWK3Bm9GXQ5ClMVLEOGcMRQzLJjg0nMjKJ+B6T6ZWdTbd4OxIq6MzscBKWPojBo/oycnAaCUKK2YNr2j5swVh92mJFt1/Ttl5/agQ0AhoBjYBGQCOgEdAI7GcI6HQ6jIAa1qiIr2YhvpqrK/E2N8v1TyQWmw13fR31pcU0VFS0EWA+H/s3AdaMz1PIqve/Yf6cpaxsgMZfvL/Fjd9XSfH8laxbkE9xM7h8W8LVXLmKgu8e5Y1Zj8q103bklVd4/LvvmCM33D8IXnM9LrpzePezdZQE/LiqVrH6hw947PEneOObFSwpbdkUpJm60sUs/+gJ5q1YwfylbctfzhedkpCOUm0m4Cti1YffMv/dr1lesIwv33yV11SsxyTWG1/z0eIS6iVW+eoP+eGD53n88Tl8vbyCNjcBaCmidPFiPnr8B5YvX8yyxV8ErxOfUz5+IY9J/q/zxoeLWVkPDb/ATeWkRSNwYCCgya8ubCdFdNmk41dDb9T7Z6xWa/CpL8PY8TNQXQjVMRPDIj9EdsKdDmxWU5Ae+9lQendWMe/ZB3ny6qu5SuTqX8jNXH31TF7+aj2rlPrPxnpJI6AR0AhoBDQCGoGDDAHdHI2ARkAjsEMEAgF8Xg+tjY3Ul5XiqqvF5ggjJi0dZ0oqasRLY1kJtUUFNMm61lY3gf16CGQdvtbl/PD4G3z89Ff8WAW1XXiqq77oJ5a9dTX33nY1V199JVdfdTmXXnARl1x4CZdeeTVXXiX1d93FtW+9ydO338ojl17KxedczCWXzuR/LyxgdcBHY+E3fPvq/Zx78SXc9tRnQlTV4CUgf/VUrPyQLx68gLe//Ir3vviUb564gude/5wPFysdREfEV4W78Qe+eugl3nngZb5d/g0v33sHd11yCReeeymX3v0yj3+xhkq/l7Xf/I/XH7iWiy5+kKc+XcuiGmHzZNtSt4xVcz7iwfNf5YsvP+OLL17iCbk+vEnkqisv58pLL+SCSy7lwsuuoO268V7unfk531dDTRdw2+G+pldqBPYiAqa9GEuH2lMIxAyg99RpXDv7txwxJpstBzrGSNSBTLj871wzezaztykPS/21nHtUX9QwRjHQRSOgEdAIHOwI6PZpBDQCGgGNgEZAI7A1AkKOBJ/4qqqiOn89/tZWwmNiicvphj3aSXh8Akk9ehHpjMHbUMfGZUtoqCjHtV8PgYzD4hjKYdefxYlXHsVhyZDQhYEbsd0OZdgZs/nn/bPl2ukRnn/2ei4YdjQzRp7J+VL3v2el/u67eeGM33HlfVcy46KzOME2gjPPPYETfzeWAYJ1tAgJ8TBoMHy3gZpPl7JY6upF2oohs1hSuw3n8FPPImFZzRY6NesXs3j2v1ifl4HjxOkcMXQK5151Or8/4wxGWo7nnBOP5JRpecHX56gmxkuowUMDfJ+/gU+XFIrvdsUwQcwdc9I5AAAQAElEQVQg+k07T64jZ/OIXCc+fe8/+M85Ixg4/RzGX3o3bdeOt/HPa45lUjIkKqftXOhFjcCBhIDs8QdSujrXbSIQGhp5RGhoZHstm3yJJ3XgCAarIX/blEM44ojB9MuK6cAwRnGny0GEgG6KRkAjoBHQCGgENAIaAY2ARqANATV8samqksbKCjxNTTgio4iITwwSX2abHWtYWJAAc6am4XCE4RLiq664SPQr8Xg8KPtNnmTWTG3xApa8/ygvP9s2TPCJmU/x8YIi1lfU4q1azry35vHjF+spIYCLZtFfyPI5TzJv5SadatF5ex6fvfI+3333KC++KH5eeJMnP1nFysom2g8IlIDbKT4C/haaKqqp29gQHPLoDYCnroTqpR/w9ivP8uijz/PEkx/yRUEFhdvxYo9OI7H3EYwaf4RcO01kyqSh5CVm0SO5D/2lbuIkqR87lim9ezNo/EB65PUhx5RE7/455PZKIU78qisz7PGYEgeTmVCHxbeer1c2UNXokbWhYhOMe5A57Fh6J5RgbfqRr1bUUVWxgfKiCr6eH0FU3z70GtefjIQM+g3uRa/evUgycuiXK/lkxxEmrswi9jgnSYP7kFBfgG/9CiTUlkMX5ToyLrs/Q+Qa8RCRSeOHM65vEvHd+5I6YIy0c4rIKEYNySZdnIYpp+JXF43AgYiA6UBMerfnrB1qBDQCGgGNgEagIwgYBobJjNmsxITZMDpipXU0ArsVAXVxqWS3OtXONAIaAY2AIKD+g6P6j46NlRuxmE1EJSULEZOAIb97wZfjGvLbZ7URk5FFVGISuF3UFRVQW1pMa2tr8AX44kaKn4B3I4WL3uGd+y7ln3+9kquuupLrrruGmR+tYN66clqLPufNO9/i1afnslLIrybqKF/+Hp8/dAlvfbWEuaLjEZ237nyVJ26+j9mvXs2t/7ySK/9xD1c98jFfrd9IrV9C7bTU4nMv5uv7XuSdhz7m641Q4/LSVLSEde/+j3tvv5Errr6J626YyazlBazYqb9dVYjFZMlj0BSD+F6VfPlZKZWVbkGgnV9HEqbksQweX0pC8jw+/6iA4mXfUFjSzNe1Z9Gv5wDG9IluZ7CdxdhUTHmHMtlUQZ+Ny/m01E+lS5i/7aj/aqp1Q3+VCJh+la3WjdYIaAQ0AhoBjUAXEDA7nEQlZNK9Ry96ZySTFevAatYEWBeg1Ca7gIB6uqKpqSn4lIV/v37Pzi40UptqBDQCexyB7QYwDBTB7vOqJ6b8orYlWaK+qaGRHq8H9f7zZiG9mlwu3G73ZvIrIOtq5n3ED8trmBV+Icf95SEee+rfPH3nWRzaNwOneO1YURG+hdhYHMNmccNtj/Cf84dzhm8mlesLWba9x7R25Dzgg9r5rPlhAy89n8OE3/6De2Y/zPPPXMsFQ3syZEe2u2mdYTIRM2goqamZpM5fiquunrqtfBsmCzmDjiTLnoX3kad4deZjfLJuBelHHE5KUmIHMXRgmJIZNCSVtOww5i8pp7bejZ40Ar9GBEzqpEmdRHVWlJ2SztopfWWnRC13VpSdks7aKX1lp0QttxfVuf8aN75us0Zgf0fA5/MFL+7U8aqOXXWsquXOirb1bMZxZ9gpzLuK8562Vf53ts+arGHYI2NJlLvRycnJbJZ4J3GRdqwmA2NnTnaw3rDYsIZFEu10EhMZTpTNgsnYFY87CKZXaQS2g0BLSwtVVVUUFBRQVlZGQ0MDHTk+tuNum9WqH/B6vR3qO1Rspb+z/mVb63eHbUfzbB8/FNfr9XaojVvbKtD2RVyFc1fj7krO+8JW/XZ3Ne6u2Kp9Q8VV8/bbvSPLykbZ7u/bKJSnynVrMQyDcGcstohI1IvsG6sqaampIeATEioQwC/nZt6WZuql76mTfqjJH8DnCAebI9gPBUQn6FPm5uYa6jdWsLK4HldUd7IGHc6Uqccyqo+6eRTU6sCH+o0NJzyuO5mDjmDsIUdx6JBMhkYvp7ZqI8WVrg742EpFyK/mkhWsrdzI5/bedB82nmOOOITJkwbTP9FJwlbqe+SrYcKe0If4GDvdPW9TVlnOhpotIxmiE5U5hpycXgyPXc2qpjBKbFkcMiqddLn5ZttSfTvfzBhGOPG9M4l12PC8vYDK0lq2CrUdW129rxBQx2hH+hzV16gcO6rf3ueu2Kp4XY27t2xDvwMqz5AEyS/F0ndWlDOVeGftlP7+ZqvaEQJEzzUCGoH9BwHVQas+Q4k6TlXf0Sp3F9X3zoi2dQfvxnYEs/0ZK5XbzvZOkz2SiNhUMrJzyO3Wje7dRbrlkpueRFpsOA6TgX7kmW1MuupAQkCRX+Xl5SxZsoRVq1ahllWdOkY2X3juYoOUn472t+oEWum377M70t8onQPZtqP4qHaG5EBu797evipeV/erXbENbaOubN9dibs3bVUbt9dFGCYT6n1e4fGJuIUArykqoL64EK+Q7n757nO7aK6uomLdaiqKi2nwG1hiE7DHxGISW8Mwgq4Nw8AZm0K8qZmwdW/z0w9L+WGtQaNjALkZEeQkqSfKgqo7+TDL+uHExOTRu49BZKQTR3gUcUkBmty11DXWy/rOlYDfT13hevJNDSyZ0oeYhEjSOudiN2gb4kMIqQgv/TJeJb+0gGX5XhQq6sk6WQmGnLE4+5M9uA8nnW7GPfB4yJ7K//WF1Cg6PhkGZGUT7reT8epnlBVsJN+rInXchdbcuwio/iD0u7GjeehY7qh+e1+7YqviKUTUvL3Pjiwrm121VbnvLJY6J1Jx2ovJbDbjcDg6LcpOycFgq9rRHhS9rBHQCOwfCNhsts19k8ViQR2rXelzlK06Idup7Tb6wn1lq9qq5EDKOYSV3W7fvN06mn9HbJXOzvZMn6uOhupS1hVXUdMgd4O9rVBbysZyOdGrbKTFJ3etd+ZEr9cIHAAIhEiBiooKVq5cycKFC1m/fv1uewrMMAw6eixbrVYMo+P67fuFfW3b/nemfV47Wt4dOe9KXG278+uW0DbaFaw6uv+331d2Ja7K1TAM1Ly9z44sKxvD6LitynN73ZxhGJjlmA6Pjycutzt+IbTqykupWLqQhpIiagvyKV62mI0bK2m12ojKzMKZkEBUVFTwt1+db6Emsw1yD+fwM67nuZmPcOWgjbg+uYXTfnsGf3nyc95f1nnSSrk92CQ2tSf9DzkLT0EtpYuWUi4NdIvs3iLkFzmk9kjgsLNKKKorY+GSrQdZoqf9CAF1jHbk2Fd6Km1bu2umjtgpnV2xVfG6Gnd32KrcVRt2JNu6bjAZhoFa0VkxDAPVuXXWTukbxv5laxiqQ0BPmxDQM43A/oJA+z7GMNqOU7PZ3Ok+yzCM4IXZgWSr2q62w97OWcU1DCNINKr+ujMSsu2MTUi3I7ZKh51MASG7PO5m6prcuD0+kLu7yHf1VExDixdvwIotykl0cjKJIpuHRQaX40mIiyTCasJiAIYZbBFEOuM2D59MjI3GGW5FfjzZYjJZMdsjiU5IJD7oK7nNJt5JfKQDq8mOQ+5WR8s6FTc2OpxwqyF+zFgd0UTGSj5Jyfxcb8XeTr8tz0TxGUV0uA2hGjDY0rZNpy1ubHSE+Ef8o6eDFAFFfqm7mmrfrq6upqSkhA0bNgQJsKKiImpqaoLD+ZReVyAwDIOO9j/q2DSMjuuHjns13x22yofy1RlRNobR9ZyRqaP4tM9rV+MahtHh7bJ1XGTqas5i+quLq7ZVeww7sqzwPRCwUm1TeW5PTGYz9ogIohKTCJfftYDJTF1ZKTWFG6gqKqCqYiMeswVbbBwxySk4Y2OJjIwMEuYh36rvaa5rxBIWR87oKQzK60uus4VA6cesKyomv0ZuTqGecWrE09pMY30Ab30VjRtrkS4M1zb/jaPSr6KpWoiipQZmbzhhjjA6PclxFBYegaMZAktKqZKbZTXqP1U2NNLk9SLVnXbZVQO7M4uEPseSYS6CyoX8UAg1uz0BQ9KT84fMZPocn4m5tJDKBWsokNptwiz1uuxbBMxyDHamz1HHXUf02+uoGKqVyrZ9fUeWlc3+bmsYar9XWf4spp8X9ZJGQCOgEdAIaAQOZgTM0jgH4fEpJHfvTrfu3eiWm0tuTg45ObnkdsskOzOBuHALdrP8YJqtmMLjSEzNoJsaOil6WakJJDkdWNR68dZWDAxLGPZoWZedTVZuDjmim6N8ZqaQmegkwhJOZFwSiVKXI7HTkmOJCTeLHzthziQS0ruRLTapCU6i7Ga5yIwgIkHylLg5Uh+U3Cy6dU8mKS6ccLkTbzJsQdv4TbZBnU26KfHR4gdMRluG+vPgRkANCW9ubqa4uDg4FHLJkiUUFhYGnwJTwwvU+oMbAd06jYBGYHciYBgGVquN8KhoYrNyCZebM24hh6qFlaoSEky958sWn0hMajrx8fHExMQQIWSZehojdFEc8HqoX/oVK+d9xyeFLdSmHkLeyHGcNdFObrI5eCPTMFmw2qpwtZRTuK6Gqvy1lKwrYflyEB6qXZM8eIUga6qrob5uKcXrClnyZQThgTgSnFHt9Dq2aBgGMbHJxLUYOD5fyLrCMlZurKauqJyKFje79kyUXxg1D61NLmmXC3fAS4v4dLukDZKeou9k9nNxJGNKGsuQ9FISTCv4dJFwYB19KC4gsfytco/PhcvlwoObFrcbl9sbHD75c5C2JUdSKknjJpFRVoZ5xVIWSvWutVUc6KIROIAQMB1AuepUNQIaAY2ARkAjsJsQ8ImfJhqqiynesI7VRZXUNPixWiJJiA4nwh4hJ+SRxKXGEhblp9VVQem6NeQXlFFS3YLXJyec4gHUz2gYEXFxxCdHEdVaQ0NxPuvWrGNVYSU1biuWyFjinH4C9TVUFlRQ7fFickYSn5ZMQmI2SXLREG1x0Vi+jsqqehr8El9OUGOjzIRJ3AqJu25NAeuL66j1RBIeEU1yfBSOmAScUeE4g7br5cJhZXD4mxoCV1heTa0LfL84yw4mrT8OYgR8Ph/19fWsW7eO+fPny0XkcioqKlAkmHoS4yBuum7abkFAO9EItCFgGIbciDHjiAgnWkiuhL552BOTcCQmE9etB/EpqcTGxhIdHY3D4cBisWAYBqFJLcbGQMnST/jfxTO44HczOO+G9/j3B8cQm96bvGF9sKRPYNgh1VhdM3nw8t9zwf2f8cyqOlKHgMMZ8uSVhe9Y+Om/uXnGqfxxxnVc/04hHx57Df1G9WBMhqzubDFZIOcwBo5N5/LJr/DTE5dz1ZU3c8ZzC5hftKt0UA0+zwI++9ejzH5gJm94fuDph9/gtWe+YYnkuS1eyzCZyRl8JIP7H8pQ0dncdFneYXGV4S3+iFfve46nn36GH7xv8shrHzDrnaVUiKGcBshn+xKDyTyQgUcMIe+w3PYr9LJG4FeBgOlX0UrdSI2ARkAjoBHQCGyBQEC+efG4mmhqqKeusQW3B0yGlTCrFYvNjsURTmyEgzC5a+trrKe2yoF2owAAEABJREFUrlb0mmlSd1SVuXjAZAJrmNzxDicm0oHdbEHd+bbabNisZsxy59xicxAdZsLkFduaGqqF4GrxWbBExxEb7yTa5sPiqqW2ppbg0ExTGOFOuaPtsGOXE3SrTXzZrOLPitmwY5fcwiPs2OwSz2YhzGrCIjlbpd5qNuF3NdAqd34lTQIB9NQVBA5gG0Vwtba2BgmwyspKamtraVEvqlZDgA/gdunUNQIagb2PgGEY8ptmIzzaiTMtA2dGNrGZWSSmZxCXkBAkvsLCwkTHKj+Hpi0SNMxm7Gm9yejZn9G9MumZI5I3nCGHncio3tl0T4zFHJVDv8MOZczkcaKTJTq96TficA6b8XvG5GWQG4tMhkiYkHAJJErs9Mz+QpyN5/CTjmZQrySSI2X1Tks4JmsmvY4cw5BJ/ekdbSIiLp2svCEce9LhjB7Qh76ZPcjOHcKYEw5h7OQ80YFIy44ci09LBj2PGMNg8dkrOqRvBiOMiMQedBs1jkl/mMb4Md3onRqO3TBhiu9Fz/6DOWtSb3onRuIADMNMVOZYBhxyKqeddSaHDcmiW7DtBCdrdCoxfSZz1JA+HNJ+hWHBsEYRndGfvhMmcNwfDmNsXiY5UXYsEiuh5xT6DZ7C5N5RJAUbYwdTApmjpzDx1OP4w1nDGZodS2wwStuHRWI5JdZUiXVo97i2Sv2pEThIENiylzpIGqWboRHQCGgENAK7jsCv2oPNisVuJ1pO/O0tHvwNblz+AMKPscVkkp/RMAdhFgtRJiumsFicSWlkZmWQkxJDVJiVgJAOdpNZTkR9eFsbqSmuFGJCfJmjiJITcIe/Hm9dJTXNPlr84sNmJyzCwGpxYLHFkZCRRUZWKumJ0Ui1EHQQEJLLTABDfBtmG9FJ2aRndycnO5OkGDvhNlNQb4tc9ZdfDQKGYWCWC0+L7JdqbpL91DAM9KQR0AhoBDqLgGEYWG02IqKdJGTnkJydS4IQXzExMXLjJwKr3HxRfcwv/JqskDWeCdMv49FHH90kN/LAfcdzVP9k0sTAZHWIymVMv1TWP/wgj15/Hn+/6FJOOv8+TpqQx7BUUcIsH8PpP/5crhQ//xF59O+Xcd/xfchLCcPnceGqr6dRRD31+kuRm1wt4QSsAxhz8akcc/4kxiVAnA1icsYxaMaj/Pk2iX/HHTx8yUXccPdFnN5OR4Jvp8Rgtg1g3MWnMO2CyYzf5FO8YrYOlPobuETl+ujD0vbzueIPI+hrmIMk15jDp/HgeeOZmBOPcGYgRBVOIeWOOJMLH3qQ06cNYkQ6mydHcm9SD7mAK4+dyB+3WJGEOfUwjrnyRv6qYj0isf58OhdO6UOSyUKPsRdy+LQLOX9CIrnx9qA/Q3Jw9j+aKb//Iw8/dCLHDkmjXSgcSb1IOeRCrjj2EM4e2X5N0Fx/aAQOaARMB3T2OnmNwJ5HQEfQCGgENAIdQ8DrBvWfJQvWbR5+qIYgrly7gZUV9VQLidYxR5u0WhtorS6mcO1q1qxc+bPP9SWsL62mvqaE8soqiqtb8Gwahmm2OYhJ6UZyYiKJkVYsJk148CubzGZz8GmMbt26MWTIEPr0kYugpCQUEWYYen/4le0Ourkagd2CgGEYmIREtwkJ5nA4UE97qeV926/4gPWs/eQZnpo+nYtEpv9CTmH69D/z17vf49MKqFLv2BcrXTQCGoFfJwIdJL9+neDoVmsENAIaAY3ArxQBfwC/30crAXyKQDKbgveef/GjKXq0emj1+XAJVAGTH29rMy31tdTV1lKrRO5G1za34vYamC0OwmOj5MJBlv0uWloCeIwwTGFRRNhN2AwfAa+XVuHRfH4T6s1inpYGmhpq23wpfw1N1De7RaeZpsZaqis3Bt/ptLG6noYWH2aH8i8XJ1YDuV5BTwc/AoZhoC5EY2NjyczMJDc3l+zsbNLS0oiLi0NdqJrkwvXgR0K3UCOgEdhTCBiGESTAzEKwK9JLzQ3DYI9ONifmuD4MOWYII8bnop4Ws28OqGLbsEU4icnIIEUkY5uSRGJ8JOEW2OJ/1Wz2oxe2jYCu1QgcfAiYDr4m6RZpBDQCGgGNwK8WATkRNwwhqoSwMslyEAf5ri78zSYDI1jRgQ+fF5/HQ5MvQKuc6JtsVmwWC1YhEEwhv8qNX+gpVwvNra3UyTqvMxpHZBhRdjNWixl1caDEFMzBgVVIrvj0eKKjAlha66iv9dBCFGZnIrGRNjk59xHwiL9GL+5ABKbwOKIjrYTZf/ZlNpkItsVkJiBEm6uujKKCfApKN1Je68LnFR+BAIqXUylqOTgRMAwDwzAwyf6ghh1FR0cHCa8BAwbQv3//IPGlntBQ69GTRkAj0DUEtNW+RcCRgi3jUI675jhOOms4fSSbSJG2YpJZFjnjpzPjsce4XeSxX8gjPPbYDVx//qR2wxLFTBeNgEbgV4mA6jV+lQ3XjdYIaAQ0AhqBgw8Bs8NJVFwq3YVgio1ygMUGMakkJieSnRBBmFmIo4402+fC21JP1cYGWrwO7OrFuN17kpuVQlpcGBazscmLkF9CXzVtrKQyv5Jqjx2r6KZ3703PXr3p3bs3Pbp1IyM+juSMJBKyEoizuvFW1VCeX8bG8g1U1NZSJzGikrsRHy/5m5poqiigqqqtPlLqM7u1+VL+ememkJsQS3RCd9Kyf67vkZVKutOCpbGc+ppaNgqB5tUM2KbtdPDNDMNAkV5JSUnBoY2DBw8OPvEVFRWFWQjb3dli7UsjoBHQCGgENAIaAY3AgY6A6UBvwL7I3yd3+pvcbsrr61Fz9V39d6V9kYuOqRHQCGgENALtEAj48XvdtDbXU1dTRUWlSF0jDc2teHw+/LTibqyjvmIjGytqqWty41ZPSrU201hX3abf4KK51Y1P6ppqqqmurqWqrolm6fddLY001VdTuXGjkFb1VLe04vN78Kh6pVtRTW29kFeuVtytrbRuEq/E9qm8Whqol5xqquqpqWumuaWW+roqaqqrqGt04Wr14PV5JP86GmorN9c3i7+Qr1Y1LFL8+X2teD0/x3CrHFRuVZJDYwstHj+BQDts9OJBg4DNZsPpdJKVlUVOTk5wqKMiwdTTX4oQMwwDPWkENAIaAY2ARkAjoBHQCPyMgCa/fsaiQ0uK5HLLhUdVYyOry8tRc5dc3PiFEFPrOuREK2kE9ioC6urXLxfyLbhamqh3eYUEUHVdSULbaAT2bwR8rnoaq4rZsH4da9as+VkKyyisasDla6ahsozyNetZt6aEsqommlq9+FtqqCwrYs2GAtZsbKC2xUtASChvYwUVJfk/+2nvs3gjRXUu2p6u8uB11VGTv4Gi9jqyvD4/n5KaGvFTQoXEXR+K6w3gD3hxNVRQVbyG9evWUKwIOVdgU/3GzfVbtKW4goKqOhqqNlBW1K6NEiuUf01nX66/f29Wnd1WCISHh5OSkkJeXh49e/YkISEh+BTYVmr6q0ZAI6AR0AhoBDQCGgGNwCYENPm1CYiOzNQTXi0eD8W1tZQ0NOCWW+oFsryhupqG5mZaZV1A6jriS+toBPYeAupf21Sw9L17mHnvDfz22Z/4bF313guvI2kENAIaAY3AbkVAPfkVERERJLwMQz/ltVvB1c40AhoBjYBGQCOwNQL6+0GBgEk9seQR0qazouyUdNZO6Ss7JWq5s6LslHTWTukrOyVqub10hLBSxFej201ZfT21LhcBOdlMiI7GK7tBZVMT+UKA1QoB5hYsO+JPzHTZHQjUrCN/xXxmzlnBkrJ6Wtr79DZCw0qWzFnAd3NWU+QP0CzrvY0bpfpj5rw1h9ffX8jyWj/1HlkRKuKzYP7HPDlzJo8//vjP8saXvLegmFrx014dpb9A9J/cSv/DH/loeT6+upUs/Vhy+Ehy8PmDOYRCtZQuZeXS73jqpyJWV6rsQmtqqC1cwNynnuTVD3/gw9VVm54ukfXBdq0Sn2/zluQ3U6Qtz5ck1+/5YXUlVaIWerbL21RFw6ov+HpNKd9XmkiMtBNu9dBUuYpVnz7F27PatfH1L3h3fhHVkqdHfLjqiiid9zQfvNZOR8Wb/SaPf5/Pqi1yFoPdXHw+H6FjVR276tgKfe/MXNt6NuO4M9wU5l3FeU/bKv+7eRfT7jQCByQCJpMJ9d/W1Nww9gz5pfoBr9fbob5DHZtKf2f9y7bW7w7bjubZPn4obldtkamrtgqrfWErKdPVuF21Vb+/B5qt2jdUzmrefp/pyLKyUbZ7G+fOxg3pq1w7I1pXI6AR2DsIqGO0I32O6mtURh3Vb+9zV2xVvK7G3Vu2od8flWdIguSXW0idzopyphLvrJ3S359sXUJkqXaEANnWXJ2kuITUqt5Ecnn8fuLkjmvPpCRiZd4iJ4crKyspq6ujsaUF5U/ZbMuXrtvNCJT+xMIv3+bi/37MR8vKqBbGR0owSMC1EX/pp7z7v7d54aHvWeH100AA18a1lH76Px68/T5u/s/bfFTkoawlZCWmxT+w4J2HOe/Ci7noksu4/IrLueKKy7jktif4z1vzWN/ipUkIMAJ+8LppWfstP7z+sOhdyWWXXyG6m/QfeJUHP55LS9kXfPiA5HDv1yxu9VHLz1PDyjl8+dELnP/yYr7Jb7fGX0jJoreZddkl/OPfL/HAZxtokfyDWbZWw8avmPO/O7j9vIu5VGJefsUVXH7Z37nkwmd48YvVrPb4kOwkkF/aW0TJx6/wmasPtQPO5L8nDmRcjkFVwTd8+chV/PtGla+Sy7j0n49zzxtzWdvkCbaxqWwJy1+/iHtvuZALL7lc2qjaJ3LLPVzx2hK+L6iTGHuuqA5a9RlK1HGl+g713iP1vTOibd10FK/9GSuV257b27RnjYBGoD0C6jymo/2tOoFW+u377I72OQegbZBAUu3tKD7tsTiQ29uV7atsFFZq3h6Hjiwrm31hG9pGXdm++yrnzsZVbWx/vOtljYBGYP9CQB3THe0nVeYd1W/vU9l01Vb1j/vCNpSz6sPat2Vby9u6bjCp/wjkcDjorCg7JZ21U/rKTola7qwoOyWdtVP6yk6JWg5JWFjYDv8rknriKzjUUYitjUJ+2axWUp1OUqOjscvd1qyYGDLj47GJn0JZv7a6mvrmZj0EUh0Ne0MyM0l1xnDsvAUE1tdQIPxRaOSpu76O8qULWN49koqR2eSZDGKoo76uFqmmWw707utm0bIKqmtdbDE5s2HYH/ndjf/l4VnPMGvWfdw4oYl+lW/y4iclrCsV/foiWPIi9z81jxeX5vK7O57hP0/NEt1N+gNTGVudz3IhyWq2cN6BL4VFlDe38M7RRxNfZaLfdxtY7vMjtFc74yH0GHIe1zz9HA/NmsVj//4DfzvxYwqKv+HFTzfQKmQZFFJVuIHPZvrpZc5k6uBcrGaT+Kin1RFPRdrVnHnlgz/nfJibAVWv8/KnRawpaRG9tpJzyOn85vqHePb5F0VX2nj/bcw6cwSHdY9tU9hDnzHbS60AABAASURBVGpoT+hYVU85bH38htbtbK5sTSZTp/s55Xdf2aq2KlE5dFZ2R852u73TeIXi7ilb5X8P7WrabacR0AYHOwKGYdDRYzn0kv2O6rfv0/a1bfvfmfZ57Wh5d+S8K3G17c6vW0LbaFew2pX9uStxlY1hGKj5jva/ba1TNobRcVuFz8Heh+n2aQQOZATUMbqtY33rOnXsq3aq+dbrdvZd2ewLW9W37mrcjuCzresGk2EYwUfn1crOiGEYqIvJztiEdA1j/7I1jO0PGWhubaW4poZqIbTUUMdkIb3iIyKItNkwi120XCAmR0WRGReHerNSqRBgBUKANbS0BO8MsvVUvYZ1c+fQNkztcR5/8Q2emLOS5RUNtLQItVH8I598/yOvzJnDjx89zssvPM6Lb3zInBX1LF/wIXPniM0TT/D4m1/z4eIS6sW/t6WE8mVLmPP4j3wz5xXmzBEdNTTtDdFZ1KajhrCJ6o6L+KlYLn6e+NnPE0+Irze+4oNFxdQHQPnxNlSgnlj66M0Xf27H4x/xzsdrKBLmqaW9n4/a8gn6+egnPpi/groVc2izfVnsf+CnddXtSJ0aavLn89PMmbyi2vD4Czwuvr9aWkaxcDGSwpZtiMoiLtHJ2JT5NNcVs760hTadFprqS1m3cC6mxAiS+uYQL9vL3lJOfW0tCzemk5mVQPc0WLBkrWzjBsQ9myd7FCT2o/fICRw2dSpHTj2GIwbEk26v5ZMV5ZTWuXCJ/5Ilr7Km0Yc3YzjHHXUk046aytSpR4kcw3EThzC+TwrhQrqYNjvu2EJN4XLq6kqJGDWJbgn1JDQvYlmpn5r2IyNJxJk4gKFTjuBQyfHoySM5brwTf1Mdy1eVUydkmcdVSYOQgMsa0khLTGZodjRmk9rfI4iM607fCdOYMOUYyVflPI2JPU1kmtYL8dVEbZNvc7JR6b3oMewwphxxpOhOZerEMUztk0SG07FZZ08smAS79v2GiqEIoVBdR+eGYWAYBrvd1mLZYf9pGF2Pq9qOTHs7ZxXXMIwdtmt7uO9pW+VfINFFI6AR2AsIGIbR4T5THZuG0XH99n3I7rBVPtr77MiysjGMrueMTF3pn3c1rmEYHd4u7XFQcZGpqzmL6a8ursKsPYYdWVb4HghYqbapPLVoBDQC+ycCqi/pTJ+jjumO6LfXUTFU6/e2rYrX1bidsTUMQ4XZQjp7Tb6F8a/hS4PLxeqKCpq8XiLDwsiOjw8SXyHgFAEW63DQJzER9RRZtZBlK0W/urFxK/JLKJmAB8/ab/jhlQe5+PLLuezyy7j0L//iovs/5GMhK6prCgkse5kHX3iJv973P1559HJu/ctF3HDbf/n3h+v5+M0HePORy7j8sku5+LanuP/dhZR4oaV2GWs+eZ/7/vQ8z/7vJh5SOpdfyiW3P8n9723SkfA73V71y8XPB9wvfp554GYeflRiXX4xF936JPe+tZAibwA1OtBdvYHKbx/n0Xtu5PLLL+NyFevC+7jroS+Z7xaCRvJZ+9kHPHDO8zzzP+XnUi6/9CIuvO8l/v3aHAo+f4yH7r6Ryy69iYsveI5Xv1vPevGtUvR71lE49zVeufQK/nmZYHTpX7j0ovuY+eFyFlT5EW5tq2ak40yOYcDRK6j157M2vwafKAUCtUJyFbBk8Uq6CTk5MicTkxwAgdpCampqmW8MJCWrO9kxVlYuWEp+Ve0WQya3DGKTr/GkpHcnKiWVlbV11LlbqK8vY8nCD3H2z2LkURM5JMVMskNUUfqJ9JkygdHHjKW/xUwMXnxeFy2NDTQ1NNCwSRqbXbhafQQITWrJR2HBEpo2FjKlzzjyhlRjTp7H4mWtVNeo9SHdLecREQn06nkIsSYnvrrG4Hu/XHUNuPx+igcNICY3jiwngoOySyMlpR8nnNCPnJwYqbCKxBIeGU6U04zVYtqkJ9VS/B437uZGGoN5t9Dc4kE2Wbu8RUkXjYBGQCOgEdAIaAQ0AhoBjYBGQCOgETioEThQG2c6UBPfW3kbEkiBpN415BUSQb17QKq2KGpopMvjwa/E7cYlxJerpYXQmNQ25Vohbhbzxct1VJeN5a+zZ/Po7Ee477KJnM2jNOavY3GBaCpuY201Dn8fUn4/mxuuvJgzB5v56dFLWOA7jPQZzzB79r38dUwlA+rmMGcRlNeJHSXy8QZkzWBMUOc+0almQO1HQZ2KWlndoaL8vCl+fsOo6Y8ya9ZfuSSllOy5H/HxogDl4seR1Ivkyddw3W0PSy4qH4n1uwADor7kw4/LKCt3SaRSkbfa/Bz3ALPuPZffsQjrjz/wTOB0jr/0Pzx692n89YR38dYsZf4ihQ8UfP06+WX5BK5/jksemc0zD1zF/eeaqXMV8sGiDfiF2BLHW5To6FQGDDiWmtoAS9flU+YP4KorpK7WYD5/ID2rB4NywCQbsq5oAxsqipibmoC3d0/6xsRw7PyFsK6afGnbNtxLLLdIBYUbluHeWMEx/fuTEdtAQ9kGlrztx6h3EueMAcNg+9M8Vs/9H7effirnTp/O9E1y9j+e5OH312waoqis6+VjMUXznZTO709ifCo9evclLCmFd5cto7CmWtZvuzQ0lLNkyTs4o/3kdc8hVRocVl8n2DUzLyUeT7iDWEBgkM+tS4NULJG40VQvyWNA71TiY8Okrq1s+Pw5XrrtXE4/dYbk/k+uu/UTfhQCbPvZtNnpT42ARkAjoBHQCGgENAIaAY3AQYiAbpJGQCNwgCGw7evgA6wRezJdh9VKUlQUZgnSKIRWSX09TR4hujaxJK0+H+q/P+ZXVdEk6ywuF1FCgpiFKFOEmZi1lZZaKFnEd0sW88WSVVSVlFBeUk5FcSG1BUtZu6Gcwo2KNBJ1awSRyT3oMWIq4yeMYmhmKo6ltdhj+pExajJTj5zAiBQX8e4iCqugpVVssMhHJLHZw+k7Sg1hO4YJ3b0ks54lGxqoa/bI+o4UiyhFEpclfkYewZFTD2NUZitJgUKKJFazxDJbzYQ7w7E1NuApKaW0pIKq+kIq60ooKGqiqVkNl1OIRRCbOUzyOZwjjxnNUItgWWeiOXU4/UYdxuHjejGi2wYC7ho2VtYJOVhMwQ9LWPT5EhZXlrChrESItGLK6wpYu24D6/IrqBfct26JzRlHfN5Ykmqbsa5cz7r6ABuLCqitbWRj+uHEJ6WSGeWVdjVQnr+a6ooyknp0w5nWj9SEGMYmL6C5vjg4ZFJ4M9GTooagFn7LD++9wgtPPMnMJ57iu/JoLBnj+L+8RLJjPbQ211O1QXTdNhx2O4Ysbr84sDliiEtNIzktjbRNkhzvxBlhRXaZNlNXA5QuZXmjk7WW3uQkRtCtV3eSnEn4v1omxGkNVaKpOFIoorLwS+Y88xQvPvEEsz74ns9b8sjp3pvD+ycTZTLw1tfiamnCnpQQfDLRLra/LC6aqtaw+rNZrGmOwpU+htE5USRHWbA7M0gb+jvGjBjPxEG5ZGakE+ZeRsm6j5k9t4C1lc2/dKdrNAIaAY2ARkAjoBH4lSCgm6kR0AhoBDQCGoEDAwHTgZHmvssyyuFA/VfHcLOZ2sZGllcI0dPcjFuRW0LENAoRVlxXx5LiYmqFAHO0tpIREUG4kGaG0Y4OqasnsGwZ85u+5ZVFz/LQZZfxl8v+xq0PvMXra6NYvbGF5mYhPpRJTg7RvbPpmwTRidHERvdmMEeRl5FKRgbbmVKk/ihZr3TsspxEVIwDa7ib0soKXG719JJU77QoP1NJz0ghM1P5ScSZY8eZy6bJj7+pFPf6D3nv/tu5/ZJrufSyW3nwzaV8W4QQWJvUaPOToXLuIX6EfIlx9CY7qg8DpGGxTkdIcdO8XubLKV7YyPxXl/Lpw1dw598u45pb7uXWV1azdmUF5qamIPHzi5ZEOaHfAIY01tJ79VpWlPnYsDpfyK8qzIP64oxz4gy4MPylFK5fQXNZGYdmpeO0ZGFEWsk+bBGVnvWs3VDdNmRSMqGhGJa+zBv338JfL7mCi86/jg/qhmAfcyEn5omNUzaUbF+TcIUBI8C2nghUbn6WgXQb9AcufegR7g6+y+xx1Hvf/nPNqZw5qRs2c9uhGBAC1bd4EQvD7SztlkJaeBOxgl08UfT/aDGNBdVs8IE/6HgZ+ctf4NGrr+RvF1/AzY9+wLvh19Fn4CEcO8CJ1WzQ0FQv5GITfePiiHHIdgjabfnh91ZSsfZHPnv0MdYmOrEfdyhjUy2kOCAyJY8+JzzA5Te15atyvvXCeIZnfcEjby5i0boa2oi4LX3qbxqBPYmAOt60tPU7Gof9BAc5HziYtsWePH61b42ARkAjoBHQCGgENAL7AoG2K+59EfkAiWkymbBbrWQ6nSSGhwtB1cwaIblWVVez0eVilZBh60pLaZbvcUKQpUVHExMTQ4QQYDabbatWGtB9CkN/+1fumz2bZ0Rmi8yaPYvbzp7KcUJYbGWwH37Np2DBZzx3ySPUZx/L0XfORrXhrkvHcfIIMBm7mnI3cgaeytn/fZH7nm7zrfzPvv08/nriINIkQNgvQkRLzQAyh9aQMmgpFZVlrF7uoq7SweD+ycQJCYi7HsqXsmF5LV+/8yNv/vM0rj1nOn+64k5uftXDm18WskQNmZQLGJd4w5mD+m+PZ9x4L3fdc43EtuKhkO83bEANcwUhiWJiSB5q4LLWUVVb0wECTDnesdQ3lLF46dvUzH+apbNv5YrTT+WMs//OdQ89xbetb7CgsBBJAX+Q/RpCjyHnc+0zz3PHjWdx2thUli5dwbqqGmokTEDEGRWLKSyS+Rs3UtXSIjW/LIXfPsfCuZ8zr/8tjJxwJCcPjsVm2f6GjI7OISYsG1NZNfXNLZtj/dKzrvm1IbA32uvz+YL9cKPcjNDSiMZAY7An9oFWuZG3N45nHUMjoBHQCGgENAIaAY3A3kJAk187QdpkGFgtFmKFzEqKjCTe4aBJSK/C2lrWC+FVXFmJGu4YLX4SRScxJganEGXhQpRZrVap3VTUclQUCQE36eHRpAycyuhDpjJ10jimjskhOzEWu7E1WbbJttMzRXKUUFPQQmOJBafEtVra5dJpf+0NGmisrGbVlw2Yk/rTe9IhHDl1IP2k3bFB1qi9bmeWLaIcSVh8AGtGGHXJA+g76hCmTp0sMo5BuUmk2k2Ei5ZZZMuicIsnq1cS0aleflzwBfPyvVR5ksjLjpBtZ8HbVE/DuoWsNmVQmzWGCXnp9MlNI6dXbwYcegTZLR5sK9azrs5PgwewR8Gm//Y4ado0jv/NyeSFFeNbM4dPV9ZRWh+GMz6LQRPzaNlYxoq5S1gptvUexLhtiGXp0lWsXbiGYmGqOjY4sJYGIVaXfuElwZnL8GGD6JmeTlZOHj379WLC2AA1rdUs2lAlBJyithJxJg5g6JQjmHT8SUwe3Zeh/g9ZsXYxH6+uwusPYIt2EuaIxFFeSWuzi2bJTlmCi6aq1az+9Gl+Wl62s0k5AAAQAElEQVRGQaAX/UYfxeC+3emRaMcs+z3UUldXwrx5JVQGhzd6gQaam5rxtQRIl20ebbdhklpdNAJ7AwH1zj9PwERDwE5dIIw66RG0hGsc9H6wW/eBejm2WgIW1PG2N45rHUMjoBHQCGgENAIaAY3A3kBgD1237o3U914MwzBw2O0kRUfTJyGBcJOJ2oYGVpaXUyskmMPnI0fWJcfGEisSLcsOIcnMZvPPSTrCMJLS6FU1l+iln/PRTw3klzYI2bGe+g0fsmBFOUuLflbv/JJ6FKiVVlcTTQ0lNDT8xJr5TVSsjiYnOYnw7Qx563wcM4Y5DqtjMBFhDmzmcom1iA0LailaDIE2ZqXzbnGITTKxPWtojl3KrI9/YsX6YvFdJbKeuQtXsmBJ4Q79p2cNwRGWwmdzXuSH8gBVYd3pm2jgdARw1ddQumQ+a3LGknDOzTz82GPBYYePP36vzK/l/MyI4JDJZaU+ahV3KNmESlRaP/qe+E+OT6yhx4ZXePSjtSwsgPCYHkyYdBxGUQmLPvyMD9fVsbZStmmDynkDCz/4gq/f/Y4VXh/1IWc7mvsLqS+vYdEng8mbcC1X/udxHt00RPLBu/7GHX8aTZi9hXnrNtAqhFp7qKN6T2bIyJFckfsO65Z9xlOfraK6wU1rRBRRsu8NLqnA0tiC+meRQbtALVXrPuez+8/no7WxlKeczimDo8mM8NDQ2ERDi+xLviLKypbw5qs/sWJ5kWyHapF81q5bTWV1DUMG9qJbQixOvxe/u5FWjwePj+Dk97rwtrbg9gbwBWS/EB3fVjpBRf2hEegEAmpYWStm6q3x1NqTqbGnaNEY6H1gt+4DydTZE2kxheOTGyhd/03vxIGtVTUCGoEDAwHpEALq/FMEWT4wktZZ7j0EdCSNwP6PgCa/OriNDMPAZrUSHRFBj7g4ugvBFS11WVFRZMv3+Ph4YmJiiIyMxCp6ivgyjHZDxxzJGCmTOeH0YxjWp5U3bpnBVWfPYMYZl3DKpY/ywcL1cue2g8lsU63tvzS+8u+ruWbGOcyYcQv3efpQMelETh8I2c5tGnWhMouk3GwmnQ1Lvvwvt5xzo8RaxNfuWhgh7to1Wb51othFN5m8aadw5KiBHP/27bx67bni+wyRS7j53bl8KCEUxSeK2y6ZmaTGRDNt3nwyosNxdM8mWbaBQ5Ctr9vA0vlz6Sbbb2R2NibDtMlHtMwHkDmshpi+S1m4vIzqrdkvVG5J9D9mBqOH9iPj6Wt44qlXuWO+l9Z+M7jo90M5pf96nrnmd1z2e9mmM1TOF/NMfhMbuw+mv8lErETZaSkspKymhrcHDyTQLY6cGCTPNit7lJOk/oPou76ZlO82sMznDw43bFvb9hmV3o+8GXdyQtxGUn68nz/8+0PeKGiUixiDlAWLqF5XxYYa5G6+6NcVU58vBN08P3NfeZ6XbjuP3552imAt+Z9zFTNuf583FjfS7KoiofQunrr7PFn3O5GL+PunVhbFn8DJh2bQMy2MhpKFLJl9Ju99/imfrCdIgBV99zBfv3krLy5oYW01NJQuZOlLSueToE7rJpJMMtFFI9BhBHyy3/u8Hsx+D6ZNb77rsLFW1AhoBHaKgEEAkxxfAV8rHq9Xvsndi51aaQWNgEZgMwIH6YJfbvS3ulqoLsyntrQYT6sb9RoCdVPqIG2ybpZGQCNwECJgOgjbtEeaZBgGZpMJh82G+u+PmTExZDmdZArplZqQEHziSxFfdrudXxBfyGQOh4hMuo2ZzOhJh3PogFR65aSSmtmd1O4j6ZkZS0ZaHKSN4LBR/Zki66PEzBKWTlK/PCafNZw+ubHEYQUjmrQBR5A38lCGp0GsA5ksIhFExiSQkJpDauoAhh0usQ4bSe8EiFL8jWjssISlktS3P5POGkFfIV9isWAQTeqAKfQfeTgj0g3iwqKITu9B/xMnM3RYbwbkpJOWmkv/w6Yx5ogjmdzHSXJSFkl9+jPpzBH0ET9xwae60uh2yAgGHzmQPtEGURZwxOaQNvxMRuT1Y2B6JIYRTnzuKAaNmsxvDh3AwN6qHRnSlu7k9cgUjOIwdtSAqCzSe47m5KOP5pjDBjOkbxIRJqQVJuzRqSQMOJqJA3szPicakxFyZJOFeLJGjWLg4SMYlGgjNqU7Wb0H8/tJvclLiSYMs+iEE58jWA4/jENG9qB3RiyxzhiM+F4MHDuKSWI7qkcaPTJTJd8Mke70GtSH3gP7kuDszdDDBzF6ck8yzCbCxVuoOFL60av/aM4YnkHPlGyJ0ZeJ08eR1zuZZDub22sOjyM8exzjR+Rx2JDuRMT0ZsCkwYye0pNMiyno0xaRRHzPoxg3dDSHD+hORrzsD1FpxMYmMKR7FYW1ZXy3tm04JOZIoiR23tQzOPSQcUwYmENGeprkLfknJZIaG06ETRG6mQySmN165sq6tnb1H3YYI0dPZGR2NIkRFkwWO/aoZCLCwgi3gkra4nASFhEn+52B1URQxxaZIjrhQR05nNCTRqCzCHjlYtwnJ9wWX4tcoKthuJ31oPU1AhqBHSFgBAJY/a3gcQUvbtVTHjvS3946Xa8R0AgcPAj4fXKzt6mRxopymio3Bud1pSW0NNTj9Xg4MAkwRew3U1eymBWfPMP8VUWslxvEB89W0y3RCGgEtoWAXJZuq1rXbQsBwzAwmUyE2e0kC/HVNyWFjKQk1FNfaqhjmFz8WywWDMNg25PUZ45hxIkXo/5r3mZ57DEuOmE4o/tnYvQ/mQtmHMGlU/uRJE7szn70nHQEFz9+MocJQZKx6SmkfkddxhEzzuc3/SHDKYqkyMdRHHv+Tfxj01C5xy/+P84fnS71Prxyt8bV2Mi2X4zbJPUu3GG9yT1sU6wRmWQGYyXSb+qlHHHKBZzc3yAzGuwJ3UmceBGX/vVuHn/8nyK/4ZJLbuF3x13OxYck06vHELqLn4seO5nDRyo/0Rj0Y9S50znuiqM5JMVEkgOi04fS76RHmX7EFI7p79xESGWQPvR4Tnr0MW4JtUPNLzmJi8ZmYjYJhmxvSidtyHGc9Mij/OmsI5iW58Qc3BbRxHc7lAkXPsKxk8YgbjbF+tlP+sizOeS4q7jw0FR6D53I4EOO4+ELD+XIPsk4Ra0tqvgffBwnPvQIN196MpeMy8JqljXpIxl07AU8JHE3b1PJ+cY/HMm0Yd2wJE9kykXHcuql4xhgMxPDz1N0nylMnHIqD508gLFjpzBo4nE8KHGn9k1uF1f0bXGQOJ7JF0zjtGuOY0D6oZysli8bzwC7hRjUZJOPRHpPvoDTLr6Jhy+exFF9h9ItM4eJZ4RR4CvgkwWrqWtuxRPRi+zxp3Hegw9zp+TaPu/H/3MTj182maP79SQ3ezwTzvsf19/5uGznTfL3P3Lt8QPIlLbIZiT0HyEnj5vAhGxQZFeakJojj7qCEweEIZwtkcl59DnhftrrSLK6aAQ6hUDA7yPgbcXqbcEc2O/Jr061TStrBPYHBIyAH5uQy2avG7+QzQfmRe3+gKTOQSNwcCAQkD7B63LTVF1FTWE+HiHBXLU1VK5bQ70QYa7mpj37BJjEV0+itrg9uDw+/B2GNYBfPcHqaqJV7Ly/MFTkVx1ly9/js/+dz5tfLOJHNYhmK/8qdqu7Wa6TtncNJfUtblrcrUIEumgRPBo3XW+1SM4erw/8HlpbmmlubqGx1YfXr2K3BfJ7XXKjwSVt8+P3evC2tkqsVlol4fYpq/Mfv9yUaGn10CI66lUiLc0Se1MsV6sXr08sOhjL09pCq+tn+1DOW8xdrbgkj7ZM9adG4OBAwHRwNGPvtsIwDMxmM3a7HYfDERT1nx1NQowZhpAh7E9TnSSziC//fSN3TJ/O9G3KuVL/Lx5+bwWLakVdl4MKAXtCOkmHncZRYctJXfwIf3hxPp+psYh7pZU6iEZg9yGQkZFJn149cZh8mH2uTQTYzyeRuy+S9qQR+PUhYArIceVvxSTHVlpyInl5eYSHh//6gNAt1ghoBIIIqCe+PM3N1JYU0VxdidVmIy4jC2dKqtxENqgXMqymYAPNjQ149tQTYNVrcM17jn8+8Q73vLeMCsnMLbLjos4LaihZ/AYf3f07XvpkPt8W7thiW2sDPg8181/hzQeuleuk7VxDnXIa0294glsem8Xc92/jhqvODuqectrp3PDEx7wzdwXewvd55R9Xce2Vt/DbFxczt7g+GM4v5NyGz/7Fe6/cyd0fl7Lmpw/44tlnOe30F3hlbjHtU3aVLaX4o7u4+eU53Cw6856Zzp8vbsvplFNP566Xf+LrVWX4ij/gtZuv5torbuK05xfzU1FbrIDfy4bP7uD9V+7gzo+KmfPyLTx3e5v9Nq8NZ5zC9Lte4t6vCoK56g+NwMGCgMnv9wc7LNVpdUaUnZLO2IR0lZ2S0PfOzJWdks7YhHQDgQDbslX1ndmghmEEnwBTBJh60kvNd0h8sYensDSS++Yx+Q/DNw2NbB9P8Zs2wmLiiU1NJXWbkiT1cTjDbdhN6OkgQ8DsiCE8YxijBg7m8LxcMpwOwqzmA6KVPp9vc/+kjl11rHq93s11oWN7Z/OQ7c70trX+12arMFc4bwuLndXtim1HcI6MjCA+LhZ199PU2ojN24RJ7gqDOtE9IHZpnaRGYL9EwJBjyOJzY/M04GtpIsxhIzExEcMwOtTfho79rvTPIdud9S/bWh+y3ZW4XbVVG7KrtqqP3Re2u5JzV21V336g2ar9SuWs5tva73ZUp2yUbVe3796yDeWp4m1LFPHlbmykoaIcd32dkF0mohKTiEhIJDIxmeikZAw5R2uu3EhtQT4tdbV4Wlt3/xBIVx3ejav4adkG5udX0yLJ+kR2XsxY7JGEx6YQFWbHYd25xbY0zOIjIiZBrpNSRJyEByqpW/YRZfVeXI5UUlOkPj6aOGcU9jBZ7y6lsqqID4sDNPtNRJhc+BsLWfvDShZ8Mo+lP37DipJqSl0STc5f6ovmkr92PguKmqnz2gh4KvAWv8rStWtZWapaK+c3LcWUL1/F5y+vY2O13KCIisYemYRRt5Sa8qUsb4jAZ1gIM5raYv24ioVC+C398SuJVYVyE1CxiudRsGYu84taaCSa6DjJP1XyT7Vha66l6INlVNWZCcSoepHYKGLCLOipiwjsopk6RnfU14TWqb5GheqofshOzZXNwWwb+v1RbQyJSVW63W46K8pOAdZZO6W/r2xVvkpUDiFxuVyouhAgB+Q8uh89gkMjf7NpaGT7VkTLl/6MPv9aLt56eNvm7/fw+OMX8/vJPennFHVdDjIEbNKexLbhkOf8lYenD2Z8TozU7f9FdcyhY1Udp6rvCH3vzDxk2yonZp2xU7r72lbl0FnZ1zl3BWf14622745sDcMIPnWrTrDNckIc1lqL2d+KGqqFnjQCGoEuIaCILyPgRZHJDncNPnez8MkB1M299n3wjvohdfwG5AbjjnS2ty5ku6Njn9eZGgAAEABJREFUX9u2nacfiFipfUjtG13ZvvvKdldw3lc5dzauauP2Ogy1vbxyfaSe9qotKiDg8xIeE0tMZg42IV7C4uJIyO1OpNT5mxqpWrmMeiHJXM1Cvvj9KPuQ7+A84CPgddPS3MzmYXUtblweL37587a24Go3hK+xuYWmVh8+vw9FwrW2tOL3uPG6W2hubCI4nNAXCLre9och1dEk9ZrEuD/cydQx/RiSIlWq+D14xE+j+FHSLHm0eqHdSESlFRTDbMU54FiO+sONcp2kXv1xD/+8+mTOGGbj+N9fynk3S91jj/D4X07nyt+ewKBDL+Si30ziN9OPwnLUpRx7+FCm9IkWXyqfHiS4HAyp/Jz1pRUsqfFLfbtimCFzHP1HZXH5UZ/RWLKKJYtr8Qlp5auaz7oF63n91WxG5/bmtN+cTN7JD/O7Ywdz+v8NYcjvbuGosX0Zma78qVjdiHeHMWxTrMW1W8YyTBayxl7ESZc8Lu16TOQf3Hj26RxtGsopv/sLV/9b6h97lMcvPI5zRmUop1r2AQIej6dD/IzSU+mp+fZ+K7dX3yrXRQearWqnyln1YdtrV6jeJwS90m0vJvXUUmjoXmfmyk5JZ2xCuspOSeh7Z+bKTklnbEK6yk5J6Luaq/d0qbr2oOhljYBGYP9AwGazoY5TJepCTB2rarmzomxNJtNmX52x31e2qq1KOpNrSDeUs73d0OzQup3N93fbpKQkxo0bR1JiIu6GGiJaKgjzNmKWi3fY0cnw/rFP6yw0AvsTAia5KLX6XES5q6BxIz5PK8OGDaVXr16d6i+tVmvwKbGd9S/bWr87bLvS14Xi7gXbLbDUcR1b4LGtfSJUp7HqOFbqfMkwjC1eyRLCcVtzhe32+qKAEFg1RUU0lJdjMZtxpqQRkZiEIctyoEsxYZbzi9icXJzJqeByUVuwntqSouDFurqRtYXv6rU0//gkt15/YXBI4PRTf8v0Pz/Jv9+bR4l7A9+99DceuGZ62zr1epar/skZsxaxoGQRaxZ8zazbXqfk/af4bubfueT033HTzM94b1nbcL4t4mz+os4FtjHsUYgv1n/KZ8/ctinWuVx283M8MQ8K6zYb74EFQ3zGkZaezuGTUphXWsanSwul7pclNrUneRPPInpuDTWfLmGR38uihR9QZdpA+vWn0qdXBpm/NGtXo2LFk5aWzuQpqSwok1hLCtqt14sHCgLqGN3Wsbt1nTr2VZvUfOt1O/uubA5U247go65pVPvai8kwDNSKzophGMGhf521U/qGsX/ZGobqKNCTRkAjsJ8hoAgr1WcoMYy241QRQup7Z8QwDDlZMziQbFXbkakz7QzpGkZbe0PfOzNXcQ2ja78Le8NW3bBIS0sjOyuT1KQErJ4mrO5aHJ567F5Z9ruDRJghd5PRZJjsQftL0XnsewQCGHJMKMLL4m/F5muWY6YRe2sdppZaoh0WMtLTyMjIICYmplPnhqFjvyt97IFqq7bngdbeXcn512ir9s3O/H4qXbVPdBWrXbFVuXYmbkhf2Wwt6sktV1Mjrc3qKVCwhoUHBTk3COrK3DCZsYVHYHE4gk9nNdbU0FBTuxX55QeqqFw7n3kvvcW64lZcjhRSkpNJiY/CGWHHYlhxRMbjjE+R+iRSor34Szaw9PVvWLG+gaqAg8hYiRMehSMqjgSxjYsOI9xmEt/bKwFZ4aapaj0F8z9iTeFGyhqb8XuKWf3ZIlb9VEpDRAqRCYkkxEYRbQeLSUz2WDHEs7QjMZWsEYOIr6+BokJKpdYl0r7YnVkk9j2W7lHFtJZ/wPMff8aHc5vZaKQw5NheZKZEEsXOJgcRCRJr1GDiG2oJbCfWzrzo9fsWAbPZ3KHfYaWnMlXHtMVi6ZBNSO9AtFXt7Gh7DcNQqlvIHj3Ut4ikv2gENAIagV87Arr9uw2Bbt26MWjgAMwmA2trA5GtVUS4q4IkmNXvwix3eNVFvhHwBYdFGgG/nmsMftX7gEm2vyngxSIEsU2I4vDWmrbjxlMLHhepKckMGjRIv+QePWkENAKG2URArht9Xg9q6GFgq+FDAelPPG4Xra1uPAJXi9dHiyyrYVQ/P/nlB/961iz6gdee+JHsUWdy8T+f4InHHuaJP5/GBZMGkWLLZNi0Kzjj+vu597//5t5bzuPCoRn0/uBL1q+JpDV7FP93+TGkTDqV4adfy+2PPMjVp41ncu8oidqJEqiRbm4xn71WRFXNIP505+Pc/dC/+efVv+G0QZAe3QlfXVWNScHSdwJT/E3k1Rax0OOnLqCIunYOHcmYUsYx5JASLGGvcf+9D/Hmwu7UWA7h0H6QENVOd0eLMeKn70Qm+5sZWFu47Vg7stfrNAIHKQKa/DpIN+z+3Cydm0ZAI6AR2B0IREdHM2rUKAbk9ScpPg5PYw3+unJsDWVENZcR01JKnEtJicy1xLk0Br9mDGJl+0c3lxLWVIapoRx3TTnOcDv9+/Vl7Ngx5OTk7I7DUvvQCGgEDnAETCYTsWkZRMQn0uJ2U7VhPXXFhfiF3FJDIn2trbhqa6lYs4ryggLqvH7MsfHYYuIwDCMoQQgUYbZuPQWuSD4cdibpgzPplxFcs/lDvQusZt5LvP7ANUyfcSrTz72Nm5/7nPmiUSey20p1Nb7ly/kuJYkNfbPpnwRR9t3mvYOOwjCZksju3ojJXsKHn1SwcaP7F7aG2ULOoTMY2+d4jltgZtzQwfQd3x9JmY6nHCbboS2W2VEajFWxjVi/CK4rNAJ7CIH9xa0mv/aXLaHz0AhoBDQCGoFOIWCz2UhJSSY5OZmU5CRyMtPplplC9/REeqTF0zMtbqfSLdlJblI0PVJjd6q7tb9dsc1OiCQzLnyvx92VnLXtzven0D6SkxgV3L7dU2L26n61o23UI1UdE/H0SE+ge0Yy3bLSyUxPIzU1lbS0NBSZjJ40AhqBXz0ChmHgcMYQHp+AXeYtjQ3UlxZTLwSYu66G5qpKqgrWs7G4iPqWFoiOIUx0w6OdqPfwGIbRhqF6qqm+nnqfjYKkvkTK715cZNuq4GdzJZ7Cucz5cAXfLGkgkJpCTHYaKYkxJIqCXWS3FSHx/NU1lIWHUx8Xjfz8YjPvNu8ddGTGMIWT3C8Fp82g9uWFlJfUU8uWk2GYiE7vSWpMN3IrDVITE4SMjCdc1DqeslliRZDcV2LZJdZLC6gorqMGPWkEft0ImH7dzdet1whoBDQCGoEDHQGHw0FKSgpjxoxhrMjIEcMZOnQIgwcPRg3j2pH079+fvn377lRvWz5CtgMHDuy0fe/evVFDNwcMGNBp212Juy9t+/TpQ1ewUjkfaLZq++bm5tKV7ZuXl0dX27sj28GDBzFkyGCGDxvG6FEjGT9+POrF9hEREZhM+nTwQO8HD5z8dab7PQKGgcVqJTwujtjsXITRor5yIxuXL6FBCK/awnxKli+jSsgkj81OVEYWTiG/oqKicMjvsal9fyK+1JBrs8+N3+dHCpunmvW4Fr3BE296WGU9jmufeIz7Hvsrf/79FA4TpXiR3VYkD0RMfj+Gz4fKI0AAhKALeCWKLMrnni8mM868IaQ4Ekif/RllBZUUqPh7ILJhGG2xwpLIULHyK8n37YFA2qVG4ABCwHQA5apT1QhoBDQCGgGNgEZAI3DgI6BboBHQCGgE9mMEDMMQzstGeHQ0cTndCEtIorm5mcoN69hYVEhDqxdrfCLO1HTi4+OJiYkhMjIS9UT2ZvJLfBAbS0JrCQN+eoq1C4pYVrRVo80G9IrFkRNNkjBStvUbKCgq5h1RqxDZbcURhlkIup4FhcQsL2BZRYAGdy0tlfVUzAf3bh1juaOspb3kkNozgUPPLGVtmYt5Ep89MqnL/GxSe0iss0pYVy6x5u6RQNqpRuCAQUAdFQdMsjpRjYBGQCOgETh4ENAt0QhoBDQCGgGNgEagcwj4fD7WrFnD/PnzWbx4MQ0NDUEHXq93m/XBlV34MJnN2OwOIuMTiUpJxS5zjz8QfMG9JTaOqKRkYhOTCBFfdrs9+BSpYSiCBzCZIaY73XOzOKFPK4U/fcirz8xk5lPPMPOd7/ksv4WWtG70Si7DXvYJ7zz9DM9/tYzvihp/HuIXHo4pOZGc+nV4v3+PV55+lg++X81yIY0kQsdLWBzmlAGMzAkQ1zCXN595muee/IwPv91AqU3Ir128IvbUl1K78hO++Gk5P/24GP/iOSxckc+yspatcjTkezQx2cn0PSGDBCMMeydZvuaqtRTPfZpvFxbw3bwCCr59jcVrSllfK65/UaJxZiXT74RMEk2dj/ULd7pCI3CAI2A6wPPX6WsEDnQEdP4aAY2ARkAjoBHQCGgENAIagQ4hoP6j4tdff80bb7zBu+++y8aNG4N2Ho+HbdUHV3bhwzAMzEKAOYSAihbyK6FPf+xCeIUlpRCX25345BRiY2OD7wtUwx2VrmEocoe2ybAI+TWQ/uOO4E8XHE790pd48raLufjSy7n47ld4fFET9X3HcHjcUqJ+uo9/XHk1V85ZzdfVNqZF2Em1mDCLf0vv3oypX4Dx+v3ccvmV3Pfyd3y2po3wawu0rU9DuDcrVns4VosZS3gKltQJHHpsCinRc5n1j8u48cqXeOKD9dSODCcQJzo7vSo2MEw2LI5wbFYzFoPNk7tiFaVfPc5Tb33LO29/gf2LR/joq8V8uroJTBasDpsQiRbMYmGIOJLTSJkwmYlpGYwIs2OXtppMao2sDBYTJosFm+BglXXmdqvqC39g2RuX85Jg9fqHq1j5yj/5+MdVzC2VBgRjWbeKlUryxClMSM+UWA4cVgOT0c4hoVgOrFYT7WOhJ43AQYaAHCX7Q4t0DhoBjYBGQCOgEdAIaAQ0AhoBjYBGQCOwPyFgGAZWm51IZwxJuT1I6dadpKSkIPHVfqijYRjbTjuuB+EjzuTPtz/A7Nmzmf3ic8y+9UyuOGoYabZsRv/mJi68Q+qff57ZV1zBnTecw2nPXMYxh3WjnzMOq2M4h99wG9eL7QvPP8MtZx3GUf2c244VrFWXt7GkDTieKVc+w28mDWF0JkIm2YgdfDLHX3iH5PGiyK08+OAdXC06f5w0lDGiEzTf5ochtcrncUy58llO3krfkZpH5tTruPGuR8XvbF584Xn++YdJHDO8D5bMKZx048mcfuFYBoiXaBGIxWwbyqHX3srZt17NFYcn0SPBHlwDKlYO3SYexenPXcExU3rQv11zY7tNZOjvZnPrfYKZYPLiC89x1cnDGddLCL70KZz419/w24vHbRHLZBnCodfcwtn/vIYrD0+mZ1IolsIqm9wJUzn9xaskVk/ynOylSYfRCOx9BNQev/ej6ogaAY2ARkAjoBHQCGgENAIaAY2ARuDXjMAB0HbDMIJPgNkcDiLj4nDGJ+B0OlH/LOMXQx3ZxuRwYknux4hxh3L00Udz9NQjOXpMP4ZkJxFhjial52gGjVf1Uzl6yBAmjMij9zQfNi4AABAASURBVBFDyMmIJs7mENIqmYwR4xghtlOnTGJwdCUNS99n5syZ2xY1rPLTlcxviCNr6BH0zEwkNVLyMkzYE3vQbeB4yeMokbEcdth4hg09kv4hHVHbfrETEd9NfB4pPpNIjfpZ0xIRT1T2cEZNmCR+j+YoaePY/pnkJMViisyix6ie9BmUSryY2ETAjmFKImP4WPLGDGVoZjjOMHNwDUHyK5ro9Gx6Tx1KbmYM8W1GqMkenU5i36MZc4hgJpgcNXUqQ3tIPjERGBKr+8ge24iVSPqwMeSNHRaMFbM5lvIosdI2xcqSWHZVp0UjcHAiYDo4m6VbpRHQCGgENAIaAY2ARkAjcCAgoHPUCOxLBNS7stSQwa5IIBDYZupd8amGM6ocQnO1vD3/fr8f9e4vJSpWyEZ9D4my354onW0mvp1KwzAwmUxYrVYU4aWGOdpstiApZhgGe2sK+FqpX/YuHz1zOxdffPG25bLLufiJD3h2funeSkvH0QhoBA4QBDT5dYBsKJ2mRkAjoBHQCBzUCOjGaQQ0AhoBjcBeRsDlcvHZZ5/x0ksvbZbXXnuNt956i1dffXVzXfv1oeU333yTioqKX2Tsdrt/4TNks6P5K6+8gor98ssvB+Oqd3pty78irvLz81m2bFnwhffqvV/KVuXz008/ba5/7733gn62FXPu3Lm/yPtAqDDMNmKH/IYTLlJDF2cHhxgGh1LObrf8wnPMvuJELlBjHQ+ERukcNQIagb2GgEndOdjeXYEd1Ss7JTvS2d46Zadke+t3VK/ugOxuW+VzryGuA2kENAI7QGDLVeoEL9QfqONeHavqDmeorqPzfW3b0Tzb64Vybl/X0eVdsVWYK5w7Gqu93q7EPZBtd2WfbI9fR5dDWO1K3H1hq47ufRFX7c/7Im5X2xs6BruS86/VVrW7o8dPSE/ZdHXfULYH2vZV/UZXcz5YbcvKylAk0Ndff82PP/7IihUrgrJ69WrWr1/PqlWrgt9D9VvP1X9cVP9pMbRPqbnaN9SxW1hYuEPbrX2p7yqu8hmKq5br6+tRftuLesqrrq6OysrK4Mvu161bh7JVc9Wm9vXK77ZE6an94UATw2TGnthz09DFtmF/waGUR7dbnnokRw/pzsDgWEf0pBE4IBFQfUn74357y0pPNVDNt6ezvXplczDbhn67VBtDEiS/1B2KzopypgDrrJ3S3xVbFVOJ8tNZUXZK2tupOz6qLgRIR+fqhMnn96PmHbXpsJ5W1AhoBIIIqM46dLyq41T1HaHvnZnva1t1otqZfJXu7sh5V+J2xVad8KtttCu2qu2dlVDcztop/X1pq34/NFZu1HbYkahtpLDakc721u1LW3UsbC+vHdXvy5wPRJx3NeeuHoMq7oFkq35Pu5rzwWqrSKHXX3+defPmBZ/gUsP6lJjNZiwWS3CYn/q+PVEnKgqb9sez+m4YBoZh7NR+a78qrhpWqOZqHTIpf+39h5ZV/2IYhmgQjKVslK1hGMHvyGQYxnZzMAwDPWkENAL7EQJbpbK9Yz/UB4Tm6ndImXZUP2Sn5geirWqnaq86V1Jt2JGoayml215MqrNU47Y7K8pOSWftlL6yU6KWOyvKTkln7ZS+slOilkMSFhYWHK/eHpSdLXt8Pqqamlgpd4yqZd7q9WoSbGeg6fUagS4goN4nETpWQyeioe+dme9r29D7MTqTs+qrlHTGJqQbam9X4u5r21AbOjMP5dwZm5DuvrbdlW0UakNn5vu6vZ3JNaS7r3JWF5LqAjSUR2fmoZy7sn13Ja6yNQyDzuQa0t0dtl1tr2EYm98jFMqnI/NQzjquY6fbXGP1S4xC+0337t059NBDOfXUU4Ny0kknceyxxzJ9+vTg91D91nOll5GRsQX2Cmfl9/DDD9+h7da+1Pff/OY3/N///d/muMp/ZmbmFv7VcREREYHKOS8vj8GDBwdzVbbHHXccI0eOpH298rstUXpdOC3b4yY6gEZAI9CGgOpL1PG+M1HXSspCzXemu/V6ZXOg2nYEH3UuptrXXkyGYQTvbqiVnRHDMIJ3EzpjE9I1jP3L1jA6dvfDHwigiC9FeJU3NLBRiK/S+noqZdnlduMVUkzdVWNbk6eBQP0qFn+0kB8/X0eJ6LhE9rviqoGSuXz+41I+WlxCfQC8+12Sv/KEXHVQOp+vPvqSN95fyPIaH/WevYeJq3w5axZ9w3OfrmBxSR0tElp2E/nc/UVdeLbvNwzDCJLVobqOzg3DCN4JVWRSR21Ceoax67YhX52Zq7YjU2dsQrqG0ZZz6Htn5iquYXTtd+HXatuV/UphJZu3S7+/ytYwjC4dC/vSFpl2Bau9bWsYhmRMl3FWxp059kK6ahsp26621zCMLudsGLtmG2pDZ+aqvYaxa33OvsAKmfZQ3O32CyGsuhpXUu7yvnEw2qakpDB8+HAOOeQQRo0aRe/evYPSs2dPunXrhpqH6rY179GjB1FRUVtsL7VtlGRlZQV9bctue3W9evVC+QytV/G39q+OLXXR53Q6SUhIIDExMZirslU5qza1rw/52nqenJysNqkWjYBGYD9FQPUj6njfmSg91QT1+7Az3a3XH4i2qp0dba9hGEp1CzFt8U1/2SECXr+fJiG5SurqKG9sRPENRbKcX11NrRBh7tZWFEG2TSfuCij/jHfufoNZD37HMlGqF9myKArBh9fdisflwesHVbOlzh7+VlcES1/iwVkfcM+7SymXDHZO0gXweVx4Wt20+hAMup5jwOfB62mlSRx5/Vu1PuAHXyvuVg8ujw/5JtlBwO+T6iZcLS5cLi+SQrC+LYu23FpbmmiSbdReXK3eIMZtej9/BnNobfmFfovbg8cr3reRQ8ja73VL/i7csvF87fMP+PB7W3FLDi7lx9eubaF2ubaK2SzfZT/w+Pzt2uPHL9uodf7LzPz3TG76z3t8XuKlvMWLz+OmWfxvt43tcthSr4UWFUcA9QuWwTybm7by9bNO/erP+fa9Z7j8wY94Z0kxG6Ut7VoTgkLPNQIaAY3ALiCgTTUCGgGNwJ5FIDc3l+OPPz4oAwcO3LPBtHeNgEZAI6AR2OcIaPKrg5tADW1UT3ytrazE5fMRGxFBH7ljFCPzRo+HZeXllNfXC4ngwi8k2XafANthvFphchbx5T1P88q/3mROufBlO2eeduhxz69UCZax5K1/8c7Td/PcQj/50oyuxq1b8jYfvvMUpz6/kK83bOWoXoi5xS9w77Nvc8trCykRcklFry/6kcUvnMZNV/yLv971OfOFeGqzVGvLWfr2nTz25xmcesoMZsz4Wf71/Jd8vkH4tK2Ym7ql7zDn8T9z+mmnbKF/3UNv8+qXS/AufIH7n3ubm15ZSJHEUlFC7S389gHmvHwTd39UxNKydmvqlrL24ye457enc+eDb/HKglq8QhoF7RqKYcks/nfrVVvEm3GOfP/XB7y5pJQaUWxLs4iSNSuYdUcxmQMO5beXnMSUTCtpld8y/9V7+N1vT9vCx+3PfMan68EjxBb1y1j36Uz+c8ZvubAdDjNmXMtVf3+Z9wtaKSnfvs6VN77Ee/mtNOZMZewhR3DnsBX4K9bz8fwaPN627CRNXXYnAtqXRkAjoBHQCGgENAIaAY2ARkAjoBHQCOwyApr82gmE6kmu4FDH5ubge76aWluJsNtJiooiUYivZJlHOBzUCgFW3NBAmSLA3G58QpB1ngBTm8OGPTqS8OhwHGYwGztJcJ+v9kkGzVSu+4n1y+axojJAvVuqulhMvloaC/JZ/PJi1hfUUg0ENvly1RVTuvgVVm1YT0GtD1MggCG0UF1xEYtfKWDt/E9ZW/gNi0v81KixeMFnwCS39T9RsGoxBa1xmCISSYyykugpYNHXS/jkizUUCwml1L2NlTSs/pTPPlzAJz9U4Y5LICJR9BNlWyd6qC0opWDhauo3ruCn5ev4fs1GGoWA827KT80aShZSuPp75hY0UNX08xpXxRpK181jXsEGflqwjhXLS6kTW/X0IK2NULWShatLmFvSiiUunpjESMICldTOf5lFS5ezpLgFtS+6ylaxrmAdrzWlkpDXn8lje5ITZcJcUyp5VVBji8cWIzlH2Uj0FrL42yV8/NlqioT9anZXU19YwLz38ymvNTBJ2+JFEhNjiY0JJ8xiYPG06cx/v+AXOnFBHQhLyCGzV3+OHpdAdEE5xZ+vpcTjoxk9aQQ0AhoBjYBGQCOgEdAI7EkE1FAlNTxSve9rwIABwaGXKt726tU6LRoBjYBG4EBCYE/lqtiWPeX7oPDr8/s3D3VUL7l32O2kOp2kCOllN5nIiIkhIy4OR3g4JU1NrKupoU7mbiHDtkd+BfxefJ5mXK5mmltcNLu9qCF+AaLB6MPIP53IURdMZnwiJFi9+Lwe0fHgdruCovRVXsqP1y1+WsSPkHPNIm4hIbzqKR86OgXYwk8wH8/PTyUpN8F83Sj/bdIiy25aJVAwD8nPK8utXi9t+bhxSZt8Yqt8B4fjSW5B26B/0RPiJyDrty7RGblk2+MZ/tEiGktqyN/cFj/19WUsXvSREDUW+nXLItkwcPgLqS93s2jO0eSmVNOr53yWLPVQW7ul9+QeQ5h6+WP84z8zmXnfP5l53fFEbSjii9e+YrHXRy0B3JVrKPv0Xp5+fSPfNUzhsoce5b8zRX/mfcyceT3H5ibgLC6hSkg3F52ZAtQW5VMr29t01FRMPnCv3UC5z09L+zSzx9P3xCu45dHHeVBi3nPFkfwp7BU2rpjPp4tqZJtA3fLFrC4v4OMjDiW6fxoDYggSpA3NFqIzh/D7Wx/iXw9Kzvfdxsxrjye2qIzPX5U2erzUoqZE+TiSqX+8kX9I254QmTnzH9wieEzOsJLikNUonSOY+ocb+busf1wkqHP9CUzJtJEqOjYh6BLHH07ahnrsn8xnmWzv6vZtUW60aAQ0AhoBjYBGQCOgEdAI7FYE1Euqx40bxwknnMDRRx8dfO+XCrC9erVOywGJgE5aI6AR2M0IaPJrJ4DWtbSwoqyMJiGzoiIi6JaQQLQQYCHgLELAxIeFMSAlhXAhwKpaW1FDIKvVO8HEZlvua/O/YeEz0/nbpdOZfu51zLhzDu+vLKcOoScCi9qGPd7+JnPKoHzll3zz4bNMv+NZ7rjjUpHrZHkO365YRfmK95hzx3SuO1f8TG+TO2Z9y5f5dGKqo3zl+z/7Ofsqpt/yBt8sK/7ZR8FXfD/7TmbMaIsxffq5TJ/+Lx5+dzk/rMqnbM7TvPPtep56+3veuOUUrj7nX/ztri9YKARX7SbbU2bMEBuxP+capv/rQ95ZVoa0ll9Mzkxicm0MGf4WjY1F5EtbhGsStQLqSutY/NZQYoxcumfFYBgGFBZS6q7hrWPziOk/lGRTIm8vWUpRzTa9E5yihWQckMfQmACD3dVUlgdwtdRRX7eBpfPn0m1CH6ZMP5RBFjOxbQbymcfYY8Zz5ImDSLNCZfk6AAAQAElEQVSYCJOajhX1GFw5RRtc1NRFMfDQPLq767EtWcvSsgA1ru15cRLlzCFv8DBqLVZWS3vUk1/19Ruwe8s5ul8/smLbslMenP3G0GPUYRyeaiEtTGpkHyUpmZwwBz3lq1lk95YocZdH+pB8EvK+Y/kKLzXqMT2p1UUjoBHQCGgENAIaAY3A7kFAe9EIaAQ0AhoBjcDuQcC0e9wcvF48XrmoV09y+XxYzGaiHQ6sMhfaJdhoNbfJd6eQDWaTiWYhv8pramgUG6/YBpU2fwRkqYBWTwVV9Qk4wsyYGzaQ/9psli0pYkNNKwEqKZ63jNU/rqOgOUBLTTGlyxfz7mvfs6zES5MtlkSnA3/lCorWr+CbMjutthgSIy0kevKZv3QNX60ooUEi/TzoTr5sp7SULmX1qiXMWu2hzhRJYrzyH4bd2o4usdixhUcH7yyp/yoTaWnAU/A6Xy9dzDcF9ZgcEYTZLUSG2QlzJhIb7yTGCTZK2PD1Wtb8UEmrkIaRiZE4/BXUzJ3N6nUFrBeyRCGyRWr2RJzJiQwc6qG0sZolG6qDw/2oKaSyrpHPwyYQm5pJ32Q7hoBfU7CMqpp1tA7MIq23kDHWRLxfLKGqogZxL3hu4b3ti98PQky2xobhT4zAaTGwusuFXCtn4Twr0akZ9B6UQaIEsActbPKZQFpuGtk9EomQekv1Gkrnf8TrzzzFc08+yZOb5I3P1zJfCDufhBAj8DZBwzoKVnspL0shp88AembWEmldwZL1ddQ0BAc+BlW3/PDj93tpbXUT6XDgjHBIexuprw3gd4UzIDueuEjHZhNbfCoxKZlkRpiIsEhYbysNddW0JIZhzo4jxWQQHtRukM+lLP36bd6SnJ8SefOrxSwsbsEnZKWslKJ0lm3WeXqTzoItdBQm8SRmKrxc5Bc1UN+4vbaIS100AhoBjYBGoOsIaEuNgEZgtyNQWVnJggULglJUVLTb/WuHGgGNgEZAI7B/IWDav9LZ/7IxDAOziF8IE68QYD6Ztx/OGECIBqlT7wLzCfEVcLnwCPHlVnMhWGT1VmUROMOwDJzJRTfczM2nDuDoRU9RtWQDywq3Ug19rXPD4o3EDPgjR5x1IzMvmUhP13LW59cwr+8/OPnyf/PA7TfwwMVToKmSbxeq/9II232oKORXqKHaxV+yaE05z2Vcw9FX/JeZ/72ZmVcdw6g+qZu1yBjF0OPO5+H7H+DBBx7gX3+ezsVTFlJSvZhvyyHxkFM4YmQ2px45nKOvepyb/nMpN1zYn7zAEpa8VUXxhgFceO993PbA7dx89hhO51kaC9aypCBA21NdP4eCaKJisuk/ZDgFDY3M35CPepe6rzCfcnczc46eTGzfVPKcAQx8FBYsorZsGUOFMMvp2YccezzD5iymqbiWDUJABTa5Dvh9eMTepYaIbqykeeFyFsfHsmFAd/omGcS0llBfUM/iBQPxeWNxOsVQyDX53HYp/JZVb93PzZdczBUXXsiFm+SWJ77n7fkIkbTJzF1PoHwpG1YbFJXlCrnYj55jmojts4qFy0uprGmRrbBJV8guv5BdruZmWprLqapcz7Llq8iNjGR0TrLshxupr06mpaEHiQkmhBPbZLjVTNraUltD4eKlrM6OoGZ0Dr0tJmIME4alDnv4V3z2wp3868ILuPiCc7n50Xd4bW4lLQK03zBv0vmSz1+8kzva6bwuOs2eAJs5MiAqKhNHeCYV1dW0uNSb06RSF43AHkJAu9UIaAQ0AhoBjcDuQmDdunW88cYbQVm8ePHucqv9aAQ0AhoBjcB+ioBpP81rv0krShiG3snJOEwmqurrWVIupERLixAybbRKsxBcJVK/UO4YVW/ciN3tJiMignCLBcPYFnsygpiY4QwYaAjBEoMjzknKcHDE7qDJsTEwfChZubFkOYXSCpRRsG4ZC+a8zE+PXMxfLv4d09VwxZvf5Lu3l+FaW0u5uBNN+dxeUWvFz/pleKorOX7AQNJjYrajXEDh97N5bsYMLps+nT9ddRe3vBGg/cjIXxjW1Qlht5ifaj/mmR/u45ZTZnDO9LO58M+P8dAPfn5cX0d1Xe3PxE87B47oGJLzhtBvbSOJP+SzRBiyRQVzcdes4Ni8vOB71qBeLBZTODeWuuX9Gdwvhbjsnjhz7AwZ/jaNTUXkb2AzuVa66kfeuu00rjlnOtOvvJfp78aTM3QEF28axugQb50quYeRd8qf+ffzL/L07NnM3iR3XzaR6aPAYm7z5q6vo3zpfJblRlA+Kpt+ZhMDM4YQG9uP+ULArauqoRYIiLD+M5bM+idXnn4qZ0z/E39//AcKJz7B4NGHclhuK2ZTBfUbHDQXxJOgyK8wZbQNKfqWZV98y1WPJZEY15tTDsvFJuQXzn50O+wsLn/mOR5U+T7zILPvv4DD3JVUvTGHT4u9lFjbdC575nn+t5VO5etz+KzYQ0nLNmLqKo2ARkAjoBHQCGgENAIaAY2ARkAjoBHQCOynCJj207x2ktbeW+2wWkmMiiIhLAzFZ5TW1lIsZFd5czONQnyVynJ+ZSUlQoqZXC5iLZagfrjDgfqvK1tmqsiwZOz2ZCEvkLkNs8NGeDIy31Jzi2/ii+REoqLtRNnVYMZmGuqraG31kJiSTWJiCgnp3UjoO54jJg5i8uB0FI1lZUeTT1aKn7oqAi2u4LvMIux2qWtfVKwGSpcKKTP3G76vtuGxO0lKSCY9KYMwR3h75S2XW1uhsoqKSAd1aUmkJySIXTpZPYcx9MgzGNG/Oz3iTRhbWgW/mcOdhOcMpIejlRTXBvIbSli+yEdDQRRj+yeQGCN5uoT8Kl3CsvxKvl9awNovX+G9tz/k7a9/YI1rLT9uKGRJfrWQX0FaCbPFRlh0PDHhHgIN1Sz+uoYwcyTZ6YkEhzE67FjDIJoifK5mhN8M5rLdj+gM4nuNZOJRR3PkMcdwzCaZOCSD3qlgMpSli6b6MtYtmk9x+TxWrfuC9599hnc+Wc7X8zdSNncRBcU1lDYL+aXStEgO4dHExMdjblxPVWU+P1nzsDrjyIhGfJoxLAFMZj9+9fiVslFhQqKGWDauYfmXK1k8vxkjbyzD83owJjMai8kAWzzOzP4MmXoUh6t8p03hmGPH0Mu0Ef/Keawo81Lrj2vTOXLqJp0jRGdsUCewcq7o+Kh1hQLquUZAI6AR0AhoBDQCGgGNgEZAI6AR2NMIaP8agV1HwLTrLg5uDybDwGGzBZ+KSgwPxy2syLrqalaJVMjyqo0byS8rw1VbS5zFQlq0kBcxMURERGATu92PjpAYmDAMg9Tew5mi/oPhf2cy88kneVLkiccv4rrzRtFPAjtFdlwM8QMBI4Aa0hkazhkI+IU0UpZu+ahg2bsvM3fpOsrOvIOz7nyYh+/8M7efMYhBOTGyfnvFQDk3ZY9nwImXc+tjT/LgzCd58smZPDnzMf565hSO6ufEJGpsPdmjIKk/uX0DpKdvoKJkISu/z6V63Qj69zWIkYYF6uvwLV7IooalvL3mHWbfdBF/v/w6/nbXbF5caubtxUXMW5+PJxBAcUTJPYZy1BWPc9MtN/CPk0YxbtVSmtdWsW6jF68oBKJjcMSayLQvwV1bKcSTF5+qD+YmC/jweb14Pb6gP1UTXLWjj0At9bX5LJ2/hMavX2bF87dz6cUXcsGtT/LQC19hLJpHyYZKNtQEUFwW2RPoe9KVgtUT/O3iwzi0fwtfrlxAQVUVHp9NIiXhzG4hPLOSysoAsvtJ3abil/yaymku+JwP35RtVpDBJfefyNQJuWSLikkkIDp+nzfY3mA8q/iMiyPKsZEwzwaqq/24mn0Edfy05STkL3Gx7XR8CMcr3tpKgADI/mIYakMqaavXnxoBjYBGQCOgEdAIaAQ0ArsZAe1OI6AR0AhoBLqMgLom7rLxr8HQMAzhcAzC7HaShdjqm5SEQxpeWVfH0tJSqoWYsHk85EZFkRIbS5yQCU6nk7CwMCxChonqbi4qejLRcXYa3RW8+f4clpeVU7cpSsHixawUKZPvO35AR/lJwRnnoMlcx5tiU1xbh8vdQllFSXAuLjYX1f60xGTBwUVd7XqWzJtLbU315vW/WHDYISmZbsVfEz3vIz5eFKC8VrRcFVD+MUtWlbEoX3gT4U6kdquicksmIycMp6WcBc9+wJw4CytGZpMnbFmMaNfXlbJ48VvEDjmcU//8MC+8OItZs0Sevp9Z957L70x2kn7YwFJheVRYMWkrzjx6jBzFlddnUD5/Pi89+jkLvT5qySQxezCH/XE4pUtX8NFsqff5qEFN9fKxhG/e+ZoPX11IidfPjrEVdVXqiqjb4GbB3KMZf8rt/Evye1FE5fnYv8/jr/+3BKdpHWvza/FLnsokJJljfsvEMZP5U8W/Wfvjl7yyoEUIsESiY8twRK6mYqPk0D6Jom+Z/+4HnHFFCZVDB3PodYcxyGEhNuRQ5vVLv2XN95/ySYmHUmXb0ABLlzK/OpulUaPpk2fBXPZdUOfT0m3r9BYd2cXFW1tR/yGzpTmflIR4wmWfb6vVnxoBjYBGQCOgEdhzCGjPGgGNgEZAI6AR0AhoBDqLgMnv9+MR8qazouyUdNZO6Ss7JWq5sxIIBIQo6FrO27NV9TsCzjAMrEJkRcvFfXpMDCkREYRLXWNTEw7JJ8HhIDU2lniRaCHIFPFltVoxmfYEt2gGI5yUvmPJzk4lacMsvn/3WZ556imeEnn2w5/4fGUlzYAatCiz7RTxQzjJ/YaQnhiL4/MX+PrlZ3j57Tl8vqqBjQ3K2iK2UaSm5+J0mMn/5mXee/VD3v14OetcVpp8qn1tOjFxyZi8TSyd8wxvzf6E976toiRpEEN6Oelh2sD7Lz7Ni89Ijk8/y1PPzuLLRQUUCqe0Te4rOMA0nKTsRJzhsHHO1/ijHUT1zSZBcLcLJVUvpOOSL1qJSR7M2KnHccwx05g2TcnRTDvuSMYn15LYuIQlpQFqW6QZoWKLJya3D8NOmEi/5Ab8a79h9rOf8u2yJhpi+tLvhBkMyPZhLfpY6p/hWcH0qaeeEWyf58ulRRS5bBjiS4nMdlhcFQWUVdcxL34MOaOO4HjJ7xgRleexR47j/yYk4XPVs2JdKXWyH3naeYtKG0LvvHGcMCIGx7of+eHtD3n2p2oqhHjD4WPe+jLZRs2bLWoLf2TFT2/z3mffMXfNDyxc/klwiOUsyf/Vdz7mx0Iv1ZWllK/8jldffJZnn36Kp56ZzVPPf0K+I5OEURPIS7IQ7ysJ6ryyhc6nQZ34URPJS7YSq7hJ2dY0riF/lZ+SwjhysiJwRql9YXNKu2XBJwRkqI9QfYY6Vr1eb6f7rAPZNtT+zsxD7e2MTUhXYa5wDn3vzHxX4h7Itvton+RAi6s6hQMtZ3UsdDXnrrY3dAx2Je6v1Va1uzN9ldJVNmr7qrn63hlRNvti+4b6ya7sG8q2qzkfrLZqO4akPaaqTmGl5p3Zwpa8JgAAEABJREFUL5SuslG27f2p+o7I3rQNxVK5dkT86jxVzslq5NqnrqUFNWJE1XXEVutoBDQCnUdAHaOd6Tc6qt/ep7JRmal5+/qOLCub/d029Nul8gxJkPxyu910RlwuV5CAUo3ujJ3S3VVbFVOJ8tUZUXGVnZL2dqH6ECDbmxuGgU0IrejwcLrFxdHN6STGbCZTyK7s+HjiRWJiYjYPdzTLui19GWCyYHVYsdrMmIIrDSHIrFjs4UFyzRysNGGx2bDapd4AQ2wsFivhdgsWsxEkXpDPzLFnMHH8IfzJPpufnriR6y64gAtEbntrIR8Um0VDabHTKXPMCYzqOYATPvsf7912HX+/5wleXWGnosWC3RoueSbRf+B4kqOsfP6/i7jtuv/xwHOrqc4chRGdiM0SJjESyeyWRxhNfP6g6Fz/IHc/uY5lCRMZN/0YRg+y8cVDF3H79ZLj5X/jghtn8fmyApqC7RXz7ZTojFxiY5Owr1rNyBgnI7OzMAxDtEto3NjE6s9HkmDtTo8sp9RLtSr2KEjqR25eCSlpS1i7MkBTsx2rTcQMJkOUotKh38mcekI8hyQv5rHLHuGtOatZa+tG/MSLOGtGBoelfC31F3P9BZLzBdcKtvczt8VE+NCBJFntRNusOKymoD+DnyeTxYbZ4sBuMdFUXkqJr46V0/oRlRVLtqiFmhwVlUK/vGNxtVhZX1zKRsOC32rBYTFjAgyiic8dxsQLr6J/41rKX3qYy15bwrL6OLyWZD5ZsoSiqprg0ExkKi1fQUn5Zzgcn/H583dwu+R9oYjaJ/52xwO8vMhNTcBMS+VKXv3n5dx0hbTrmpu44L45uHIzmDJ9IgNsFrKiLUGd1267op3OR1voBJ8mc1cRKPucZXOTWLN6NH16WmVbSSK7uajON3S8qmNXdWLqmA3Vud3uDvVdB7JtZ9uq9EPtVcudlV2xVSf7aht1NqbS/zXaqgtv1fbOisaqY8e9wlVhtSs474rtrhwLuxJX23Zs/9gd+0Zra2uHfoPUvhiSUNyu2KrfRLV9te3Ot3FHsVLbQ0l7TNX3gx1n1cbOnLL5/H6a5HqxoLqa4poammXfDxJgUt8ZP1r3QEAgIEn68LpdtLrcuL0BthqgIuv3Zvk5H4/sgx4f+zifvdN21YeFfjd2NFd9l8qoo/rtfR3stuqaRmHTXkxms1kumB2dkrCwsODL3A8G21Bb2oOyvWXDMISsMgkRZSdVyK/+qalkJicHia/2Qx0Noz0dQtvkSMFImczx15/M7y4bz0CpdRJDcp+pTL76RU6eMorxWTEYxkAmXHEGJ117LJNTDJJ6T2DMEScx6+rJTO2djJPQ5CS591FiO4vbHpqFGkoXlNvO4frjB5Aiag6RnZcsskZN57RZs/i3yEMPPcTVV1/NQ1f/hhuOH0iKtMWeNZ6R06+ibcje7fznP1fz299ezT2nH8GVE7MlZwNn3nEccfY/eTE4/PAabrpqAoNMJmKyxwVtNw9LlBgqz2tOGceEbMSW7U/OPHoe8SeufOEF/nTqOA7JgSB5RRYZIyZz6vNXMe2YvgyMoZ0f1epk+k+7hmN+/xdOH5zOtN+q5atl2UJOLJsnZ94xTP7j1Tz3wtWcJwTVIPGj/LfV3yr1L/6Mq+R93WkTOHRgBuaBp3LR6dP464mDyTCbcGz2CJljLmTyyX/lyskZjJ18EpOOOZPnThvMxFxx3k6P6HTIO4ULTj+Wv515DJmDT+MqtXzSYDKt5k0+o8QijzEX/Jkr7ruVF84YynHHTqR3ahbT3v+UhiXFLKghSIBljLmAEy+fxbPPt9sXJGeF9b23Xsfvh9vpPnAMg//vcp5+9vkt2nX97w7jsBwQvg4yRgd1nnrmuV/oHJ4LwvdJTuBurKdi2UJaBiQRddQQ+guhGxdcs3s/bDbb5r7JYrEEjz91zDocneuzdodtZ2Mq/VBctdxZUf2rks7aKf1diattO75v7Q6s7Hb75n1cbbuOyO6I25E4W+vouJ3fN7qyfa1Wq/ymGZ3eL9T22h22u5Kztt35PhLaRhqrfY+V2gZqeyhRy+oYUqK+G4ZB+zpV3xE5UGxVnh05Y1O0g9vrpbKxkXVVVdQJ6bWxuZmVFRVsrKujRcgIRfQrsrAj/rTOgYBALX7vAr6462889uc7uPuTclZXqPel7Kvc6wgEFvLlPTfy3N//y3OLoaBuX+Wy9+KqY3SHfc6mayF1raSyUvOO6LfXUTYHmq3qlzuaszpvVbrtxWQYBmpFZ8UwjOCFaGftlL5h7F+2hmHQ0ckwDGxyYhoVHk5KTAxxQoJFRUURLt/VTqouVrfpyxIOEVn0GNWTfkPTSRAlO3bC43LJGn4MPbNTSY+2S20i6cP60XNkd7LEJDw2ndTsnhwzPIuc2HCxYNOkbHPIGjGNCZOnbRryJ/PxAxia5Me36hM+e/slnnrqqW3L6+/z1NwSNtRYiUrtTd9jjuHQadOYPHkyI0aMYPKIXozsnkCERLMIUZPaazjqPxpOmzaeQw8dQd++Izi0bw7D0qNR6NkTupEzYPwmnRGMHZZBoqywR6WTstlW8pvWJiP6pAX/g6GoSITtFHsCsdkDGH70MQzok95OP4qolGz6HD2cbt3iSRTYfvZjFmfhJHQbTm7/0fRJjKRbX7U8XJZNOEWXTZM9vhvZeSM4+ugRDGrnR9Vn5Y2X+mN+xlXyHtE3g4yESIyE3gzu243RPROJNBlYNvlTs6i0wWT1Gs2w7CjSsnqSldufo/okkeF0sMVki4SQn/65RCX1Ydgmn1GbfdrEJIHUQaMYdpjk0y+Z7t3yyM3pwUnd6ilfvID3PlrIilofgYRB9Bg2jaOObsNXDa0MyeHjR9Iv2YIzIZWkHsOYetTRW7RrZL9MMp20EYtRO9dxla9g7fLFvLjQwJeTSd74bJIs5k2EnaS8G4tJCFTVZygxDAPDMILEu/reGTGMXbftTLyQrmG0xQ1978xctR2ZOmMT0jWMXYtrGEaXfhdUzobx67M1y02kEPYdnSusZPPuEs5djWsYRpeOI5WzYXTdFpm6mrOYdjnnfWnb0f2hvd6u4mwYRpexMowD8/jt6n5lGF3HCpn2RVzDMLq8fZGpqzmL6UEXV2Ghjjclajl0HKrvqr1qHqrr6Fz5UbZq3lGbkJ6y2Vu2qm0q1o5EDWtsFeKruqmJKpEmIb7C5YaNug6qaWmhpL6ejQ0NuKRePRm2WwmwgA+qV7N6+SKe/2INa6qb2Bb9sqP8O7SuuQpv4Y98/M6rW10vvcmzz81nUVEdbe8OVjRgC/WlS1jx8VO8OXvr66uXRf9zvl9dSZkLCPgl/zWsnfvxln6feZanPlvEp4tWULviYz58c3Zw/dNS/+73q1hW1iCmtZQs+pBv3n6DZ5+dz8LCUA7iF8mhbCkrP3mGt2Z/xodfrqdUqlVImREQ3KrXfsq8j9/gmWfniW0tbfkjUwsN5ctY9emzLFxVwHq5gS6Vvygt1RsomfciiwrL2NBsJcpuwmI2aJsEh5YSyjes4tNPV1OwsXGL7eJpKKd+5SfM2XQN+vTTT/Ppgu3HAq9gVU/Jkjl8+3Y7TF96h6c/XcVK8d+Cim3FHuXDXV3BihfmUVBYw3bSb0vzIPhU/UGob9jRXOmp5qpjekd621p3INqqdna0vYah9h2l/bOYfl7USx1FwDCM4AmAYktD7KkivkIbg308uSvXsvGrB7n/9us4//zzty033s35ry5nbnHDPs5Wh+8cAumkduvNiVdkUbHmB9544l2+KPFSHvrV65yzLmk3rP6Uud9/ya3L+mNNyeWwgTFYLUaXfGkjjYBGQCOgEdAIaAR2CQFtrBHYIwioYY1qqGNxbS3VQnY5hPjKiosjNSYmeB1UJORXfk0NdUKMtXo8QrwIMbK7MvELKVLwDd988h6XPvYt3xbUsEeuWGrX417wAvfccj1/PPtczgtdN533Dy6++FXemCvETasXnzQtQC1ly99lzr/P5MYrzuGcc9tfY93ARRc/yqyv8llVL8SX10Xrms/54sX/cs555//s98ILOeeBN/nfm3Mo/vx/3HPTFZx99p/4w7kX8M8XvuLjlRvxe0tY/Oa/ePzvN3D2eS/x+rxiCsWlsERSaiSH9/nw33/ib5fez12PfM8y2IRNgICvlfzP72P2PX+R/F4U2yIKQrbUUb7iAz6974+88ek8vi8Ww62LkHY165excPb9FPQZT9qMP3DxIUl0T7ARkG3idTfjrpjHom8+5j/3fc7ctZXiNeTEj6tsBUUf/EfadTXnnneeXIOey/2v/Mg3G3yoNATGkPKmuYtAoJQl7/yHp245V/TPFzmP8669hXP++xEfrSyjxh+NYeQx9qLfM3byEMz/nUX+ykLy9+1YzE3569mBhoAmvw60LdaBfB3JfUiZfA3X3/4ws2fP3rb89x/M/u1AxmY5O+BRq+xXCES3DZm88C8XcdffT+aoLCtpYXsvQ2ffozj0xPN4+qojOGFgGrESWlNfAoIuGgGNwD5EQIfWCGgENAIagd2BQECcBIc6Cqm1vqoKTyBAXEQEufHxRAsBlhAeTq/kZGKioqj3+VhSUUG5EGHNu3MIpMkKuYdz+NEn8sxlh3Jobjx77IpFxep5FKPOupH75brpGZHZD1/AE5d6WPXyKzx897t8Ug6VbgFGitlqZ9Qp13P5PbPbXWM9yPPPXcEfJnWnv28drfNf4PZHF/FB2UDOu382/3tG6T7Fi8/cxZ9zIxntcFIz5SrO/O1UfnfG8ZiPu56TjhzBtLyfWxkf38KQISXU1booLJTAsh2ozae6rpmFDCORGHJpP9US8C9lww99CFQkMW3aW7hdZW227dW2uxyA2oWULK3lo7ePIz2pLwM35yPE37J3+PBfM7jmmlu48amP+Un81Iq0FbEln7I1BXz6hJnBk67ib/fdy4v/+RM9Vxew7rWvWCSKdSJbFnX3fiO1ccfSf9pdm/B8lPsuncDZPEr+ovl8vlhZqSuNbJK7JzLp7GJKGkpZEKzf0pv+phHYGQKa/NoZQgfgenN4LOFZIxg5frJ0fL8cBhccDnfoWKb1TSQ1ONTyAGzkrznlTUMmB40azCFjepITZSKi/djLPYyNLT6HzJ4DmToshx4JkdglnvpJkpku+xoBHV8joBHQCGgENAIaAY3ALiCghi9WNTYGhzQ2ejxEOhwkREYSGxaG3Wwm3GIhKSKCtJiY4HvRSl0uiurqqGpoQL1IX9kHwwf80FJM6ZJlfPbcj/zwxat8/PHTPP3sczz93o98saKcRtHxbqHzmui8xfMvLGBxwUbKxXd1oxu3z48fD35fDcULP+Drt8XP023y1sffsKAM6oWc8tSXUrPiEz548yXUkDv1ntunP1/MN/m1wZS2+WGYICaHlH5jOGzaNI4SmXbc4Rx97AD6hJdTW7CMVxaVUqoCiAOTyUxq7xEMPaT9NdYkjj5qKHlZMYQ354rY7n0AABAASURBVFOy5A2WN1gwMkdw0nHTOE75nHYs0445lv8bP4CxA3oRmz2MoX1z6Nu3O6buI+mRkyIEo00itJXopHB6jEvDV1FN9aoyGoT8aigrp9Xlx9ZrCLGRzi0JwZYa/GXLWOLPoD65B0cMdLOxtorlhTtoe1uotk/xL41lo+D9jWMciSlp9Eqwt63DhMnqwBEVR7TNgsUUQPjALYY8UiPtrqjk/boMUgaNZ+pxR3PMtMl0s6/DU/I9i0tlGymua5PHtpmQnEYM6f3GMXzS8ZuuW49lyqgejI5eTHPtRopCrCPRRKfE03+KE3ddNaUry2kQJ14RXTQCHUVAjvaOqmo9jcCBgYDOUiOgEdAIaAQ0AhoBjYBGQCOgEeg8Aur9XUU1NZQLAWa2WklxOkkU8sssrgwRk2FgExIsJyYmuM4l3/NraykWUf9Jzu8X0kv0CAgtUbuQJW+9w3//+DRP/+96/v3fcznvggs5+9Zn+N9HSynzeXHXLGTp2yGd6/jPf28ODjl8/93ZzPrwTc7535d8uaGa+kAznpZ1zH3tdh75xznBYXXnnXceN9/7NG+ugLIGH83FS1j/wX+48+9XynqJdeEFnH3/mzz+beGmoYsqsQ5ITC62gSfxxxPTGdajlmc+X0pBZQPq+SYlPm+rkFAttLRsEpebllYvXr+P6ppCli77iKRR/Rh9xFgmJkJ8kENyYLKkMOC4SYw5chT9JI1oke2VsNRUUg89nPCSUtxLl1Amvks31GH4zAyePJCYROcWpgHZZt6li5nXK4byMYOYmDSUgtJaFhUU4BdNlbfMdlACBOpqqYkyWHxMHs6UaDIITU6Sex/J4ZfN5OarzuG8aYNDK9rmijiTOCWyz7w3ZBDWbCfpSU6M5L7k9l1FTOwCli0V8qu+Tf3nT9Ex8hg3Lo8xYzI3VUdhs0cTn2jCEWag9jc2TQ5nLEn9B+OQbeFeX/hLAm6Tnp79+hDoaItNHVXUehoBjYBGQCOgEdAIaAQ0AhoBjYBGQCNwcCOgSC71BJfX58MvxIZa3rrF6mX4Ho8HQ8TT3IyrqYktyK/NBvlg/hRyz2bSGU/z/FP/5PpB6+lR/TmfLoGqBqUoOibRyTmbw8+4i2efns7/DU5rR75AS8lqij99mderBuE+7O+bhyjedcP5zOjvI823gNXry3llxWiOu+h2Hpv9MM/PvJLzXLUkf7OYTyvYPHRRRdyZGIaJWGc8TouDQMlGat1u6sTI53Hz/Yu38+8rpzN9+iY5/y/89p6P+XjtT2woKGTpOwY2Vwyx0dFi0dUSi0F/suM2EulYwKKyJXy5zERxmZO8JIiyb+m3traIJUveJsnUQr/sHFL6Dab/8lpi5hayWFR/wTtJ3RZF2LHauirMrS0MS04ixr5VgC2U9+SXfOqKG1j85nDirbnktn9Fj8pJcosrbiF8XW2Q/HLvyVS074MOAdNB1yLdII2ARkAjoBHQCGgENAIaAY2ARuBXiIBu8q4ioJ60iQkPJ9Jqxd3aSmVjI7UuFz5FgolzNW8WwqusoYGqujoCQno5/H5sst4nZNkviTIzJlMUcbljGDBmGsdMPZJDcpqI825gWX4jjS0+8WrBZI4UndHkjZnIUUf2pkdiJJGypq200FC+lvU/fk5TZB8yR5yAGkp47LRpTBw1iF5xPsyVy1i7bD5z5q8nv6iC2upaqqtqaSpYSEXBKpYL+dXYSabEbndgMyzQ1ILb66NVkjEMA2uY5OaMIy5uk8REExtpw2FpoFXhsh5MPjt2264QSA5MpgRyuocTGShk4YsvsabWhtuZTU44hJslmf9n7zoA46iO9veuN0mn3l0luXcwtum9V1NMEkIIBEIIEAj5UyEJCSGBJCSkQGiBkARsOqaY0JvB4N4ly0W91+v9n1n55PNZ5e4kW+2tbvR235tvZt63u+92Z8spH8paoRVtDS3Y/rEXmdpkFE2aAPOEmZiiq4TVtqOXRw4VcPe/EEJob69ByNOK4qwsWDjR1N16JGb8QKgTdVs/wK7d+7An61wUFk7AlMwIDjUa6rgRBrsfmg4vnBQWoei//EgGYmNAFZva6NYSQigd5AFbSgCSA8nBUG8DfOAkhIAQQtk35T/JgGRAMiAZkAxIBiQDPTEg6waXAU5+FVityDSb4aWkV0VrK6ooyeWmBBcnvjx+P1pdLpQ1NKCKJNTZiQy1GmkGTtaoejh2K4RKfQbGj89EXr4RQpWJlDQd1AYX6lualAQbUACVqksnPz+6P0GqaEdb6z7s2r4V04smYOH0qcikWh0Jf0IUW3vlHuzb9iG+WPc0/nrvj/GDb/8I3731Ifx31yfYFKwjPEA5O1aPWfh4VFEWdDxKQv+h1uhw9NLbcdNvnsJTT+2XB+7EY989ASdOzEAK66kojwNOJ3FiSrGQ0D+hUmHcrMmwuJ3YdudfYDeYYZw1Tem7vtsi+QjuQ1u1HVvemo1kkY2c/Ex4kicgr2gnTEkbsXlLEB2dpNeN6WGGkpednfvg8zYgOz0ThgEl7nqw309VKOhAwFeJTa8/j/W7dqD12q+gZE4hZqT0A5TNkoE4GKBdMw7tUaqak5MDjUaD9evXS5EcyG1gGGwD1dXVdLWnEElJSaN01JHdkgxIBiQDg8qANCYZkAxIBgaFASEEtHRelE7Jr8lpaVBRYqmuowObGxtRbbejor0dW2tq0NzUBJ3Hg3F0rJaRkqIcsxn2J8AGJZBEjIybA8PSO/HjBx7H8uXLu6Xr0UggLyl2o5z4au9oQUfABZGXiVS9Dsl9wgW1WmHISEbWvBAcaEc7JQYxkInWBVLHg++am7fgPMyZk03Hx1EGKWmFfRWortyIV/xr8K9Hf4q7r78ay668Hfc8uxlPb2jDa1u3oL6/WMiX1ToZWn0uapsa4PK4oxwd3sX2ivXY/N/vYaNmAfSLvo07TstBSZbh8DqV1sccA6ox1+OoDgshYDKZlORXOw3mUtrRLnmQHAzxNsDvjODEl04XvqYXtePKRclAjwzISsmAZEAyIBmQDMTGQEZGBiUT5iiSf+jtRrEZGaVaapUKFoMBOZTUyjQaISgBVkPHhhVtbahsaUFDczPUXi/S6Dgtx2pFGonFYoFer4eKsL3T4kQoUI/WCg9cjVokmy10DqbuXV1pEfTfCK3OAJMliOq6GlTUN8BOteFH3uh0DkajGQZNClT+dBTOOBYLTz8f5593Ls4/dj7mTc6F2gAIFWKbnC3w12zA+180oLxBh4VzJhEXJhy426onMxwncZE9HjOPnYqO6grs3LQT5RSoQwnUh1CwE7VbSrF3xz7UkYn+00tkU5+NrClH4bgrLsX86fkoTCJgxIfvemut2IoWVzO8xyzC+KJxKM7JRFpaAabMmouC5Ay4P9qCluZOtEXgomcFBKwpeRA6K3Y2NMBOic1onT6XU1ORotdjRlU1Aq1utNtcCNka0FKfBZezADm5gMHggq1xB8refxqfby7FtjoboDzq+C62rP0cn1SnwDj+WMyefwyOHmdC6oFnO7tc+32AzQFniha+dAOYCk1Xi/wvGYiJAVVMWmNAie/8MtMVDilmSA5GOAejYDs20AGXEGIMjDyyi5IByUBvDPBV9/Aj2EE68QrPx1MyjiUeTFiXcSzh5XhKxrHEg4nUldhAXK9gONJ8sT+WyHUW63wYFy5jxbFeGBMuuS5moX0ojOOS96/e9r2xUj9p0iRcdNFFisyePXusdDumfgohoNNqkWwyYWJ6OrKpdDudqKCkVw0lv4J2O7Io8ZVvtSKd2lMoScbnD1rCHJr8ClGCww+f1w23qw4O+yaUf+FE6+4kFGTx43W6fmLi40ErjGYr0vI02LZzI77YvAlVLhc6SPi9ZP6QCinWLFjtHmjeeR8bd9RiU6MLLocDrtL1qCzdjo+bgFZ+adch3ii+oB9Bnxcesqf8gmN9GTrXvognVzZhS2UGvnHSdBSmc6qFukL4Q37t0eWGy+WDz5+MrLwZOP7ks+HaXop173yKdypdqOmgWFztcNj2Yf3L72L1W2uww+9Fq88PHwlo3u8PwB+kWMj+gQ/3PQXZ02bjpJsp+TUpDwUHGmkuhFDIj31718Gp0+CYb/0BP//jo/sfx3wST/3l//CTk2Zj/v82o72+A1VsnuSQ+PnXKn0BmJPSENAasaWuAW1UFyQPXZ8QQsSR3+OCx0P95JgDXvg8blqmMiQQLByPgqQknLdtM9x7GrGnshGuyk3YXVqC9s4FmDUDSEluR+POt/HeH6/Fk6+8j7d2NJLdWmx+9X6887+P8XbqrzBnxgKcPFFHfLrgIl9efxAUshJGiHgO1NWiNc8A1yQrsqiWcpr0X34kA7ExoIpNbeRpyYglA5IByYBkQDIgGRiZDLjdbtTV1WH16tX47LPPsW79Bqxdux7r1q2P69H0zZs3Y9u2bdiwYUNcOH4NwkCw27dvR3l5OTZt2nRE/Q4k5qHEbt269Yivo4H0l7ep3bt3J7R+eZtgfCLbZKLYtWvXYS3tO1+uW4cPP/pI2SdsNpuSYByZI4SM+kgwIISAWq2GmS5I5lNya1ZmJjjhla3Xo4gSXjkkqampSE5OhtFohEajgRCcrEHUVAGP83k8c8/38P0rbsRXr3sQD5sWwXbKubicEiJ5XTmlKMyhi6mTF2He5ffg8tx90H3wS9x8xRX4Oskd9zyMFds1qE0/GYtOW4R7v+JGxev34pffugJXXPk1XPGj5/HQyopDDYZrKKmDXauw5skDNq/49t9x7Z+1KF66FNfffg5OyQIy9F2A8K89/ukOsk/+r1DkO/jqVQ/gifd2Y5tqEnTzrsQPr5uNM3I34+FbrsBNX2fdq/HVq/8PK9rVaCBbqW//AU/++y38++lX4H/1Xrz41pd4fVtnl5OY/7dT8mgbKtZkwbFnOubNyIY1Wd+F5nVhHY+0iQJz572G9o56VFUCwYAfXzz3e/w5Mv4bf4qv/OE9vN3khdoWwvyVW9FR14mqLkv0vx3121/H2/dfiR/e+zc8+MRyBL/4Bx772Xdx990P4pktAtWdE5BdNA4nXxPApnf/gF/dcguuvO1xfJGVBOspMzGLUljJ6IC7VY3G9UchP2kiJmQCofqt2Lu9A+veXo8vH7kZP7v56+jidBmu+Mmj+O2rW9BAEbhJOhp2Y8t7j6LD7Idh4jjkUF1k8osW5Ucy0CcDqiBdCfL5OIMbnzCOJREsX20aTliOp0+WZKNkQDIwJAzwFe3wGMNjBu+rfr+frpLFP16NVGy4//GUYa7iwYR1mXPmKrwcTzkQvyMZO9a2yUT7y4NIf1gHXaXft28f9pHU1NahrqkVdW121LbTyUyrE3tbWFxUxiYVbR5Utnuxr9UdM2ZvS5ftgWCrOnyotQePuN+BxDyUWOYr0XU0FFj2yeuXOQtvL7GWjGH8kezvvlYXqknq2l2ob+lATX0TqqqrwQm8xsbGfr9TeXyOZf/t6fv2vEJfAAAQAElEQVRiJGL5e5D7y2VPfeqrjjGM7W+s68nGIGH7XZ/sO7xeONa+RAih3AGWYjKhwGrFOEqCjaOEV0FGBjLS0pBCyyZq6/mOr7BlNSAMMCalIDk1FxmZUzHn1NNx1PHzMSVTBXNKPnJnzsCJy+aiKD8FKaBJRZj0IhRPm4WvnFCEojQzrJTIyZl+AU5ZshgnzC5CPsWRQZKcZIJBq4IqtRDjZ87H+RefiEUzxqMoJxWpFGPqhMnIKcjDZAtg0uDgyZgOTf58sjkXpy84YDM1dxwyps7HiaccjROPmohCE2BUG5GcMxNTTvoqjpo9FTPGkX3yzwnA1NQUis8Mk14DjTEF6qzpWHjiIpxy/GzMyU9FXkYqUlMzKZ4CTJ4zBZOnUqLIkIS8oqNw1FHH4quLi1FESSKDRgehSkHe7NMxfcGxmJcLWA04eNImQ5VSglmnz8aC4yYhV6VDwbQTMXXecVgywYS0yEcF9dnImjIdx16xGFPG5WNC3jSUnPw1in8aZo5PRVfsVKYkwWrRQ58xGTmpBhyn/xCNDVUorXfv962CSmuA3pKGpMJZmDnvGFx1xlzMm5SPzCQzjBpALZKRUliEmUtPwuzZE1BcUIDUgjmYd/IszD+mEJlkSd9WjxZXEF9mnIDswnxMzU6CUKehYC5tDyeeiTPmFmByPvGUmkqxWZFK69Zi0EBFWIE2tNe1YsubQVisWSickgkT1atJRuOHxwPeV/sT1uP+c9mfbnQ7Y0YztqdxTkl+8RXWeIWNMWHx4lifcSw8H68wjiVeHOszjoXnI4XreMVLkQxIBoYXAzxIh/dV3k953Akvx1OOZCy//yyevrJuuL9HGssH+7yOEvE7FrGcZJRcucHbLAs/atLc3IwvvvgCGzZuQnVtA4QhGSI5C15LNhymHHQYc9BmYMmlUkqbQXLQMweSlwO85KCT9hmXORvBpBxoU7Jh9waws3QXPvt8DXbu3Amn09m9H/K+GC38Xczjldfr7VMvGsfLIxHL30ejvb+8XmI94hNCQK/Vwmo2Y1JmJibl5CCTSk6c9P6oY6T1QuhNF+GyO36He/nXER9/FE/ddB6uPTofEBrAOgczzjsb3/3HJThxVg6oFlBR/fgTcMIZF+CR7xyP4yekIRkGqHWFmH3xT3D9r/b/yiLZu+eO67B0OpBrAQy5M1B4+u34yW/+sv/Rv39SeRfuvPkMnJAJpOtw8JQ6Efp5X8H3f/570jtg86mn7sFjjyzFBXNyu+KBIJwVOdPPwWm3P4V7/hKpy/MP4InHvourTpyIacmkysm78cdT0un2g+w++cRj+PnXT8KFJx+D/NNux49+3RXnk088rtSfOS2Lup6PWRf8CGdfcQMupX7lJZG9yI8hG+q8k3HBDy/CFTeciVma2Tjne1/FhbeehROz0H2HGpSYU5A99SycfMsTuOjkk3HhaWfh1Nuewq8e5Jgj5E8/xz9vORmnzD8ZU2ak4rTz3kF9w3Zs3twMXyCEYIjsTDkTp/SAvfdHN+KyGUA+9duQNQU5p9yGH9z9YFe/n3wSv/jGqTh7OjWGQghVVKIu4MPb552BzKnZmJ6VBZFzCs674278ktblU9Hyi2/g9nOmIwsBaHx70Fblw/Z3LsDEzKmYMyMFo3nifZTH0P6Ex2XmIVb9SHujHcvnQ8xNpKjUarVyqyrfrhqPMI4lHkxYl3Es4eV4SsaxxIMJ6zKOJbwcLrkukhQ5LxmQDAwPBviF9+H9lG+nV6lUCY1XYazBYIgbP1RYHpdYRlLMQ8XVSPbLLwcOb+OxljH312g8ZHsfztja2lps2boNKq0OsGTAZsyEXZ8OtyYJPpUeAaFGSDmY55OQ4TFGySgkA8OfAYEQJS8CQguv2ginzkr7VQZcpkwYklLR2taOdevXg0+CehuDtJT4EEIgkfFKYg8dh4cDz7xe4tl2hRDgYzCdTofwcQnP83GKEHJMxiiaUifMwuxlP8TE7R+h/j//wO/fbcCuRveg9LC9oxUWEcIFs2YhL5kSYjFZ7UAotBkf/eFxfPy/dcBPv4rx08ZhXEzYkavE+2hvY0VkPe+H3EsuI+tjmWfMSMPy91CsMfMxL+tGikoIAW6IV4QQyiAYL471hRheWCHkoA05SQaGIQN8oMVjBosQAkII8IEWL8cqrCdEF5bn4xUhhgbLfQdN8cbL+kIkHjP7FSKx74Wxik1km2SuaPUm9P3LWCFEQvvCUGJBU09c8d2C/H6vuvoGtNsc8OuS4dNb4dVY6GTdAL9Kh6CQiS+iT34kAwkxwEnjoFAhIDRKItmrNsGrTUbAlAZnSIPmllZU19Sgo6OjxzGJxw123NP+y985fclwxnJ/+f18LA0NDd19D8fMZV9966mNOUqUqyOJ5b5xnPGIEAKM4zi571zyMnqbhAow5iN35nSccMUcFOUlY3Tfq9MbESOrXp9SgMxpF2HerJmYOTENJp0KapUYhE4IqNInY9zEabh0VibyU/SIbWLfGuhMecguKcG8i6ZhXH4yYk2dxeZj+Gnx/sX7WX/Cehy9SqXqHsP6w4TbRyKW+wmauAz3o7dSCN52SDniQ6NSxJKcHUIGhHJizytSRSuKPoMZi7QlGRh0BviRgEE3Kg1KBiQDY44Bu92OdevWobGpGfqkVDgNmXBrk5QTdUBATpIBycDgMhCipATfTWnXpSFoSodGZ8C2bduxd+9ejKXvdn7n2UsvvQQW/gGEwWVZWgMlW2Gdg5nnn4ObIx9plNQMcwasUKln47jv3Ylv/OI23HpSFooy9QOPmU5uU2aej1lLzlF+6KAg5uxVCoSYhWNv+Rmu+MlNuGImUJg88HDGgAXZxR4YUPVQJ6uGgAGNOQ3W7PGYQhntKfkZyEsahEFmCPohXY4NBvh9GPxian5fUU/PU48NFmQvJQOSgYEywO+e4LFEp9MjaLTCqU9DQKUF36kyUNsSLxmQDPTNACfB+C4wF+13GqMFwVAINvkrkH2TJltHGAMyXMmAZEAycIABmfw6wEWfcyqdCUa6Is0veDxIUi1IMWmhJvRArk8LjQEGczJS+VdJLEaYdRqyKD+SgeHJACe/+HEB5VGlujrlUQl+X8jwjFZGJRmQDAxXBlpbW8G/6sjv8wpqTfCpjQiKQw9NPC6gcmcQ5ZsGJrs3h8gO0FrvhcflRMDvQygYHK70yLgkA4PDQK9WBAIqHbwaM0DHuZ12JyoqKpSX2vcKkQ2SAcmAZEAyIBkYoQwceoQ5QjtyeMMWUNMVaWtmASYXFaGouBjFLEWTUVSQidwUE7QABpL8gpwkAyOIAU508UlraWkptmzZgpqaGvDdG3wX2Fh6ZGIErTIZqmRgWDLACfTSsl1w+gX8an2vjzo6OkL48u0gPnopsF94Ph4JgLGfvBrEl+8Ae7c7YWtvoQSYCzxuDUtyZFCSgSPAACeb/ZQAC6gNaGhpw7Zt25Tv8yPgWrqQDEgGJAOSAcnAEWVAJr9iojuEgLMVbS0NKKtug93lBTxOunRcg9r6FlS3OUE1CMVkSypJBkYPA+E7wMrLy7F582blJ9Pb2tqUX40aPb0cVT2RnZEMDCsGNBotNHojfBoTJb74MlLP4Wl1KmTmG5E3wYz8iV1SQGUswvqMY8kdb0IW2fH72lFXsRv2jlb4vZ6encpaycAYYSBEl299lPziu7/0BgOESp4ejJFVL7spGZAMSAbGFAPy2y3G1R30ueF2OdBmd8HrDwBBH0JuG+wOF+zuAILQQZ9sRUpmJg56LFJZTkVqigkGNaAW5FClAXRmJFvTunXTrWZYDFRPzQd96Gqc1pik2E1XbO23n0p1Jj3U5NeQfMBvilkPg4adUIspBUmpXfpd9by6u+JMjrSVyXGYYdZroKEDILDVCGxkf7rsYIRPMvzBYoB/pY3f+8UJL76Dgx+X4BfmVldXo7m5GdzGOoPlT9qRDEgGRhcDao0aGp0eAY0BQZWm184ZTCoUzzJjyXHJOPPUFJx5WjLOYDk1GaefkozT9supVJ5ycjJOPomEypOoPPHEZLAcf0IyjllsweTpRmh1DrQ21MJlt8Hv9/XqVzZIBsYEA0KA7/4C7Yda2h9VtDwm+j2GO2mgJKfValVeW8HHbFKqITmQHAyHbYDfu5iWlgadTjeGR6jD0fUum5wN6ZqT/wfAgBoQJiTlFiKXH4csLkIRPx5J0vWYZCEK81JhpW1Yy4xr9BDmTOQWjkcx6RRNnoyJeenISDbg4ElA0NVwY2oW8sjmBNYlUWwWUl1qMnTkNyUnHzlUz49j5mYkIYmybELoYErNR1YhxzIZOWkWWPQaCGFGcm4B8lif/HbFOR7FxZnISNLDwO9aUbB53diiosmYTLosXXYOjlIuSQaYAU50NTU1YevWrcpdYPwrSp2dncpdYPJRSGZIimRAMhDNgEqlhlqjocSXFvz4VXR7eNlkUWP2IgsuvDAF13/Niuu/YsW3SK4l+eaVVrBcs8yKqy9PwddJriL56mUpuPLSFCxbmozLL0nBZRen4NxzkzHjKANMyR7Y21spQe9CMBAIuxmyMhQKUBxe+H1e5THMYGjIQunDcQihIMXp91KcfooziNAwinNkcNgHvTE30Xog4vl7NVbpb0WFIBAQGoTUWmhpfxRCxByNVByZDCQlJSE/P195bcXGjRuxUcrY4ECu52G/nhsbGzFhwgRYLBbIafAZUA2+ybFu0U8E2NHRUImqfftQVt0Ku0sFg9aM7BQz9FTqjUnILEiD3uiF01aH6rIy7KtqQmOHGwcmNc2akJSdjrQ0A8y2BrRW7kF5+X6bIRMMScnITPHC09SM5toWtBJCl5aM9NxcZGZOUvyZQna0Vpehud0Ft0hCSn4BUo0BqO1dfsvLq1DZ6IQNaUhOTkJGejJ0KZlITTIgjN1XXoYyipGlptmGzsgwyaf8SAaiGXA6ncoB1YYNG5T3h1RVVSkv0A3KF0tHUyWXJQNjmgEVnWOr6EQ7xEIn4H2RIeiE3x8Iwu70o7bFpXx38fdXDc03dXjQavOgusWJikYHqpqcaOn0oqHNjcoGqmtwULuXEjYhSjIFERpm2SXb7lUofeUWPHv/LXjlxTexuQpwevti40i3cYKwHc3bXsL6f/0A//3tg1j1+pfY3Qm4uelIh9ODP/ved7Br5S1Y8ftb8PJzr2JTJeAYZU+0Bijx6LF3wNZQgY7qXTFJZ90euG2tCPj6JiMoVBBCgPdHmsFonmTfuhgQQsBoNCKJEmFSkiQPcjsYFtuAwWDo2kHl/8PCgOqwWB3TRoNAyAe3sxO2zk602dzw+gQ0ah3Mei00OiP0RhPSKbmkC3jgpYOYltZWtNtccHr8B5jjxz90ZiRZzEgxGaCjgxKNWg01i0oFodFDq9cj1SS6Hr9sbUdLqw38zgZDShrS01OQpPEBLqpvoQScmw74tUYkpSXBpNMp9lRqtWJPpdJAwAAj7Wxms5HsmmDUqaHXCHRdZgJDTQAAEABJREFUlVcDQT889la4PV54h8mBLuQ0bBnw+Xyw2+1oaGhQHn/kW3gDgQD4KvWwDVoGJhmQDBxxBoQQEIK+x6Ai34Kk9w/lvhCgpJXHF0QnJcDabF76jvWi3U7jDS07KAvTYfdTnU+p42XWayW9lk4P+H2dXp8ffn+AxiL6ru7d1RFv8XbsRevu97Dji/ewe9ceNNkACvNwxhGn7RDpe+Bq2YWGrR9ix5oN2LunAe2UT6F8JLXF8PF1wNtahorV/8PmTz/Dxh01aHN5EXHkE4MRUnE1w127EVs/WYU1b3+E9Z/sQgNdlevsrEAbcbhz7XsoL9uNRkrM+UbZ8QrvIaGAH46mGrTXlKOtqrRPaacEma2+An4vXbXkHYjo6/ND+yJ9wH761JONo4YBjUYDrVYrRXIgt4Fhsg3wPjlqBphh2BE+2hyGYY3ikPQ68DO8qdRFnYMO+uxeOGn+kIM/DSWcTEZYKEFlpkQXzJnIyB+PCRMKMDk3BSa9Bio6QjFqtNAIHzyUbGve14hOhwZBSpqlkgOdtxXejlY0kwMPdFAb9DBbAA0/SmnORt7kyWQvF/nplBALBqFSqwBKrGnpAImvsGsNFqTmF2PcxGKML8xDplkFAyXEBMUrP5KB/hgQQtDmpFJECLnVQE7DkAEZ0khhIESBhhBCkL6fAiS+QAhef5AuLgUU4WWfv6vOQ/Uemo9c9tJVG4/XB7eXvncpOS/vQiVCj/THUwvXvnew5tF78OLDj+O5Nzehqt0Byp/FF0nHHti3vYLXH78XT9//MF547GOUUaaL8oXx2RmB2io1HfuptXC2N6GjZg/aKkr7lI6a3bA314F2HQg6Xuy7y/w9zdK3lmyVDEgGJAOSAcnASGWAsh0jNfQxFLeXslet1ajdV979+CE/gli2txJlTQ7YPHFe2nR30FXDKuwpK6OrowceaSyraEBlQwscHTWobW5D5GOYOqMFaQUlyM6wIs2sGUPkj4GuHoYums1m5OXlYd68eZgxYwYKCwvBt/GqKLl6GNxJk5IBycBoZ4ASXvyoYigISoABgUAQfkqAcdLLr8zTMrXxnT5+JfEV6GpX5qkt4IfPT3WUGAsGAwgFOZ022kkbpf1LLUbynCtwyc334Ppf3I6v3nIqptNFweRR2t2DukUXktQ6PZJzxsOUmoX+Jn1yGqwFRdCaLBBC1Z+6bJcMSAYkA5IBycCoZkDFVz99dBU0XmEcS7w41udHn4YTluM5Yms5GAT33UsOgyoBoRZQAxCImkiPLmfDQ6WXL9mp/PA6bbC1t6K1db902NDq8sEbUEGjM8CclgSDLggR8MJJ+bKA2gS1wQSzDtAggKDfDy9dYg0GBZ04+JXHGDsi7XU6YHO64PPY0dnRhpbmJvALzFs6HHD5VDAkpcFsNMCgPSRayEkywLfpWiwW5ObmYty4ceCXNXKZlZUFfpcEP7IrRHzbTiAQAI8ZLLzf8L7qp+2Yl+ORsYZlnlhGIlfxrNewbnj9hpfjKQcDOxJ5HoqYQVO0X97HqTqmTygYBN/5FaTEFX1AOa/9EoKfKviRyAAlxJT5cBkEfd9ROyn7uY7KAEmIs2gxed2v5GqCq2YjNn/8Jta8/eoB+XI9tlS0wuXtuggV9Npgr3gfu798Fes/eRt7aipQtXU99nz4NtZvr0BNSzv87ka07nwXZasP2Nm4fifpAh7ffn/dha9H/TVvf4KNq3ej0e6BB74undL3yOa7WP/xOlTX7Eblti9Q9tE7KNvdAH7/WbfJmGac8DsrUf/5O9iu9Hcl9fl/2Lp5N2raAG/07erKo4ibsPXTVaR3oF+bNmzG3gY79asFnVV7UL1uJ1rsLricjfBUr0XZJ6uw7tPPsWnrXjjrd6J2+6cH4cNcb9uyA3Xt+/2qVRBaFXQeFxDyw2vUQKUSyrEUepr8HfC1laHis7exWelLOD7mahOq6CKi/RDeezI0HOoEVGotzBn5MFLyS02JMCFUOGSi71q1VgdjcgaSssfRMaIRQohD1HqriN5Pg7TvsW50fSxj7XDGBugYIyyRfeM67i+XsfQxUocxjI20F9ne1/yRxIZ9caxSJANjlYHh3G/eR/saL8JtrMf94DJcF2vJmNGMDX//cB/DoiS/3G434hU2xoTFi2N9xrHwfLzCOJZ4cazPOBaejxSuCxPSeymg/NHBA5egJRYhaIkFMU584k5XoG10FduvoQM2Ep1KBbWK7UTYoCvUnMGyk75Nq0EoNQUmymKZ6YBPRfosQjCGxQC9OQWZE7KQbPJBeGyUIAvBo02DPiUNmWYV9MKLgNsDuz0InzoFWtK3cr1WBbalyH57ECoEXR3obK4B/2LfvppmNHV2vS8iRHHTJyJQOTvWGRBCQAgBk8mE7OxszJo1SxH+dVBOhmloG0+UIx68w/sq76c87oSX4ynHGpYPuhPlaqixHo8n7u+jcMwjDcvj6UiLmberwYyZ110s4wPfpxWZ+OJzccp3gUvKZXWXlN+ihFiIBJQQg1Jy3UG6BGDuY/Gr6FCiLNSyA81rn8WLf78bT933Yzx9P8l9P8RTTz+DFz/bTcklFzg+n6MejWvux0f/ugP/+es9+Hjtaqx55T/4+IHf4D+vrcH6PRXwtG/D7lW/xdv/IPx9PyFbP8HLK97F51sAB124Unwq/0IIBW1wt20n/fvxziM/wr/uZ30qf/tXrPjHe9hBGaH2oANeWxn2vfU7vPPw7/DsX/6NdV++S34fx9t/vhfvfLwTu+soUaTYjOUf+22Cs/EzbHn0t3jjt+Tv/jspzt/h9Vc/xcYKipMupHVb4l+qbClF64bleOXhe/AvpU8/xr9+9wO8uPx5fLqlFh2OPajb8Bk2rXgb+1o60EnJKMemZ/H+o/dgxWNP4eU3Pkfrtrew+fWH8dTvfky+uJ9U3vcjPHXvD/Dai69h0z4/7B6KzVUL17538cUj9+DFhx7Dijc2orLNQUnA7ogOzPC6c1TBvvttrHn0XrzcbZvs33c/lv/9eawva0aT6wBkuM8JtRomayZMlPzS0bEcLyNqEnQcpzUmwWjNgDktB5wIi1LpdTFEB3ler/egcZi/i3uqj+V7eDhjeSzjMYglss+8PBr7G7m+eL3s3whkIRmQDAxDBiLHpMh9N3qe9Th83qej2/pbHu1YPv9jbiJFpVarwb/0Ea8wjiVeHOszjoXn4xXGscSLY33GsfB8pHBdJCk9zWvMaUjNyMaU/DRYjFpAZ4JIL0BeTjryU02gGqh6AkbXBZzw2DvRxFdCYYElsxCTSkowqSATWSmGCG2+rOpAZ20jmms70Uq6pqxxKJxcghLSZ5k8fjzyU6zIHp+DjLxkpMFGB6utaKyqQ1PTHjR22OEUSeDHFTNSjTAGO9BRsxfNbQfqx0fYK8nPwLjMDJgzS1A4McJPYSayTSGgtRpt7Ta0OruucEcEK2fHKAOc2EpJSUFxcbGS8Jo2bRpSU1OV99oNBiU6na57fGJfnKTlxycj999Y5kcilscllrHS35G4jgYjZr1e372Nx7Its85g+B0u2xW/aDmmsYJOyJU7vyjbpSSy6CvpQEnJLmrnJBff/UUq4Hlu55JyXVCEMVTJCbwQlTH5pe9sdG5A+ecfYfV7ZXBMuhALrroL1//kHlx/7cWYb21G28dP4bl312P97paDTHraW1G68hls2vQlSqnFQ2Lb8yH2fvAQ1mxtgif/bCy69kF87ScPYtlVZ+OEeYDFTErKh79n29G8dRW2vvwUPts0CbqZN+HCO3+La267BqcsMiO58z18/uYn2LqlCnbCMAJohLNzLda/9jI2b9qCWqrnO82piPHDVsjvto+w/fUXsKWdxvOFV+HU7/0RX//Z3bjkspNw1ESKU7/fnJc8V3+IDR+9iRffKYNu1pU46Vv34ps/uBMXnZWPHO8n2PPWI1i/zYDA5BOw4OvnYnKmFda0abAc9Q2cectv8PWbv40rzpuP9FQzUoqPw9RLf4ll//dHXP+Ln+Prt3wVS3Izod66EZtfXIHte5tjT1QF6aJd52bs+XgV3v/vByg1Ho2ci27Hlb94ENeSLPvGBThpAZBi4b6MMBEChpQMWAtLoNGbDglepdEiOW8iTOk5AOkijkkIgehxifdTIQ6tNxrp2LIfGc5Y7ifHx8Lz4f7wshCjr7/h/nHJfYxjs5CqkgHJwBFmIPIciPfZ3oT1ODQue9PprZ4xoxnLx8vcv0hRCSHADfGKEAJ8IhovjvWFGF5YIQT6m0J09TAY8MHvtqGjrRVNrW1osrmVRx2CdNUzxL/w2NmOzqYWNDV3wO72wef3I+SjBFY76ba2o8nhhcfrIRsO2Fpa0NreiXaHG95AAF63HY7ONkpaNaGJHz9Unn3wwUuJMntLK1qaOtDp8MDtCyBA+orQEX6Q4wp64XPZYSPfbS12tLfb4XK1UtlMyaoO2NwBiiUAv99DibdWiv9AvTfKXoBshoIBBMM+qPS5HXDYKDaKuYPidfuC/dEl20c5A7wf851eOTk54Mcbx1Milt/xlZ6errzbi5M2g0FB5BgjhKBj+MTHKyFGFpb7zhwy1/GKEIlzxX6FSIyrsYrl7T3edcRcJbp+GSuEQKJ+hegFq9H0eTwwUL+gKTpmtknVMX2U7yZKWkUmsgK0HCTpqqMkGH09KfNKHS1T9ou+1kAFWDdASTL+fgtRGYvTgNcGe+VH2Fe6FuXVNiSNPxpFR52G2UtOxOzjFqIoVSBp7ybs/mwHKiqaQakgBMKGhRZqfS7SSxai+IQTsWCyFsbWPdi9dieq3IUwTFiMmcedQrZOwdQZk1CQDeg0+8FBH+CuQ9vurdi7vhRVYiJMRcdi7pKTMfvYEzBlmhUZ+j1o3LQZ1eW1aKM8D/cRUEGoTNAkT0TW9CWYesJpmDIpG+nJ2v2G+ykClCrr2Iv60q3YtHEvalImI2nWcZhHcc459lgUTxmH7BRAuz/OIB3j2Ks/RWXZDuyu1sA6eSFKFp2K2YtPwNw505Gmc6F593ps3WNDpy4VOdRPq8kAvTEduuyZmLDgeMyYPwdTiwtgzJ6C3CnH4KgTTsWcY5mX0zDrmONQUpwEY2AvGks/QV0j2Yn1Li06ZkNnJRr3lWHr1r1osmuhyZyKgvmnYPqiUzD3uOMxa/EcFGSYYYmRnn7YO6LNOnMyLJkFMCRZodbpu32rtTroLSmwZORDn5TaXR/PTG/7aXS9pp8xg9tVKpXiejhiOSaOj4XnOV4WXuagueTleITtMJbLeHCsy5gjhQ37Yn9DJUKtg8aYAmtqOjJTU5Bh1kKn7tpehiom6Vcy0B8DQTqo4Dum+Fw81mOJ/mz21K5Wq/s8JuMxg4X1GK+isZaX45HRjhVCMDUHiRxhDqKj94WAsw3tDZXYtWvXwVLViNo2G3xwoKOuCrW79lJ7HRrb3XB66Dqvoxl11fuwq6Iau5qdsHspseRzwddRi5pK1o2yx/ZrW1BnI/TjXBYAABAASURBVKwSDiesWtBM9RUkkf73VlaitqMDjVwqfmvJrwtOPvKniJxttFzVZb+WkmI2D50VRNVH2ttFfqubW+Bs3oXqii5cd/u+rvjjfrm+0gf5b7QxoNVqkZaWhilTpigvtOfEFyfDRkM/ZR8kA5KBYcgAJatCdMAZVJJaUB5pVN7tRXVKGQjRhaHI+hD89F3op/YASRgXIL0gLcd6wOp3daJx+/9QXb8dbTodJhZMQJY1nbJUeqBgPLLT0lHi9sKwqQK26hY0higGdE2GlBwUn3MHzvzO73HNLbfhmuONKPC7sHtHEjyZZyB98jRMKCBTui79g/5zEqqzAh01rZTw0cJXkg9zThLSgoAw5sKcbUVWjhfa+j2w1zSjsROga1kAMmFMXYK5V/wEF9z+e1x1649x9glTMTnXRG0xfOj4BNWbUbW7ChsajHBMmYv04vGYmAzo1dF44tjnRGPNWnS2dtJBejEys9JgsWiAkAap2fNhSZkAr9+H8poK1LcdfGfcQda0ZiD/eIyfOguLpphh1ATh91kQUucjbboOloJmBIO76EKcC/yqL8Qy0YU80AVEm9uFeorBW7kHtqpa1LV44eJ1lj8NOYsuweS8DGQaYzE4vHQ0OgOMKekwpeVAZ6IVtD88jdEMvuPLaM2A1kC87q+XhWQgIQbo5FEIodzwwCfXitCyEAICA5tUOiP01jwaSieheHw+JqeZYNLJU9OBsSrRh5sBfizaZrMpj4bzfKzHE4c7Lmk/NgbkCBMbT2NNS/ZXMtAnA3ylwGKxQK/XK3ef9KksGyUDkgHJwAAZoJwSJbeCyt1bfkqA+fwBdIkPPp8fXp9PET+VfDDq52SH10cJFJKAHwHS5yQY5cMQpH8hsjGwkNQEt0KfboJ5gh8qfQslZRycayH71DTQD8WMznZ0uJyopYtv3g3Lsf7fv8Kjv/w+yS/w0gsfYP0+wBG+TjZQfwnhXdTXNjja/fA4m+Bq/xQbnvkVXr7vVjx670/w6OMv4suNu+OybNv7NnatvBUr/kA2fnkr/nnfr/HKqmqUVsRlpktZawAKZqOAkndHT/IiybAb1ev+g/f/dCue/jXZ/8tDeGbleuxrtcPdhRhx/1UabffjjUKoIEiMyemwFhRDrR+BGb0RtwZGd8AqnRkGaz7GTSzqfuUKv3alZNI4FOcmI9mgAY+Eo5sF2TvJwMEM8LsCm5ubsX37dmzduhW1tbVwuWK9JflgW8NsaUyEoxoTvZSdlAxIBgaVAZVKBb77S61WQ4iBXvuDnCQDkgHJQN8MUPYrGAghQImrICWuQqEgEAqAsi8IBQOUFPODk148z/Vc8nIg6AcpkO0QQmRDeeyR8MoC1Q7sQzbJFoeCEI2DNBbSZ2Amw2gO1uOGh5J4djIa1Oig0ZtgMFlI0pA6bh7GLzwH8085FiVT85FmADQUQhh+ZEof0eiGzx1EwKei7wINxWiEzkgnzBYrDNlTMX7OCTjmpDNwzIwJKEzv7S4kHwKeZrSWvo/yNW9i4+efo7rZTwkpsmMkezoVXWRJoEcqLZA0HjlTFhFP5+Lo047H9KlZSA/VomXLapR9/D9s+fwD7KvpQMdBPzSQgK8hggiVGoaUDOXl94bkNJpPgzE1SxG1RjdEUY0ctxkZGZg9e7YifAf7yIn8SEUaon08hKDQQmu0IC01FWlmPUw02AR47KMx9UhFcuT8SE+Sgb4ZCAQCSrKrsbERlZWV2LdvH6qqqsDLbrebjlPo2KRvE7J1CBlQDaFv6VoyIBmQDEgGJAOSAclAvwyEEEIwGKQkV5BOxoLQqEJdog5BpQoqCa4QJbpUIgg1tbHwsqDMFM+rNSpKzihqCJGdECeX+vVKCpxQomS/EISnxS5ciOYCZKwdnhYn7BUaBPwZ0NPJoSUZoHwEtUd/BEBJLCEEBGgK+2dT1LcQizJPbeGPIJ+krzJZgVlLMXfZD/GNH/8e1/xkv/z41/jGD7+F006bgwlJgE4dBg6wJJ+CohRsRjnBVaKjJQqQPhQq9Z0WlY+AUPjJpMTLIsy67Ec477b7I2K8H9+47Sf4+rnHYN7EdAVx6D8XvPZyVLx9P75YtQprdmci+4TbccaNv8dVt5G90/NRXHgoqv8aIiSUhNQp52DWsvtx2feJt+/fjmVXnYOZWamwtpfBV74KFXva0NTav7XhqCGEQNfjjxlIzp1AMpESYdnQUqKU10vCMY8R4KRJk3DxxRcrMmfOnDHS69i7GfQ64emoQ1VDCxrbKUNM4ylszehobsTu+k50evwI0DYoBI0DvUqkv570qF2QHPIREKIXYd3oNq5TJAqj1NG/aP3uZWrr/kRhu3WovltHzkgGuhjgC2zt7e0oLy/Hli1bwK8Kamtrg9frRdexQpee/D+8GFANr3BkNJIByYBkQDIgGZAMSAaiGKCkC7+oXlDmRatVI9mihzXZgJQkE80bYTLqYdDrkJzEdQYkmQ0wGPQwmXnZRHpG6GkZnJlSEk9kMMpF9CIvaw0pyJ5xDgpzZyDV68Huqr1d766ieeyfLzXp4ZlHiYfCdGQTSEtyyEetA5LHI4V0cvM80NaVw1bViIbOAPyBdnidTjjawDeydUF1JqBwLsZR1mdBthPm7evQVFaBPZ2AJ8AqdFLauRd73lyOHV+si6jntgGIjuIsnIDstAxMdXlh3LgPtspmNCAIH9q7kn17gYDyuKUJOkM+Js48FpkFSXB5tmLD9p2oqGlG90QJps6dq/Dih5vxZXlTd3XvM5lQqUpgpnWrNzop4dlGvATgcfSO6LXFR6DqD7F32zp8tLUNnU4/YEiDJmMiciYbYM1gX1PIlxEGE0b0pE9KA//yI4vRmjmi+yKDHykMCAqUxtmULGRNmYJJJFMOkkkoKc5FFu3LJjWpUiIJhmSkZBYo74tl3eKJhRifZYEpOnOv0kHorUgvnIDxkTaVxy1TkGywwJKciUxqY78TCnLAN5bq1BrozLQv5E/BhCISpV7QhQGKM0KffU+ZUkJx5KEgJwlmCk8NwppSYWXs5CnUdkDYfgYpRYdJMPmRDCgM8B1fdXV12LhxIzZt2oTdu3fD4XCAE2SKgvw3bBhQDZtIZCCSAcmAZEAyMNwYkPFIBoYFA0FKWLm9frR1etDQ6lLKDrsfnY4uabd5wWJz+OBwdonN4aGDTy9clMRxuXyw2z2w2VzwkZ1gMBhTv1Q6C8wFx2Hi9IWYOjENzn2rUbZ6Jda88wbWvEfzbSq4ihdi+rHTMWlCOkxktccDK0EpMX0OUieUYOKsCcjwVqNj+8fY/M7r+PKdz1C6sxatbigv8icTACfLksYjd9rRmLNwHibr9sG1632sfedVfPH2q1hD8sW7q7D2w7Uo392AdkpGBWLL5ynme/1HJ51ImoDcicWYUZINo60MtRvfw5dvv0l+N2D3nkbY6EQ2INiCFmp9OqyTj0fRnNmYMUkFW/lq7PhopRLfGopxDfXvi4/fx4ayKtTZddAkj0Pu5DxYzS54qtei7JNVWPfpOmzb7YA+axLSM7Jh8tjQuv0DlH76HtZ/vBlVzQ7QqmaH8UnQB9iq0FC6BuvfX0k8v4o177+P9V9uRW2HEyrylzfrZDr5TUGKMT7Tw01bozfCQEkvQ0oGtEY6Sx9uAcp4RikDGvDj2KY0SjilJdFFBx20lCgPqbS0HSYpP4yUnmSERa+DEHoYkq1IykhBaqoBejUgwo+xI3LSQmMww5KRjtRkEyw6FcB6NIZqjRakpachxayHQaNGKKiB1pIMS3oK0tMtSE5OQ3JyOtLTUmEhB1pVCKGQGjpTCpKsVqSH/dLwHxQ66JNSkJKSTIkzHQxGC4xJpMNYgxoaEQA/3sbC3xfBwRhfIafRygAnuRyU7OJHH6urq1FRUYG9e/eivr4eHR0dyrYk7wYbHmtfNTzCkFFIBoYzAzI2yYBkQDIgGRhKBvh9X05Kau2r7cTGsiZsKW/B9j0t2LmvFaUkuxRpwe59zdhT2YK9VS2ooLKyshks1VXNqKpsQF1NEyXEXOAX4NPZGHVJkPTxUVM6K3kOJh19PBadMgXJVf/DlhW/x9MP/AZP/2cVttqzkH7c13DJSfMwV3msT0CoNFCrtVBrNFAJWhZsX03/rMiYdDRKlpyCidY2ODaswMcP/xrLf/88PvlsNxo1dNpIolKrCdelnz79dEy/4GosnuuEupL1f4zlf/gxnr7vV1j+0JP4eGMbatpV1BUBxS/5VNNJoeKXPMb/0RFkPHJnHI1ZF8ylE9VyVK55Em/ddw+eue9trNlRC+dkLYRZA5WafO7/lcY5x5+JpafPQGbde9j2/B8oPo6R5JHH8cqq9ejsdEJlzIch9xjMPGkuxud0wr1lOT545NdY8ehyvPZxK5KnnYiiKfnIcFBS7KXf480H/47nH/0QpU1O2PfzqVaRTyFAzqFS+qqBWq0ivihsQTwoesS9wiHXqWGrWIs9r92Hl/9yJ8V1N5792+P4aH0L3LlzMfviSzFtQgYyjaQ7gj9CpYJaQ/0mESr1CO6JDH1kMsCZITdctkY07CvH3upGNLZ5IWCB1WRGktEEoTIjhRJfSVZKWgVa0FyzD1UV1ahscsDVdTsrdV2Q6GGgpFTGuAwkCyd8TTWo2L0be9imI0RjTyZSktXQ+jrRsrsWrQ4X/EY9UvMzkZ5VgCwr788BeNpr0NLURBcV9NBSYthqNSEl2ApbXSUq91RiN303tLp0UBtSkJdhhsWaCktSEjJNIXg76lBfWQ5+nK28fBcqahrQ4gS8yl23FKL8SAb6YICTYDU1NdiwYQN27NihvBDf5/OBk6h9wGTTEWJAFbMfqSgZkAxIBiQDkgHJgGRgCBgIwY9AqA1NDTuwfdP7WP/Zq1i3+hWsJ9lA8xs+fxUb1ryKjWtWYhPJ5i9ew6YvX8Nmki1rXwPL1rWvY+v617Fz0yrYbfVIsqZBbzBCpVb336O0qUhb8BVcftu9+NYvHjwg3/waLlsyEVaLTrGhteQia/FPcNK1D+Lr3/sxTlyQi/xUpanrn7EQlqKzcezNv8Llip37yNZ3cfl3f4rzrn4Q1/z4QVx48dmYXQiYFJMm6JOnYuI5P8OZ343w2429GWedfTymFU7FtPN/hjO++zN87ZbLsKA4DRnGLpcJ/U8tgXXuMiy99R6Kj/3eT+XNuOLmn+Dcr9+Pb/zoZpx97tGYnALlDg5YS5Ayj/RvCeszZr/88G5866LjcHRRBlSGZFimXYxjlv2U7O1vv+XbWHbhEqSPX4KJZ1yHc6lv3yD51i9+hmt+ehPO/8bvcPlND+Lq2+/EiUcXojA/H6YJZ2Dxd36Jywn7lfPnY3yqBZkTTkPJeQ/iiu8Th5eejzmTzTBPPgFzL7j5gC/Fbpffiy69AHPGAWZ9QgxJkGRAMhArAxoNhMmIJBprzR4/Qm1OeHxBeKLxQgAGPfQ6PVJpXmtMRVJ2ISaWlKB4fA5yUs0Q9Gfmqd4mAAAQAElEQVQke3pNiJIJdnTUt6C12QOnSIUxSQez1kH2a9Fhc8Pm00DojDCY1DTW6yFU6cjIn4gJxRNRMiEbGSY9DJQ4hk4LNSXW1QCEEEjKyEfehCkoKSlGXroFSXqM3Un2XDIwyhhQjbL+yO5IBiQDkgHJgGRAMjDKGKDzEai1IUDlpySYB/6gGwGWkAeB/RKkMkinU0F4wRKiMiS8iBQIH1QaP13lT0Z6Tj5MliRotNr+2TKkwZA9DVOOOgFzjj31gMyagSl5KTBo+bSJwtNSwiV/EcbNOhUzjlqEwmwzkgwR5jVJ0FonIn/+cZiq2DmJbM3H1PmLMXnmqZi56FQUlUxCZhKgUUzSSZk+HdZJizFxfoTfCOzESQVIT0pH+mTWWYwZC6bQSaIBJg0Q9Nphr/wAe9auxBfv9C/rP3kPe2o60RFMhZ76W7LgBIqP/UbGeRLFOR8TJ+XAqqc4VdQ/A+lnTUPJguP36zNmvxxzHOYU5yM31QSh1kObXoK8qYsO6M2fi6lF+TAm58M6YTYmU99mksw5dglmLZqPybNOxBTq+8yjl2BcThKSeJ2lTEDevGOpfi6mTc5GskELI9WlFp2KqQtPRfGUImRZtdBaC5FVtOCAL8VuV1yKTjKwf9VRJ+RnrDHQ0tKivKiaX1ZdW1vba/dlwwAZUKlAAy10QgWtn8Zxt5/G8CB6vJFKrYFarQIPm6pAAEF/AL6AH36PE05bO5qam9Fmd8Pl9QMhHzwOJ9xOP3yE0OrIvsqHkNsGrzcAb1AFqLTkWkAtggBh/GTP7/fC73XA3taK1rYONNs9cLsccDvtaHP4IGgct6SkIS0tDenpGUhLSaYxRg2NSkBOkoH+GNDpdEhJSUE+XajJyspCcnIybdNqJbHaH1a2H34GVIffhfQgGZAMSAYkA5IByYBkIHEGVCo6GTJZlITVuOLpKJq1AMVzjk5YJk6djdzxk8EnOFqdPvHAhjnS72xC05d/xqf/+RH+9bv+5dm//xGrN9ajtv2QjskKycCoY4BfSv3iiy+ChV9SPeo6OKw6FKJoSAQVLFT09VHej2RvQWddBcp37QL/kp4i5eXYVdeKBruX4EJJKAghaJ5s0/+uDy93zVGGDCFu8rkRsjeisWov9kTa21uF8roOtLY2oKW1GRWNdjg8PsIwSAVLeh4ysnORk6ylixwibFSWkoFDGBBCgI9VkpKSUFBQgPnz52P69OlKEkxLF9m4DXIacgZk8mv/KvD7/bDb7VIkB3IbGAbbgMvl2n/gsX8HlYVkYFgwIIMYKgaEEHT1XqvcqZWSnoW07HwlEcZ3byUi1swcWKxp0BmMUKnVGK2TxpyFrEU/xInX/BnX/bx/+fptP8EJC/JQkDZaGZH9kgxIBo44A8Eg4PPBRVkoN989RYkAjVBBfUgglHByu+HxeNFGY74vyQJdsgmUd4LmkDNWDYTKjOTsDKRm6GEOtcFp88HhM0Ok5SMlyYAkrR8hnwtuZwCegBGg8dBs1sPUy/WOoM+pvCuset9u7KKk2D5KhDk9/kOilBWSgWgGjEYjcnJyMGfOHMyePRuTJ0+G2WyGehQfX0RzMFKWVfwrFnyiGY84nU54vV4anDyIB8e6A8EyPlG/vWE5Hr8/AG9IhY6gnsSA9qAUyYHcBnrdBg7z/sH7oSOkBf+yDu/vvO+y8LzP54t7zBmpWD8l5IN0wMjxxyvMFUu8ONb3eDzK+M7z8cpYxbrpYD1ersLrNxFsmOeRhuX9NzpmrovpgEkIqFRqaHR66I0mGM0WkqSExWAyQ6c3Qq3RQAgVRuuk0pphzl+EcbNPw9zj+peuRwstoPPG0UqJ7Fc/DPAdNzzGRI5pvMz7avT+G6nT2/xwxoZj477xfLgPvMw8JPI9yhwxnsuwvVhLxhwpLPetn00BQq2DxpgMa5IJFqMWEALQm2Gg8TeDBgmDRoWYRs8gJ6GcsDvccPpVEKYUpKSlIyPVilSLDlqyA54o94WABx6HHS3NnbBBC5FkRUZmJjIzSKjMyMiA1UJjVFISLJnpSE01wqj2wd3agvaWFrQ5vHCok2BKSQPHbVK54bV1oNPugUNQ7MmpSNtvK5PsZaamIMOsg8lshcliRRr1S6/TQq1SgfN0wuuEz+WEzR0AnS5ylFIkAwoDKtpGOOnF22RBQQEmTJiA8ePHIzc3F1arFVqtFqyjKCfwj/fRWMYOHjf4mDJyDIsFxzojEcu8MJ08VnIf+hLOc7FupKjYQHt7O9rjkI6ODvAvGbDEg2PdgWAZzz5ZeD5eYRxLJI7jcVMizy306NBno82QQ5Lbr7QZpI7kQG4Dh2MbaKf90K6xgl8L4XA4u8cmu92ujDu8z0buw7HMj0Qsf4nxl1lnZ2c3B7H0lXW4v5zYT5QriW2PifOB8MwHHPylPNbXL/MQeVAi5yUDkoGhZYCTPjab7aAxkJf5BCOR8Wo4Yzk2HoNYIs8P+DuwJx7aYzhXYpsjgSvuY39bmkpngj4lB/lZ6chKMSEEgZAlHcmUPJrE79/Tq6EOhZQ79YNKCdIhqzxPc6FQkP8DAS+Cng50tNpgcwoISxayCjlRkIfCDBMMWhVCdMWTLBHYDXdnG1p216HVQVBzJrLGF2HC5CIUFZFMnowC8p+dnY70STlINQWhouRWw74mNNVXo6mNSoeANiWPklwZSDN44GuvR1vTgfqccWSHbbGMy8PkdDNS0wuRkXugftL4fIzLMMLgaYejrQV1nZRg8wcpPvkZywyE+y6EgE6nU94LV1JSglmzZqG4uFh515eWkl5hvYGUkWNSX2PPSBlzIvswkJj52DtEY0ws/PC5VPQ6UPGKS01Npcx5fGKhrDvLSMdarVYlKxv0+6AOeiFooI4mSS5LBiQDR44BVSgAQQdKnNE3GA3dYxOPN2azWbmaEu+4k0RXCEcaVq/XQ6PRKF+kY6G/I3EdDSRmg8Eg1y8de/BVU8hJMiAZGDYMCCHAY1vk905ycjJMJlNC30fDGcux8RjEwscY4T5zX/mOjWgewu19lWyT8SkpKd3HL33pR7YdSSwfE/W30QW9DrjbalC1bzdKS0vDgtI9VdhV14FOtwP2jkY0lpZhb2klqura0ekLwe/qQEdjNUp37UJpbSvq7R7KilG9owWtdRUH7ETarKjGrmYnHN4AheVHMGhHR3UFaiJ1aL6MbFY2NqCurr7bb2VtO/kFXTT1w+tsRXtNKfbtJqmuB5mENxBRX156sP991eTXgdbmCjQR7qB+lnH8Lai3UfwUlfxIBpgBPj7PyMhQ3uc1c+ZM8J1ePIYIIbh50IT30cjxobd5HjfYf6JjzkjD8rgshEAs/PC6il4hKrVaDT4Ij1c4q8mJs3hxrD/csKFgEEGfB9qAGyqZ/IreRuSyZOCIMqAO+qCmfdHn9SiJaR4zWHi84bGD5+MVxrHEi2N9xrHwfLzCOJZ4cazPiS8++Ob5eIV9ssSLY/2B8DxWsfzlytzFI7x+hRBIBBvmeaRhuc/RMXPdER1gpDPJwKAwMHqNCHHouMRjDu+r0ftvLGPecMaGY+O+8Xy4P/z9yWs4si7c1l/JHLE9LvvTjW5nzJHChvvI/exNQgEfAm4bOjva0NraekDaO9FGCS0PX6jkX2GktvbWTnTa3fAEQgj6PfA4baRPOLtrf0KL6n0uuBwdVB9hi7CK7Q4b2lw++AgPBIGQFx5bJ2zh9oiy0+mEw2GHk+q6/RIkSOdwAZ8bblsrOtpIbA6QSQQi69ujfJPfVqcXLmcnnIRTYiG73WV3/L2xJOvHGgO873CiKTs7G/xrjpw45/12sHmIdfwJjxux6keOOyMRy/wz11xG9qWnec5zsW6kqCIXxuq83+ejMdYNfcBJyS/5YsOxuh3Ifg8PBrRBL9R0gOTzeMCJ6eERlYxCMiAZOISBQa4QCPFDNVIkD3IbGKJtgDIOg7xXS3OSAcmAZGB0McCJLk54cbKJL1KPrt6N/t6M+eSXEAJFRZMxaUIhVH6X8uijKiQTYKN/05c9HG4M8CPH6qAPqoAbVosB8+bNBd9WPNzijI5HLksGJAMDY0Ad8sHqaUCau1aK5EBuA0O4DZh8nQPbmSVaMiAZkAxIBiQDw5gBmfyi5Bf/2kdGWhqCHic0Pjt0dPLNV6CH8XobbqHJeCQDA2QgBDUlnQ1+O4TPCb1GhXGFhcp7RwZoWMIlA5KBYcyA0+mE22FHfqoJk7NTpEgO5DYwhNuARQu0t7fD75cXgYfxsClDkwxIBiQDw4GBERnDmE9+8VrjF1Pq9Tp4PW7o3O0w0JUvQSfigp85ZwUpkgHJwGFlQISC0FDS2eRpgcpjBz/uyLcU8/Pch9WxNC4ZkAwMKQNtbW1g4V9JmjdvHqRIDuQ2MHTbAL9IuKqqCm63e0jHBelcMjByGJCRSgYkAyOJAZn82r+2+IV1xx9/PMwmI/z2ViS7m6D3O5W7UfaryEIyIBkYZAY46cWPOpp8HdC7muHobMOE8eOVnwzWaDSD7E2akwxIBiQDkgHJgGRg0BmQBiUDkgHJgGRAMjACGJDJr/0ryWQyobCwkKQAGSkWqFxt0HnphNxvhy7ghCbohSoUUF7CKl8Iup80WUgG4mYgBCXhFfJDG3RDH3Aod1pq3e0wCh8K8nKVfZAfRZYvkYybXAmQDEgGhpAB6VoyIBmQDEgGJAOSAcmAZGD4MiCTXxHrRgiBmTNmYEpJCbwuJ3TuNlg8zbB4W2EI2Olk3UMn7n6SoJIEE0P0azzSLyVQJPcjcBsMKglkdcgHbcAFIyWXzZ4WJNE+JjydSDKbcNxxxyE3Nzdir5SzI4wBGa5kQDIgGZAMSAYkA5IByYBkQDIgGRh2DMjkVw+rJCsrE/wI5OxZs5CVZoWztQGhjgbo7fVIdtYj1V1HUivFLTlI7ZEDyUvPvNQhxVUPM+1DGnsD/LRPaYJeFBVNwtFHHaU86qhWq3vYI2WVZEAyIBmQDEgGJAOSAcmAZEAyIBmQDEgGEmfg8CW/Eo9pyJH8COS4cYXIz89Dfl4uxufnoDArFeMykzE5J0X5JaKi7BTEKhMzLGCJVT9Sj3EskXWxzo9LNYIlVv1IPfbJElkX6zzjWGLVj9RjHEtkXazz/Oico34fXI2VyNCHYl4/bJ99svB8vMI4lnhxrM84Fp6PV3jdFloNmJyVHFdf2Q/7nJBuPuLYCZkWjM9IwsScNIzPy8K4/Fzk5eaioKAA8lHHIR/6ZACSgWHPQChgQ9BbR1KLUKAToVBo2McsA5QMSAYkA8OVAf5lT6/XCymSg0HZBuS2NOB9iffJ4TpejIa4ZPKrj7XISbAJEybgpJNOwsKjj8KC+fNw1IIFmD9/fly/SDVjxgywJPILRoxjSQRbUlIClkSw7JPlSGNnzpyZMFc8aJeXl2Pv3r3IyMiIax0NxO9gYOfOnRtXvLxepkyZkvD65ZhZ2E68wjiWeHGsz3dTzp0zG4uPWYgTjj9ep/YPdAAAEABJREFU2ZdSU1Mhf9URcpIMSAb6ZSBISa86+B0bEXCsQ8BTQ8kvH+hfv0ipIBmQDEgGjhQDI8UPXzxwuVyw2x2wSZEcyG1gyLcB3hfdbvdIGUJGZJwy+TUiV5sMWjIgGZAMSAYkA2OHgVDQTgmvLxCwf4CQ430EnSS2t+DveB9edwP8fg/lwORdYMNoi5ChSAYkA8OYgWAoBD8NmTZtGtoMOSR5UgySgzbJwRDvBzmwa6zwB0PgfXQYDyEjNjQVZ/19Ph/iFcYFg8G4cexnLGK5z9z3eIVxLPHiWJ/XDwvPxyvskyVeHOszjoXn4xWOd6DYQCBAJ0L+uLbNwfAbb19ZP+yXb3Hl5XiEsSxjCcvbRqL9HUtY7iuL5Kr/7zbeh5irePa9sG4Y2zvPvfsfi1g+Uorminng+r4kFHQh5K1DwL2Oyg2Av4xkL0KuLxHseA8e23b43M3gsZ/XZV+2BqfNC6+jFpVrV2L7tq3Y2Qy4/YlYJjvOuv12tgzATiK+JUYy0DMDvA/xvhQe57gM76fR9dzWn4Sx0ft+fzhuP9zYlJQUTJ06VRF+9QL7ZOF+Mjtc8nI8whjGJtLfI4lV4vMH4RNaeNQmuDQWKZIDuQ0M8TbgURvhFRr44ziXDY8bXMYzVrEuY3i84pKX4xHGDHds+DuE4wyLigc/vr0uXuEOs8SLY33GsfB8vMI4lnhxrM84Fp6PVxjHEi+O9RnHwvPxCuNY4sWxPuNYeD5eYRxLvDjWZxwLz8crjGOJF8f6jOODNt6mPR4PuC5WYSxLrPqReoxjiayLdZ5xLLHqR+oxjnfqyLpY548o1u3uXhfS7wEu+ltXA+GK94FEt42xio13zOD1F+YqUSyPV4lief2OBixzGD4g6a0M+VsR8OyixNcmiOA+qFSdUKkDUHl3I2R7D+62j+G271MueDCnvdkZvHo77C2bsObJ2/Hqyy/gjV1ApycR63Y4WjZjzVPfx0qy8zrl9NpjetohhBBdfAwGggiFAFqif0EE6WA54PeDOfX7gwjQlWNq7moLBvbXh9u5jNDpN/wQQmQjEGDcfmF/3T64PUgJSD8JxUKO6XPAaojqCO/3B7riOrixK0ayHaA+kUnq0wEoOUaQ+stXwrm/ES37Z0OkElB0GLu/srsIke9Q0I9ANzfhGAhHbdynQ/1SG8UbJL989T3E8xSfv9uG/1A+ldgP6lh3DCNpJkQkR48tfELUUz2Pg/1JGMuvpuhPN7r9cGPz8vJwzjnnKMKvkgj75/XM/R2OMYdjjC7j5oqOk30+LxDwQhUKjKRNVMYqGRi1DKjou0oEui6cRo/D0ft8eJnHKSbE5/N1n2+F2/orRzs2QMcpzE2kqDQaDYxGY9zCv8rGIrH9c8c8sUiuDj9XQgjl/VF6vT6ubZrXD8tIW0cqlQoGgyGuvnIfua8siWIH4jdRLI9VYwnL62cs9Xesrd9wf+Mdq3j/DWMT2X+HG5bjQT9TyN+OkK8BKo0aKq0OQq2CoJM1QXkGEfDAZ9sKt61COegLUrKCT1r7MTlym/0OoPkzfPrky/jbbSvxaWU7GtCIjpr38Pr3b8Jdl1+Oyy//Jsnf8Zflm1Dq6YC77HW88Le7qI7bwhKhQ2z0nXOzw9m6BZ//83u4/3thPJU/fRC3vlqKfa0uoHEr6j54GD+4+Vu45d7H8MinzWi0+ckyfTydwK438NLff46rvvUd/OLZtfhot40a9n8c+9C29UU8edt3cN+9jxK2ibC+rkYP6e16Ey+//DJueuRTrG3oBNV0tSn/HXC2baME4u145fn/4JWdQAuFozTt/9e07WV8+MjluOV6ipn4+cYN38Xf3tqDDZu3ofHDR/CjW6/Hzfc8gn980oT6TvbrgKt9O9b86/t45bl/Y8XaJnz+4o/w8C+68JeTjUPkG9fj8r+9hafX1+33OnILIQSixyV+L6cQh9bzeNSfjGSsTqeL+/hqpPRXrVLBSxcnNT4n+Je3R+4WKyOXDAxfBuKNTBv0Qk37pMflglqlimn84XGK/XDZ33gc3c6Y0YzlcynuX6SohBDgg894RQgBFa2UeHGsL8TYwwqROM9CJIbl9cPCnMcrQggIkZhfIRLHcrxC9O/X6XRi586d2LFjR7dUV1ejublZEX7pfWRbTU0NeAfojYdY/faEHwxsX7H15JPr2C8Lz8crjBOif557sstYlp7a+qtjHEt/ej21C5H4diXEyMMyT0Ikto6ESLy/A/E7VrGJ7r+gqadtvb+6MM+J+hVC9Dke9uZ/oH5BU3TMbJOq+/moQF9ICFHCCwhAkMBvp1k3Av4AHHYnnHSgyFcwOfmF0TwFfYCrFjVbdmHdO+Wo7nTDQYzQKoVab0Nr+W6Uvb0Vla1e2IIqqPxeUCV2lpXj7a2NaA3Q2EAXTAwawGDfg7K1a/HKyrXYUusAQXpkzt6wHXs3rcQb26qwo9VHF1x0JEFKELWidlcVOtxeeJ1NsNdsxfsb1+Ltz7diw/pKNDs8IO8IeN1o2bUJZRvexhfr/ofPy+tR2Ub92O/N21aN1t2fY1PZVny+YRfWr69Ck51scnuALLTuRmlZGd7aWI06hxcHkKzghd/ThNot72LXzu3Y1QK4D1aAUGkAuppur/gQe/ZswZZ6PzyBEFSuZjhqt+CDjevw9jvrsPaNnaikRJ6NPPg9zajb8h7Z3EY2BTwhHbQ6A/VbS+JA5949KHtrMyqbfXAIqqcLbgatGlo6LuaoRrIIIQ4ZH1T7+xW9//Y2VkTWjzUscwSauIzkIZZ5xhD0EP4PB9ZiNiM7KxNGTQhquojQdfdXCIdhkiYlA5KBfhgQCCl3YGpoXzRrBXKys2CmfTSefZ/H2lj0I3XCY85oxXK/oqlXRVfIZcnASGCgtrYWL774Il544YVuWbNmjZII2759O955553uetZZvXq18kjESOibjFEyIBmQDEgGDjAgNGlQafMQ9LlJXEDADeFpQdDbqSQ62t1ZcHjMymNofd71FQqBHxcMdD+6FoDyaGD3+V64PUjfF37w7fLdj8MdhCUcJd0CQdDh6oE4Y5rr0U4IBz2uF9aJfMyOnAW5njyG+BG8UBAhkgDpBALpMOcuwtm/+y4uvfQKXJS1GN/4v6U4++zZKKGgDCTInYes02/BD/78KB7973/x33/+Af+9ezzy29bgwduewKsbGlFu6yaCEd3StO1/+HLVw3hGezbGXf0n/Pe/T5P8FfdecTKWqtoghB+UigQMemDadAiNFsEdZWh2umGjmD0eP8rKm0nPjlkzAZOp27Qy42iqR1N1BfzHLIRIzUBgWylanK6oO7wU1YT+ZU6/AMcs+xO+c+FEXHnFKVh01Z24ZFEh5uaQOUpaYdo0iNYAfM99il1NnaijmKml+6OzZKLozHvwrTuJt/8+SX2/G3deeSUuTD0ZV9/2R9z9CNU//hD+e+MZ+Mo8NtoNjZiRs5KB4cVARkYG5syZDatJT8kvN9QhH0TUtj+8IpbRSAZGLwOCvs/VdHFLRcc3qckmLFiwAGlpaaO3w0PYM5n8GkLypWvJgGRAMiAZkAyMGQYS7KhKkwKhLaREVTaCQRM4gRX0uOBwqdHuyoAL0xDS5CqPvAshevfSsAmV7/wd3/sOP/J3Oa7+9q24+/nN+HQvpW74TrLm1fjkiZfxwHV/x5MPXYuf/ewu3PT91/BeTQcaGzaj6t2/47bvXIvLL78G13znXjzwVh3W1fburscWslP93kO4/aYuO9+48R48sKr+YDuNW8A637/pOvJ1OS7/+vW4/Jcr8MQnm1HZUY6PX30Wn2z4Dz6o+Rf+fMf1uPlnf8FtK0tRGdsLw7rCMiQDJefiLEqQ3Xy+B5+VleHL3Q1dbT3812vUmJGRjnyLmVrVJOmYMHMWTrjgWExITYKFaij7Rf+nYXKOCkcVb8OOaid21zfCgyrswnyYkopxQjaQrCU15ROg/y1orLejYq8OE2YVY4oZSN24DRXVLtTbqPmwf3TkYSomzUnGwotqsW1vPSXqaHugWvmRDIxmBvhxp+SkJPC7AuHqhNnTCm3QAwHK6o/mjsu+SQaGGQO8z2ko6WXxNCPkpi++YBBJtG/yI9TDLNRREY5Mfo2K1Tj2OpGcnIyZM2ceJIWFhcjKylKkqKjooLbx48dDiD5OisYehbLHQ8SAdCsZkAzEyYDKAKhTERJ5gKCkTSiEgM8LuycZHf5JUBsnQW/MBJ/M9XSLO4JewFmJivWbsGbVZuxtDcKp8tFBZjV2v7USW9dsQ2mjF25bDao2fYov/vcOtlR50ObTQU+5EY1oQcO2HdhK2Iq2AGENMOi10KpVUAvEOPH7r5pRv20ntr65GRWt++0YdGRHQKXYCevswfa3dqPRFYLfoIIq2IbGLW8pj+CVNgv4Qhqo1SSCYtDpoaNYdBrSQxyTWg+kFWHqtEKcMEOHupp6VNa3wkkmok99zeYMZCTlQlWxGVvXrsPKtdWodahgysxEYXE+UqgPRBMh1STp9B2chAkTg6iqbkHlzh2w1WxDs6UI2rTxKKTkll5Favyhq9xwVqOxwoHysnSk501B0fgQco1bUFHXjLrensNk7KCJhiylI3NKLopPSYWnsgFt+1rhoFpOzVEhP6OYgZaWFmzdulURfqJgFHf1kK7x404GgwHZ2VlItRgRclDyy9MBbcANVSgAgZ7vBD3EkKyQDEgGEmKA9zHe13R+F7TeTgTtrUhLtoB/eVav1yuvl0rIsAT1yUD4EKRPJdkoGRhkBgZsjn+h55JLLsGll17aLYsXL8b06dOVpNcZZ5zRXc86S5YskYPIgFmXBiQDkgHJwNAwIIQOKm0BhJqSYHRa5g8EYPflwR6ah6SUQiQnW8EnciqVCkIomaQDgSp3dX2GT97cglfeNOLUG36H3zz6Z/zxh+di3mePYO9bb0H5xUY3Q8oAw16g5Oe47Kaf48/3nYKT8upQ//FurH7dgDO+9VvCPoJH/vJD3HpGNublMiYWIeOhMmz5pByfrNTh9Ot+o9h59C8/wq1n5mBBHtvYr/NxPT57PRdLb/8Nfv+vh/Dwb6/HzfmfwtpQis0NkzHj9Mtx7JwrcUL+V3Hz7x7Cn35xE35/bgkKrZQkZDNxiNmUhPSUdGhabXDYHGgmLKfgqOj+ZGVNwYTcOah8+zH84+GHcfsTq7GuvgPttA6Ux0a7NbtmzJm5sE4oRnt1FWo/X43GdWsRyMmByMnuUgj/D3iAlnLUlzuws7QQRtN0TJwHTDh+M/Y1EbbBFtY87KVp/ERkL1iE/LpGqGvr0ETn/b7D7lU6GGoGdu/e3f2KjE2bNg11OEfcv0ajUY6Zx48fB0dnG3SuZpi87dAoj0BGp8GPeHjSoWRgVDMQftSR9zmtowk22gcnT5qIafwofvRxzOhgYlj0QjUsopBBSAYGgYGjjjoK4YTYuHHjBsGiNCEZkAxIBiQDw4IBAbqAoYZQif3hUHZCkw6+6w6FiHgAABAASURBVMuSnAaTyQQ+kRMi3L5fjQs/pTFaWlCTkozdc6ahsECPLHM2DMklKDlVD2OBHY0tzeCEGjCVkmgno2RKErKyCOymhFRZGUrVKqyeMx25BQbCUn28HzclesjOzv12cgqMh9rxsM4ulDZ8hBXVT+P3d1yPW674Jq75zj14YFUdPtjlQGNrC/z+6PRUvMHEqZ81E7kn3YD7HnwUy39yHn5StAXP3H0brv3Zg7h1ZSkq2lwHG7RMgCljKpZon8W++p34ffl05FN/i3IOVgtQf1vKd2BXih9lp01BfooRs7NKMGH88di7rwmlNQ1KMo7W3sHAw7KUCZ0mH0VZq+DxrMGnOwEb3wZ3WHxJo5KB4cVANiWnFy5cCBO/t8/ZDrOrERZvC0z+DuiCbqhDfgjlcUgad4dX6CMwGhny2GQgpOxDakosawMumHzt4MccLe5GhFztSLaYceySJcpdX2OTnyPXa9WRcyU9SQYGj4HOzk7lNvUtW7YgLK2trcpJAZ8YVFRUdNdzOy+HQqHBC0BakgxIBiQDkoEjxgCntIQQdPAoAMFjeRAqNSW89OmUrDJDp9OBH+MRgtoRNQWDgMsJO53YtWdlICVJA7PODI0+DenjNdAk+eBwuxBkPaRTEm080tN0MJvJDieaWlrRolKhhrCWZMZSfbwftkPfUa0UX3V2BswUg0kXZcQfAEinRRVAdU4y9CYjLPokJFnHYdLC8zFz5ixMywQMWhEFTHzR6/PA6XYiaNJDq6c+kykVyUEfcyYs4+fh1DPPxSVnHIez5uVjnL4dbdvKsf7NUuVdYwe9JUtrhTEpF3MzXTAmJ6FSOw2F6UZkWyKteuHztKK6dBsqazaiomMDVr/5Mt59dyM+3urC3vWlqNpXi0on4KXVF4k8PPMm2oYyUFRigDrYie1rK9Bsd8NzeJxJq5KBYcWAhQa7woICFOTnI5/Gp5xkPfQ+G1SOFmjd7dB7O2DwdcLot5FwKcXolxxIDuLZBmzKPsT7ktbTDpWzBcaAA3lWI+1zmSgoyCcpUC7kDavBYRQGoxqFfZJdGgMM8LsZXoz6tceXXnoJL7/8cvct7Pwrj2GRv/Y4BjYK2UXJgGRgFDMgQJkvHJiClOxSQavVUrJKQ/NqCEE66G2ithC10UUQpVDeZxMCLYJnBQQ19vTZX0+KgoQvojCeMbTYE6DfOsUOgC5FssYfkq5lQOTORc7pN+P//vwIHvnPf/Hf/7L8B7+/4+v4xsIMZJg1GJQpFITN1onG9lYE0ijJlmyh1B8QbV3pc5C4YqdZM5B73Ffx2zuvwS0l41D0wS7UdLhQz20RotNZUFR8EubNOQHzZpSgwGiEJaIdITs8nhqU79yCxo9fQvOKX+POW6/H17//W/zgb/9D1UdfoLmsFqVNIbh8kcDDN68zJqFo4cVI0mSj7uNPUN9hgy1ivRw+z9KyZGDoGdBoNJRgn4EFC+ajaPIkaEM+BDqboHU0wuJqQKq7AemeeilDxEGauw5WZw1SXbXg+fC64HmuY+H5cD2XvMz1LLwsZWi3X96H+K5K3qd439KrgigpLsLRRx8lH3U8gkOg6gj6kq4kA5IByYBkQDIQyYCclwzExoDQQq3LR0iY4ff54UMSQioTJb00UKn6OZTRaIH0dOR3dGDyph2orHaj0d4Ad+culL3ngavGgqy0dCWJdkgwdEKI9AzkUSJk8qbtqFKwDvhdLWjZ5oej9hBEzxURdorITnW1i2JgO61oDtvRqJU48zrLMGHdc9i0uQ3KDzD6HUDz59i7Zw8+KwPs7p5dxFXr6QB2vYG33tyMv76mx+LiEhw1OSfKhJ+WW7B36xZ8tHI1KtpsUO7wUu5ia0FdUgg7ZmbAaNIenNgiFPRJQPE5WLz4WFy3JB1ZSRquPSCOJniqa7Bj0zGYuPAnuHv5cjxJspzk6cfuw6+/4cT0zFJsL2uG032Esl9qI5C2EBNzgKNT38HG8nZsrz4QspyTDIwFBvgu2tTUVPCrRE468QQcu3gRjll4NC0voMTYoTJnzhzlfbtz587tsX3BgkMx4bqhws6cOROTJk3C7NmzR0zM/D3HF/mrq6thtVq74+aXo++h7wYWfvIlzO348ePh9XqxevVq7Nq1K+F1xOuV36fMZdh2rCVjhgI7a9YsTJw4EVzGGmtY73DGfNRRC5R96bjFi3HiiSdi3rx5SElJUS7ijYWxZbj0sZ8jxuESpoxDMnAwAz392uOMGTPAwl9q0cJfAkLsv4J/sKlhsCRDkAxIBiQDkoG+GBAqHVSU/IJmHPxiHLya6YAuDzqdnhJgagjRx/iuMQAZUzFzfBqOTavHhndew0vPPouX3/oUW0PzkZQ7A/MKjTD19Dihgp2Ckjwz5hl3Y93br+LFZ9/Gyjd3otzmhq0Ptwf1h+2kT0Ex2ZlPdta/vVKx8+obO7A7bGe/zozx6TguvQmb338dLy1/Bs9QrM88uxzvrtmGsjY13Lp0JKW7YDFsoL68jJXvvI0Xv1iHNS99hC1bNmO7vQLrPtyK0tJ6NFMQnMKCrRb2XZ9SEusFvPgM2XzmJbK7FhvrDDBMOwanzSzEzGwzaUd+ujrn76hG084P8earL+BZxq54Bc+8Wo59fhMKTpyCnGQjLJEwnlfrwL8mmZ9fgHkFJph1Bx9u+tob0VqzD9v005A050wsveQS5Z2dl3B54dm49ORCZJg82LyjCs1OD7wUv6N8NT567UW8wDHsl7dXb8aOJih3hzVXbMfGd57BK89z/0ieoz6+uxkfrPkEOzetxKfbWymhuBuV69/F1soO1Nk40AgRGsCYh/zCHMybkgS1U01+ISfJwJhigB8fNxqNyM3NBb8/t6AgH/wjU7yck5ODaMnOzgYnYLiMbutvmTFDgWWfnEDisr8Yo9sHGnNGRgbYRrTd/pZTUlIQCARQWVkJfs1LWJ/XVXt7O9pJ+C7dcD1vtDt27IDdbofBYECifrOysoYEyxwlGjOv14Gs30T99hcz70P5eXngfWr8uHHgdaXX6/u/gMcrU8qgMaAaNEsDNSTxkoE4GOAvYj5I5l9yDMtFF12ECy+8UDmAXrp0qfy1xzj4lKqSAcmAZGBYM8C/9qjPR0g3GwHtCfAaToPaNAV84M+P66hUfRzOaCxA+iIce84cXHCuFx88/hPc+e078H+/X4XNx92ASWediXOKgWSDgCA7KhWVYj8bGkoIEXbOCZNw3LG1eO+RH+Kub/8Bd9z9OTaluuHIVyGsuh/Rc6HYOQZzTpiME46vwweP/ajLzi8/w0ari+wIqEhHpB+DxWedjcuWlmD7yt/gvu9fhau+cQOu+t5f8fRbG9Cq1SOQXoSckk5kpz+LZ3/1Xdzxy7tx42NP49EbH8BLLz2PV1u+wNN/eAlvrdqCMgBuIaBq2IyW9/6GP9x2I759Fdm87v9w1d3VqM9cjNv+9E2cPy8Tk4gmHDSpaSkdmWYHUv0f4G8/v70Le+1tuOqX61Helo4rL1qM4jQLJb8EhFCB14MQgnBA1390TwLElYp1BJzNjait24ttx+TDPy0bUwAYSfij05mVRyaFyMTWnbtQ4/bA2bgFbR/8HX/6/ndwI8e/X37xtxV4rUygzaPCni9ex4pfX4Vbrqf+cft138FV9zyH+x79E95Y8X38dWUlVjz3Ab7472/w8ppqbGoQEEJQzCRUYv+UOX4OZi+5EkdZs1EYuS3sbwcIx/1QU38IJyAnyYBkQDJweBng857TTz9dSX5t3LgRnOjqzSO38R1iq1atUhKYfIdRb7pDXi8DkAwcYQZUR9ifdCcZOGwMrF27FvwesOeee075cjhsjqRhyYBkQDIgGRgSBlT6YmhTzoQx/WQkpU1VHhnQ6XSUwIjhcCZnDsaddiP+9NATWLFiBZ56+M+469I5WDKJElycIMtYguO+eRFu/MN5WJyfguyIHponH4t5l/8cf3nkX4T9E/71r5/j5z9/CjdecinOmwKk6COU+5g1TzoWcy77Of68385TT7Gdf5Gdy7vsGAicPQsFp9yIP/ztcfK1olt+dfPlOL9EgxRDBiYt+QYuvWsFHn6K2n/9azz+7Rtx4+OP41fUrxUruH834uYr5mCKIRmGkvOw9Ka7u+1w3w/SIZfslooeP5aJSzBr6V144KGn9tt4mspf4MfXnYAl6YDyRGPWTOQuXob7bzwL11GCL4MsaUgiP5kzL8biZX/Dt89agLNPOw2zzroJf7ziOFw5NydSDdj/yORFF1+Ev333LBx13BX42o2/JJ/UV6V/B8p7bv0Wrlw0A2d/+4+444ED9Uofn34MK35xJX564x1Yev0K/P3RrvYnH/krvnvmJMybPQNZx1yJ395wNq4/qRgcs5YjMU+AdcbF+Pof/obv3PY1XDQVSDdxA4uO/hVh+gUX4sqHb8DZC3NQlERV8iMZGAADEioZ6I+B9PR05VFHq9WK5uZmfPnll2hrazsEFgwGUVZWht27d0MIgZKSEkyePPkQPVkhGRirDKg4O8zPCMcjPp9PyTjzDhYPjnXHKnYgPCeCZa55/bDwfLzCPll4fR1JLMebqN+amhrwLb7btm1TbgmOJ+6B+B0MbDyxhnXZL0t4OZ6ScSzxYMK6jGMJL8dTMo4lHkxYl3G8bYSX4ynHGpZ5YomHo7DuWONK9tff/Su54W2gt3KgXPGBVrRttsn1sYpamwGtqRim5GJYknOUX0bSaDTKQX6/NsxZSJ64AKefdZ5yh/D5Z5+O46dmocBKCQ0ViTEfhXNKsODUIhQk6WGOMKizFiJ72vE445wLCHs6zj//eBx//AWYP6UQheo92Pf2Srzz7LN4tkd5A6+8vg5b65ywmwq67Jx9vmLnggvYzvmYP3UaitMAg4acUpxJE+bjNP51RX4McL+ceBTppKtIxwhrwWxMO/4SnH3+JbjkxBNx3vz5WHDuuThB0eX+LcDR07OQrtZDk1aEqQtOIH+kq7RzGaFDLtktFT1+tNZ8ZE09DqcrMTOWOTgeS+YWosAE6FQEM2fCkj8dp8yfjLmFqaBqcDW1dH/MmVOQP/0szJ+ci8kTJyJz0lE4bXohZnT9DGS3HtQ6IG0yppRMwVlHTUJu4XTMmh8dP8dxCU5aOBfT8zMxef5pWHRaVx3fFa7IBefikhOm49gFizB13iU465yu9vPPORMLJlmRnZUBM8V8MsU8b1xEzNoU6DOmYNapZ2HBwpkoSQeMmnB4appJQwadUE4/ez4m51mQRuFS5aj58HcHP14Vua+G99Po+kid3uYHA9ub7b7qw3770uH+sB5LpB4v8wrl9sj6WOYZw9hYdKN1hhrL/qNj6m+ZMT1tM/3huH0osbyO2D/HEY8wZiD9TdQvX+TJzc1V3mXF/t977z3U19crj0Ly9srC/eD3fG3atEm5CaCoqAh5eXngV8Uk6pftDgWWeU7U71jF8rribSAeGclcxdJf1uHtKFJUTJDL5UI84na7OuU5AAAQAElEQVS7lZ2NCYsHx7oSGzvXA+GKueb1w8Lz8QrjWDiGkYTlLwTepj0eT1zbNPeVZaT1l3fqRGOW2Nj2Rd4uhoIr3o4T9Suxsa1bHtsGg6t4x5uwXx6vDsbGFnc45tGA5b5EHpT0N69SqcAnASaTSXnkUa/Xg99RI4ToD3qY2hvRUfM+3vi/W3H3176Gr/UoP8B373gKL25uwT7HYQpDmpUMDBIDPY1LfCG0p3oey/qTwcDyCX1/fqLbw377wvIYynoskXq8zP2NrIu239vyWMTyppcoVxIb2/c+b1f8/Td//nzwDxK89tprSoKLzwG4jYXXgcPhwGeffaYkxs444wxYrVZwW6I8s82Rhg33l8ve9tPe6kdifwcj5oFwNVRY7ndv6zFcz+dwvP1GioqvmBqNRuUgMp6SDzZZ4sGEdRnHEl6Op2QcSzyYsC7jWMLL8ZSMY4kHE9ZlHEt4OZ6ScSzxYMK6jGMJL8dTMo4lHkxYl3Es4eV4SsaxxIMJ6zJOCKH8agafEIXrYykZyxKLbrQO41ii62NZZhyLwWBIaB/kL8JEsUPlt9+YexmPON5EsTzOSWxs47zkKjaeeP8eDK7iHasGy28i48Zg9DfaL9uMPCgZefPZsBacivMe+Pv+Rw67Hq1THrvrfkTvT3jkz9fisrnpmGQeeT2UEY8tBoQQiB6XtFqtcndldD2PR/3JcMZyfzg+Fp4P94WXhRBKoj1cF2sZxkbaGylYvrAQa6xhvXB/E8Xy3nWkseyP/SayjsJYLsMcxFoyhv1yGSsmrMcYPo6dPn06pkyZouyPFRUV4Hd78Tpgsdls2LJlC7jkl68fe+yxyg8XMHYgfkcalrkYaTGPtXV0pPrL5468LUSKSgih/Lw3H4DGI0II8E4YDyasK8TYwwoRH8+RXAmRGJbXD0vYVjylEEIZWOPBhHWFSBzL8QqReH+FSGzbGgy/4f7HUw7UL+Pj8RfWZZwQifPM+LCteErGscSDCesyTojEYhYi8W1SiKHBDlV/B+J3rGL5yzW8ncZaMlegKVb9SD3GCiGUO54i62OZH0osaIrmiuOh6hH8MUOfPAHFp52FE7sfKex6vE559E6pOx1nnzEH07JN4CcsR3BnZehjgAEhxCFjS3g/jd5/Yx1zQNNwxHJM3DcWng/3h5cp5EN4CLf3VbIdidXEdG7JXAkhEuZZiMSw4fXLZV/rsqc2xggxML/c755s91XHfkFTRkYGJk2apLzLi5NfDQ0NmD17tiKczPv000+Vi+nFxcUoLCyExWJRztcJmhDPYb8DiTkRLGMSjTmM5dj74rSntjCWy57a+6pjzEBjZht9+eipjTHsdyD9Ha1Y7hdzEymqyAU5LxmQDEgGJAOSAcmAZEAyIBmQDEgGJAOSgSFgQLrsh4GCggKcffbZqKqqQktLS/f7HPmdYKtWrcK4ceMwb968fqzIZsnA2GRAJr/G5nqXvZYMSAYkA5IByYBkQDIgGRiWDMigJAOSAclAzwzwLz8effTR4Pd58S8/fvHFF2DhX3jkO13kLzz2zJuslQwwAzL5xSxIkQxIBiQDkgHJgGRgeDEgo5EMSAYkA5IByYBk4CAG+Adf8vPzwb/myMmud999Fyz8/i9+Hxjf+cUvxT8IJBckA5IBhQGZ/FJokP8kA5IBycDwZEBGJRmQDEgGJAOSAcmAZEAyIBkIM8BJL777KysrC/zLjyxNTU0499xzkZOTE1aTpWRAMhDFgEx+RREiF4clAzIoyYBkQDIgGZAMSAYkA5IByYBkQDIw5hkQQii/+sh3edntdrDwy+05ISbv+hrzm8doIeCw9EMmvw4LrdKoZEAyIBmQDEgGJAOSAcmAZEAyMFwZ4HcnzZw5Eyz8svDhGqeMaywz0HPfhRBIS0tT7vLiZBdLRkYG8vLyYDAYegbJWsmAZAAy+SU3AsmAZEAyIBmQDEgGJAOSAcmAZGB4MnCYopo8eTKWLl2qyNy5cw+TF2lWMjA4DIRCIURLcnIyZsyYoQi/Byy6nZcHx7u0IhkYHQzI5NfoWI+yF5IByYBkQDIgGZAMjGIGZNckA5IByYBkYGwyUFVVhZdeegnPP/88nnvuuW754IMPwC+6Z9m4cWN3faTOmjVrxiZpsteSgR4YkMmvHkiRVZIByYBkQDIwLBmQQUkGJAOSAcmAZEAyIBkYUwx0dHSgtLQUO3fuxI4dO7qloqICNptNkYaGhu76SJ3a2toxxZXsrGSgLwZk8qsvdmSbZGBYMiCDkgxIBiQDkgHJgGRAMiAZkAxIBsYCA0IICNGzhPsvRM/tQoiwiiwlA2OegZGb/Brzq04SIBmQDEgGJAOSAcmAZEAyIBmQDEgGJAOjmYHCwkJcfPHFyvvpLrvsMoTljDPOUN73xe/9WrJkSXd9uJ3LhQsXjh5qZE8kAwNkQMUvwvP7/YhHfD6f8sK9YDAYF459jFVsIjwzX4xj4fl4hdcPS7w41mefLDwfrzCOhdd1vFiOd6BYtjEUfgfS33jjZX3uJwvPxyuMY4kXx/qMY+H5eIVxLPHiWJ9xvG3wfLwyVFiOlyXeeFl/IDGzTxa2E68MxO9YxQYCgbi/C5kr/v6Od/2wPmNH4vrtqb/cF66XIhmQDAwPBnhsiR7TwvtpdD2PR/3JcMY2NjZi8+bNivA7k8J9GUjMzBGvybCteMpYsT3ZHAws2+jJdl91jOH+ctmXXk9tjOlpe+tJN7puoNihijlRv2azGVOmTEFJSQmKi4u7Zdy4cUhPT1ckNze3uz5SJzs7m92COYvmsb/lgewLA8FyrBw0l/3FGN3OmLGIZb6juehvOczVQLBsoz8/0e2MGeg6iiVm1mE/kaLiYFwuF+IRt9ut7EAceDw41pXY+LhmjlmYu3iFcSzx4lifcSw8H68wjoXX9ZHEhjdw3qY9Hk9c2zTHy3KkY2afLIn65T5LbP/7FHM8FFzxtpioX4ntf72Gx5exylW84xzzFeZquGA5nsiDEjkvGYiRAal2mBjgZET0+MAX93qq5zGlPxnO2O3bt+PZZ59VhF8KHu5LOGav1xvXsSTjJTb2727mijfjRHmWWBd4X2UeWXrjkdsS5YptjjRsuL9c8j4Zj4zE/g51zAPheSBY7nd/65bP/3j7jRSVRqOB0WiMSwwGA9RqtSJHEsu+EvUrsfGt45HI8zHHHKPcDnzllVcqV0Z4nccq4f7yth0rJqw3lFiVSoVEYx5LWB7nEu2vxMY+dkiujjRXhri+u3nMGup1pNfrD4qZ44GcJAOSgWHDgBAC0fupVqtV3jcUXc9jSn8ynLHcH46PRafTdY9NvCyEQGRdf/0Mt4exbDtcF2sZxg7E70jD8oafaMwjDcv9TDTm3rC8nfF2w8I6PW1rXD/YfnvyE103VH6Zi7HU36HieST45XN03hYiRSWEAB98xiO8UQkhwCeT8eBYdyBYxguRmN+hxgoRP8/hmIVIDMvrh4XtxCtCCOVAJ14c6wuROJbjFSKx/ubn52PatGmYOXMm0tLS4tquw355++Q+xCODgY3HX1iX/bKEl+MpGccSDyasyziW8HI8JeNY4sGEdRknRA/bBiXwwzq9lUIkvk0KMTTYoervQPyOVSx/ufa27fVWz1yBpt7a+6pnrBBCuQDVl15PbUOJBU3RMXE8VB3zJ8SvW/B64GxrhcdhRzAQUF7DELMBqSgZkAz0yYAQ4pCxJbyfDmSsG45Yjon7xhI5NvEyaOL2yPpY5hlD0EM4jAcbi260TthvdH0sy2Esl7HoR+owZiD9FUIkzJUQiWNBE8ce2ZdY5hkjhEgo5oFsV71hOR5uY+H5nvrAbaCpt/aeMOG6ocJyrBRyQjyHsRx7uB+xlmEsl7FiwnqMGWjMbCNsL9aSMex3IP0drVjuF3MTKarIBTk/chmQkUsGJAOSAcmAZGC0MxAM+OGx2dC8bw86Gxvg83gQDA5RAiwUOmx0H0bThy1maVgyIBmQDEgGJAOSgSPHgPQUPwMy+RU/ZxIhGZAMSAYkA5IBycARZCAUCsJPiS57UyPaqyvhdzpgb6hH055y2Nra4PW4KQkWPEIR2WFv3oDPnrgFL7/4HFaWAh3uQXDt7gDKXsNzL76MW574DBuayc8gmJUmJAOSAcnAKGZAdk0yIBmQDMTMgEx+xUyVVJQMSAYkA5IByYBk4EgzEOJHHd0eOFqb4Wxtgd/lhMFsAUIhWm5GR20NHG2t8Hn5LrAjkQDzwuusR/WGVdi5Yzt2tQKeQD+s+Ck71lyKbdt34I31Vah3ko1oSMADtOzC9h07sWpDdc86YYy9AZ17vsRbr72M5cuXk7xI8j4+Xl+BKmcQ3qATbVUbse2Dl/Hqi1/g8631aCasnwTwwufi+N/EJ2++i5VvlmJ3uxt2pa3rn6NhO/Z++RJef4WwW6KxDdT3N7Fz2xbsJKOuLqNdQP7vaIStagv+9+UurKtohZPqutdK0Ac4q1G18VN8QHG/SLL8jY/w2toK1Nrb0UAxb//gJaykmD/bXKfETAiAbNrDNnftRmvjdqxbtRJvMr5HeQMvv7YWW2rsaPVSAKP+IzsoGZAMSAYkA5IByUB/DMjkV38MyfYRw0CIToQ42HDJ81IkA5IByYBkYGQzEPD74LF3UjKnEh5bJ/QmM9LHT0RSRgbg96Ntbznaa6rhsjto0X8E7wCLg1e+q2vX63j+pVfxvX9+jo3NDjjigB+i2rgFNe//Az+45Qbwj7xceeU3qPwV7nvyU3zWHIDd34K9n/0LL/zqWnznmofx1xWbUUZGKAVH/8l3y2Z8/uTtuP/2u3DTbSvxbmUb6qkl/GnY+hI+eOQ63HL9Q/jLik0opQYXCWWh4GzbgjWEfeXF5cpdb21dDUqr8q9xK+o/X44fPrwKT3y8+0ACixsDTqD1C6z5zx/w6yuvxDeXLcOVt/0WNz/2MdY17sPWNf/GS7++Ft/95t/x4DObsJMwLhI0bkP9muX48T9W4TFK2JVvexlP/OBm3EE2uvq/DMtonqVr+Xu44buPYfnaBpTb2IAUyYBkQDIgGZAMSAbGOgOqsU6A7P/oYWDt2rV44YUX8Nxzz6GysnL0dEz2RDIQBwNSVTIwWhgIRTzq2EHJLUEXOCzpmbAWjIPWbEFSdg4yJkyCieY9Lc1oLtsBe2sLvJ4jdQdYHEwbUoCS83HZ0ovw4DcXY26GGeY44N2qfkqZtXyGT9/chBde0uKk6+7Fb59YgRVP/xUrfn0Uzl2QjOYWJSeoQAwGP2bMaIRG04lSymC53FTtaIS7uQo7/JNoIQ8z6b+RpOvjoaIMjWXJqFlzDBbNX4/0tB0K1q1koah5IB+1CUgnu5dcipvv/CZOLrgUly86B7dcvwQzspNgIdt6vR/TpzfB46/FR582o9Om3PtFLfs/5gmwzrwEV//h73hgxQo889QjeOj75+HCr16G7K/ejd8+/BRWrHgQj/39elx5dDaKkvbjZCEZiKQDAgAAEABJREFUkAxIBiQDkgHJwJhmQCa/xvTqH12dr6urw86dO7Fjxw50dHSMrs7J3kgGJAOSgTHGQNDnh725CQ4Sn8sJY3IKTGnp0KdYodJqobMkw5KVBWtOLtQIwVlfi47aajg72hHo6Vcg7fXo2PMlVr32CiVHVuCllW/ig+0NqGrzAkESZxUqN+zEZ698iY1rX8F7772H198qw95OD+z2hgjsK3jltY/xWbkddXHdVRRCiBJ4QZKuVelVHp+s2vAmPllFCawXX8GKdzdiW0VzV3NP/4OUCHLWoLq8DaWUoJq65HScdemluPTSC0lOxLHzxqHQBOj2H93pTBpMWJAOo9qH5vVVsDm8sLe1wdnQhGB2EZLS8pBJfrQkysfvAT96WenQYYdhPuZNE9Br2rC2tBkOd/TzjQoivn8q8mTMR8HUaTj6hHmYkDwN0wuKsHB+ITLNeujImtaoxvj5aTBRtq3xzZ1oaHMd9EgmdFYYMqdizhnn4Azq+yUXnodzFxejZNYMWGadhFPPZS7OwvnnzMeMPAvSdGRUfiQDkgHJgGRAMiAZGM0MxNQ3VUxaUkkyIBmQDEgGJAOSAcnAEWSAf8mxed9euNpaodMbYC0oVJJfQq0GhIBQqaA1WZBeVAJLahoCdhta9pSjo6EeXq9XSTQhcqrfjMp3HsJtN12LZcuW4Zrv3IZfPb8Jq/fYAT9Jy2f45ImX8cC3HsJTD1+Hu+76BW7+wet4v6YDjQ2bUfXuw7j9pusIey2u/e5v8ae36rG+LtJBH/P82GPZa3j+xZdx6xOfY2OzA3b6c7RswudP3Ir7bluGZVffgGV3PY3nPyrtw1C4KQlqTSZS0zQwmUOgjCBQci5mzZ6N86cAVkOXntZsRtaxxyFZaOD/5DM022xoaCTftQ4ULyhGXnEeDpo8lPwqK0NZcgifnzEH0yYtQNCpwbulpeigZNRBuodpQWMyIWvJsch36pC6fDUqmm2oO0y+pFnJgGRAMjC6GJC9kQxIBvpiQCa/+mJHtkkGJAOSAcmAZEAyMDQMCHJLEgwGEQz4EaIy1H3XFLXxh5b9lOjyBwLw0bzD7YHT7T44+cWJrebP8PEbm/DKawac9u378dsnHsSffnwe5n3yMPa+uQqvl4GSO2xwJ2DYTYmkX+Ly7/4Sf/39qTg5vx4NH5Vj9at6nHnDfYR9Ak/87cf43pk5mB+VO2ILsYpjzyaUf/kpnjFfgYnXPIjl/3oEy3/1dVx2wtTeTWj0QHoxcovbkWV9Gk/fdQP+9tfnlHdvtfMjjYcgSR/FyEoKYXz6elR3bsbn5XasL01HrkmDLMvBAI/XjrJdH0Blr8Sc/DwUTJ2F4g4Nit8tQ3WHG/UHqx+mpa6YJ8y14KiLG1Df5gPlMw+TL2l2VDIgOyUZkAxIBiQDkoEeGJDJrx5IkVWSAcmAZEAyIBmQDAwtAyq1BiZrKtR6A7yU0HK2NsNrt1ESLECBhZSEmNfpQGdDHTo7O+AKAUHSDarVBz/2yL+02FKKbZXt+KwjF3NPORsXXnYZzjttMWZqNsLWsAMbqp1w+bp+k1BjSEH6lLOw8OSTcc4p4zDRV4F9lW1Y3ZnThb30Alxw7nFYXGRBblTyCDFN7MeJtsrtqNy2CR0Zx6LouMtw2cUX4LJT5mD6+PTerfBjg6YCFM6dioVnlWC8NQRf1UZs//AlrHzpA3yyoRJVTsAbBLqMaKhIR3aOBePzbKj46H/YUdaEBssUZJoNUY8EOuBxNmLXug6Idi1mTcpH+qQZGGf2orjzS1Q3OdBgJ3OH/aMmD2nImpyKScfo0Ly3DnUVraBugZmDnCQDkgHJgGRAYcBqtWLGjBmK5OfnK3Xyn2RAMtA7A6rem2SLZEAyIBmQDEgGRjQDMvgRzIBGr0fa+InQpVjhsNvRVL4L9oZ6BL0+SoCFEKCEmKOlCfU7t6Oprg52qKHLyoEuKQVCCHRPfh/Q0oxaazJ2z5mGcfkGZJmzYUguQckpehgL7GhsbYHfz0m1qTAYTkZJiQVZ2WSBfKC0DKUaNT6bPR25BQZE3y1FWnF++N1ZLWioK0PdnnIsKSzE1Gx2FouZrmTWxCVX49K7/oOHnvw7vrnABc/yq/GTb/8Sv3viE3zWHIKdXUSYy5qYg/GTs7Hvb/9G3c5KaI5fjPQki/KC+QNqDfDYK1D2wSTiqxjTp+bBkD8VOcUdmFz8LqqrO1Bff0D7cM+ZM3NgLZiI9g1bUFdWDn4TGq3Jw+1W2pcMSAYkAyOGgXHjxuHSSy9VZOHChSMmbhmoZGCoGJDJr6FiXvqVDBwxBqQjyYBkQDIw8hgQQkCj0yEpMwvJ+YXwBQNoq6lEc+k2OCkJ1rpvD+pKd6K5vR0BoxlJ+QVISUuDxWKBnhJnKtVoP8Q5kAg7/9bf4LbLbChJK8P2XS1wRb+c3pxFiaz5mDb7LMyZN5WSe4Bx/3vBEJ4am2Av3YwP3OvxzFt/wZ9u+gqu/eqN+OEDr+OJdR68sHkXdhLvYfXDXponwJQzE0vy3obO8yVWlwI212H3Kh1IBiQDkgHJgGRAMjBKGVDx+zP8fj9d8YxdfD666hoKgd/DMWKwQxQz88Mcs/B8vMI4lnhxrM/rh4Xn4xX2yRIvjvUZx8Lz8QrHy1jexhLFso1EsQPxOxBsvPGyPveThefjFcaxxItjfcax8Hy8wjiWeHGszzjeNng+XhkIln2yxOuT9RnHwvPxylDFPBC/YxXLvyyYyPrl44p4cawf5jlRv0OxTXLMPfU3XM9t0SKEgFqjgTElBUlZ2dBb0+DzetFeU4W2qn1orq5Ca3MTvGotdKnpsGbnIMWaCrPZDJ1Od+DuL06CGU1IcnuQWt+Ejk4/HF47/J4WNO/1w9+pg5nae0yWMdbUhU1r6MLavT4EfS44G4PwxfVrj9g/cVLOBJ1eB7Xej4o2isNhp2OqAJwuO3w+7369Hgrl1xjL0NDQgNIWFdx+E1ILp6No4WLMneBGhsEGpxNkKwqrS4UxZzrmnn0ejj5mBkoyAIPmYB1HYwUaK7agY2IBTBPzMM6shkFtRlrOeBRMKIZ/ezVa9zUcuTuwdFYYUwsxZ6oeRl8LdnyxB057jy82O7gjcmlADPD4ED22hPfT6Hoej/qT4Yzl/nB8LJH94GUmkdsj62OZZwxjY9GN1hlqLPuPjqm/ZcZwf7nsTze6nTE9bW/Rej0tDxQ7VDEPxG+i2IFsz0OF5fWbaH/DWI7dH2eOI4zlsqftrq86xgw0ZrbRl4+e2hjDfgfS36HCcuw99amvOsbE2l/uF+tGioqNu1wuxCNut1t5nwY7jwfHumMNy31mnlh4Pl5hHEu8ONZnHAvPxyuMY4kXx/qMY+H5eIVxLLydJILlL1EfJTo9Hk9c2zT7ZEnU71BheaeOlyfW53gZm2h/xxKWx8hE+yuxsX+3SK6OLFfxjpE8boTX0WBi2WbkQUn0vBACWp1e+TXH9MnF0CZbYe/sRGN5GVrq6+AMCkrq5MGak4u0tDTw+084+aXVag8kvzRaID0Dee2dmLx5Bypr3Gh0NMDdWYay9+i7otqMrLR0aDRqHDJpKEOUno68DsJu2o6qasZS4sxFCattAdgT+hlCsol0mJMs0KZ48NHeMpRSMou5aGlthN3ReUgY3RWeDqDsdWzdvAmvlQJdL7l3IOBvQWujH6qABVnUVy3H3Q3iGTPMaZOw6BsXYvFxczCFqgwkkZ/GxjJUNmzFpPNuxM2/eRzLly/vkid+h4e/dxHOLmuBZmc9yC2OVApKZ0xB8TGXwBxKRcO778LXQf2PDFrODzoDfBwVvY/zcVVP9Twu9CfDGcv95PhYvJRYD/eFl7m/kXXhtv7K4YgdzjHzBpwozxIb23ED85soVyMRy/vgWOrvSFxH4Zh5XfU3PkW3h7FcRrdFL/P5Lm8LkaLS0AGS0WhEPGIwGKBWqxWJB8e6Q4Vl34nGLLHxbR9DybMQAlo66eFHXni9xSrhmHn7jBUT1htKLN+pEI4jnpJjZmyi/R1LWB4jE+2vxMY+dkiujixX8Y6RPL6E19FgYtlm5EFJT/NCCEpMaWCyWJBaOB5pxVOhSU2HKScPaRMnIT0rG6mpqUhKSlIed+TxTQhxwJTGAmQsxvHnzsFF57nx7kM/wA+vuRm3/uY1bDj2Rkw852ycVwKk6A9AuucYm74Ec0+chOOPrcJbf7sNP7rmXtz6s0+wPsUOW163Ztwz2bNPwFEnLcU561/All/fjG9+53b89a0qbOwroaanIEuKKQH2CWp+djnu+PrluPzya/CNHzyMP7rPg6foRFwwBbAa4gnHQ8q70FiqQsUnczAxqxB52cQZ1Sofcyb0BXmYNudzWg87UboToGugKPvkRfz7zstxgxIDxXHVt3D5L5bjsY92o5mSdL7tL+Ctv/wY37n8cnyF5HKSa667Dn975lk8/Pfn8de7H8f71c9jxWdv4sFHVmNbgw2HvE9fbQTSj8Gk+UU44TQgOUWJKJF/EhMjA0IIZT/ifT4sfFwlxKH14fa+yuGM5bGM42Phu0XD/eBlIQQi68Jt/ZUSG/t3GXPFm2WiPI8lLHPUW3+5bd26dVi5cmWP8uqrr+Kll14Cl73pcP3rr7+O1tbWg3ICbJsvAH/55Zc92mZcb8L+Iv2+9tpraGlpOch+b/sT++2tv71hwvUD2a4G4ldiY9/3w1zxugqvt1jLMJbL/jB8PMjbUaSohOg6qOQD0FiFAxVCgE8IY8WE9YYKy/6FSCzmwcAKET/PYb9CJIbl9cPCduIVIYRy1TxeHOsLkTiW4xUi8f4Kkdg6Dvvl7ZP7EI8MBjYef2Fd9ssSXo6nZBxLPJiwLuNYwsvxlIxjiQcT1mWcEAPbNsK24imFSHx7FiJx7ED6K8TQ+B1IzCMZy1+u8WxTrMv9BU08H68wVgihXICKD6tRvreFOPL7EccMmqLjDddTU68fIQRUarVyB5g5PR0pBePA7wCzUpmel480qktOTlYOqNn+ITZVOsBUiHHzZ2PhWfNQkmNCmj4JRuskTDnrXMxeOB3FmTrok1hnKo4+owSFyXqYQZOCLUDhvDk45uz5mNKNnYwu7AyUpAN6Nen29dFQNiq9BNOnTcM58wuQY9IhNXs6Js46F+fMnoQZOUlQ60wwF87HvNlzFJ1c0qHID7a6305WTjZKMgUMWkHf1XroTTkonHcWpk7neKheY6JE4RwULTwLM8elIDKXpRgUWsBE/ZozlTiZgkLKlmVnT0PhrHNwdHEuxqVFeOZHJrOLMO+smZg+sxC5pmxMYF8zZmEqxWDScQxhAYQlC0kFs3DG0cVYMCEdZlp/GhIhwjoC0KXCmFNMNmdhxqwcZAgVtMKI1II5KDrmbMwYl4ocCwCVFjDmo2D2Epx48QW4+OSZWDA+DSZuIuGPSmsglTmYPWU6zpmSgVQjYbhBSkIMCCEOGVtUKhV4UqvVlADVxCXDGZuZmYlZs8vwWmYAABAASURBVGYpUlBQ0N2vgcTMHDFXPBbFK0ONZf+JxpwoVghxyPYWSwzsT4jEsaCJbcTiK1KHMUKIhGMGTWwj0mYs831tk2yvrq4OZWVlPUppaSl27qQLF1T2phOu5ztnIuMJ+62tre3RdhjXU9mT32j7DocDrMdSX1/fvQ9yn4iqAfHMsUf2JZb5wfDLNmLxFanDmKHs70C4GgiW+x3JQyzzjGGuYvHLOqwbKV3fZpE1cl4yIBmQDIxmBmTfJAOSgRHJAB/E6PQGJKdnILt4CnLGTwCfvFqtVuU9X3zxgnV67Vz2HIw77UY88PeuR/qefOhPuOvS2VgykdJcfIdXxmIcd81FuPH352JxfgqyIwxZJh2LuZfdhQf/8RSWL38ATz55F+666yl8++JLu+4ao9xWhPqhs4YUoOQ8XHbJhfjzNxdjboYZFvKQUnAKzvvD33D38uV46qmnyOZdeOD/rtqvYyGdaFN6qijBrKU34duEeYxEeTzx8b9j+Y2n4fLZHLWGdNIxcfHVOPM7D+CKJeMwh6uptvujoT6nL8Liqy/ETX+6FMeOW4jTLrkYV/zlOpw1LxOTLd2aNGOGKXUWjvnGA7hw6bVYtmgWzvr2A/jBH/c/FhmO4V+PYPnPr8C1Sy/EzJOuxx8ffJS4OljniUcfxXeWXYFv/+AO3Em4f5Is//OP8bdvHY8FWRMwc9FVOPOmB3HFcRMwN4dc7/9kzbgIJ179KP78vWW47oQiZFB9OMWlNlqRfszV+NqFl+LBC6diUpqRWuVHMtA/A0VFRQj/Ut68efP6B0gNyYBkYFAZqKqqwvPPP6/ImjVrBtW2NCYZ6IkBmfzqiZUxUCe7KBmQDEgGJAOSgZHGgBBCuRLMt7uHH9vmeb4SKITAkZ8a0FH1Llbe/h3cefnl4Ef7DpXv4YZbnsBzG5ux55Dn+o58xNKjZEAyIBmQDIweBvj779hjj8Vll13Wo3CC9+KLL1YSvb3pcD3r5efnH0KMEAJ92WdsT8L2ov32ZP8Qh7LisDEgDQMy+SW3AsmAZEAyIBmQDEgGRgQDQggIIZQEWPj2eD7wF0JATpIByYBkQDIgGeiHgVHXLITAuHHjMGPGjB5l2rRpmDp1KqZPn95jexjH7fzuzGiChBAoLCzsExu2EVlG+2X7ycnJ0eblsmTgiDIgk19HlG7pTDIgGZAMSAYkA5KB0cNANlIKT8X5f/w7frViBVb0KH/CPx78Ji6bm4FJltHTc9mTkcyAjF0yIBmQDEgGJANjjwGZ/Bp761z2WDIgGZAMSAYkA5IByYBkQDIgGZAMSAYkA5IBycCYYUAmv8bMqpYdlQxIBiQDhzIgayQDkgHJgGRAMjAWGWhtbcX27dsV4V+aG4scyD5LBiQDkoGxxIBMfo2ltS372hsDsl4yIBmQDEgGJAOSAcmAZGAMMVBeXo7nnntOkQ0bNoyhnsuuSgYkA5KBsclARPJrbBIgez16GFiwYAEuueQS5ddM+MWP4Z6tWbNGObAJH+D0VL744otg6aktXFdRURE2eVC5bt26frFhG9El+2R5/vnnsW/fvoPsygXJgGRAMiAZkAxIBiQDkgHJgGRAMnB4GJBWJQNjiwGZ/Bpb63tU9zY/Px/8yyL8SyMpKSndfa2ursa2bdv6FL7tfceOHX3qtLe3d9uMnKmtrUV/2N78R/rtzX6kLzkvGZAMSAYkA5IByYBkQDIwiAxIU5IByYBkQDIwJhiQya8xsZplJyUDkgHJgGRAMiAZkAz0zoBskQxIBiQDkgHJgGRAMjCaGZDJr9G8dmXfFAaOOeYYXHbZZX0KPy7J0pfe+PHjFXvR/8KPW/aF7a2NfbJw+4QJE6JNy2XJgGTgyDIgvUkGJAOSAcmAZEAyIBmQDEgGJAOjkAFVKBSC3++PS3w+HxgXDAbjwrGfocKy70RjHgws+2Y78QrjWOLFsT6vHxaej1fYJ0u8ONZnHAvPxysc70CxvI1F+s3JycGUKVP6lKlTp4KlpKSkVz2LxdLj9p5D9vvD9uafcSzstzf7kX2JnGeuWCLrYp1nHEvP+n2PB4xjGQrsQLeNRGJmnyxHGsscjzS/A4l5JGMDgUCPY0Nf2wz3l48p+tLprY2xvG0k6pexvdnuqz7sty+d3toY21N/w/XcJkUyIBkYegZ4fIgeW8L7aXR9b/t7ZP1wxnJ/OD6WwYqZbfJa5DLSZizzjGFsLLrROoOBZRvRdvtbZgzHzGV/utHtjOlpe4vW62l5oNihiJm3s0T9jlYsr0fuGwvPh9c1zyfKVRjLNsP2Yi3DWC5jxYT1GDPQmNlG2F6sJWPY70D6O1qx3C/mJlJUTKzL5UI84na7wUSzxINj3aHCsm+Ol4Xn+5UoThjHEi+O9RnHwvPxCuNY4sWxPuNYeD5eYRxLvDjWZxwLz8crjGOJF8f6jGPhbYyX4xHGsYw0LO/U8fQzrMt9ZWyi/R1LWB4jE+2vxMb+3SK5OrJceTyeuL73eewIr6PBxLLNyIMSOS8ZkAwMLQOcjIjex/miYk/1PC70J8MZy/3k+Fi8Xm/3mMjL3N/Iuv76GW4PY9l2uC7WMowdiN+RhuWtPdGYRxqW+5lozKMVy+chvN2zcB/D+wrPJ8oV20oU66VxQGJjOx4dyDo6Ulg+3+X1GSkqjUYDo9EYlxgMBqjVakUktn/uEuWKuR2rWN7GuP/xSJirkYrdunUrXnvtNUUaGhr63Se5vyqVql+9njgMYxPliv2OFSyPkYn2V2L7Hx/D26fk6shypdfr4x47wutoMLFsE3KSDEgGhg0DQghE7+NarRZCHFofHr/7KoczlvvJ8bHodLruMZGXhRCIrOurj5FtowEb2Z/+5gfaX97wE+VZYmM7bmB+E+XqcGP5XIK3IRb2Fd7eeD7RmNlWotiB+JXY2LZHXsdhrnhd8XI8EsZy2R+Oz3d5W4gUlRACfPAZj3CgQgjwCWE8ONYda1jusxBCOWjg+XhFiMSxvH5Y4vXJ+kIk7leIxLEcrxACvJ1wHPHISMZyPznhVVZWBhaHw9Hvfsn9ZWFsvMI4lnhxrM84Fp6PVxjHEi+O9RknhOiXF9aNloFghUh8exYicexQxTwQv2MVy1+u0dtcf8vMFWjqT6+ndsYKIZQLUD2191UXxval01vbQLGgKdo226Rq+ZEMDDcGxmw8QohDxpbwfjqQsW44Yjkm7htL5NjEy6CJ2yPrY5lnDEETOlYZaiz7j6WPkTqM4f5yGVkfyzxjhBCHbG9HAgua2H8sviJ1GCOESDhm0MQ2Im3GMs8YgibkdyDb8+HGcr/YBwvPh7ng+UT7G8ayzbC9WMswlstYMWE9xgw0ZrYRthdryRj2O5D+DhWWY4+1n2E9xsTaX+4X60aKKnJBzksGJAOSAcmAZEAyIBnoYkD+lwxIBiQDkgHJgGRAMiAZkAyMDgZk8mt0rEfZC8mAZOBwMSDtSgYkA5IByYBkQDIgGZAMSAYkA5IBycCIZkAmv0b06jtywUtPkgHJgGRAMiAZkAxIBiQDkgHJgGRAMiAZGAwGUlJSMH36dEXy8/MHw6S0MYgMjEZTMvk1Gteq7JNkQDIgGZAMSAYkA5IByYBkQDIgGZAMDIQBiT2MDBQWFuKyyy5TZNGiRYfRkzQtGehiQCa/uniQ/yUDkgHJgGRAMiAZGOYMBAN+eOw2NO/bg87GBvi8HgSDQYRCoWEeuQxPMjCSGZCxSwYkA5IByYBkYOQzIJNfI38dyh5IBiQDkgHJgGRgdDNAyS0l8WWzwd7cCDslvmyN9TTfBI/TiYDff/gTYHEx7IXXWY/qjatQunM7drUAbn9cBnpW9nuAll3YsbMUqzZUo95JfnrWlLWSAcmAZEAyIBmQDEgGJAMRDMjkVwQZclYyIBmQDEgG+mZAtkoGhoIBvrPL7/HA3tSI9qpK+J0O2Bvq0bxnN2ztrfBSG+sMRWw9+3TA0bwJnz/xPbz84nN4rQzocPesGVetpwMoew3Pv/QybnniM2xossMelwGpLBmQDEgGJAOSAcmAZGBsMiCTX2NzvcteD4wBiZYMSAYkA5KBI8RA0O+H29aJNkp6uW0d0JtMSB8/EZaMTIT8PrTtKUd7bTVcdjv8pDs8kmD8GGYIoRA/kgnwUr90KYmt1ymx9QpufeJzbGzuPbEV4jvhgmS/B6OezlqUvf4D/P0Xy7BsWS9y3XVY9vBDuOsXP8cjpHM9ybJld+I7t63EO5XtaGjcitoPHsEPb7ket/3uCTz2WTOa7HzrmgPOti1Y89TtePWFx7H88y1Y9Y/v4z9PP67oNNpYh4Py0L9d2EZJuuU3PohVb6/Efx7+A35Nfr5Jsux7v8XNj63GukYb9mx7GR8+ejVuveGX+O3jH2N1M6CYcexD+9a38K87VuCFx17G51tfxD/uuAnfZ3yP8j1867uPYvnaBpTLjCDxLz+SAcmAZGD4MBCi763PPvsMzz33XL/ywgsv4JVXXkFtbe3w6YCMZFQwMIDk16jov+yEZEAyIBmQDEgGJAPDkQE6UOZHHd32TjhamuHuaINKpYY5PQOWzCwkkRiTkuGnpJe9oQ4d9bXwOBzD8BHIGMnlDBkny4JBBEio+zECo9XIUCgAThr6/W5KCDagdstWbHrtS5RWd6DJ6ac6kgD58XdSMmsfdq5ag21r96HCFoInEELI0Qhb1Qa89cWneOPNL/HFqjJUtrthhxc+VwOq17+JHdu3YGejF872SlRu3KnoVHW4SAcIeO1oLX8HO3asx7p9dtjdfgTdLbDXlmLdm5uwZXMtGih556NQHY3bUbXhBXzx6ftY9cV2rCptQbvLD3jb4Wosx8ZVW7Ftcx2aiRBPIKDE7nXZYatYhw3btuC1bfVotrmU+oA/iADp0SeaFLksGTiEgbS0NEybNk2R7OzsQ9plhWRAMhDNQOLLnPyqrKzEtm3bumX9+vX48MMPFfn888+761lnx44dsNlsiTuUSMlADwzI5FcPpMgqyYBkQDIgGZAMSAaGlgE+UPZ7PLA3NqKjthqCEiWW9ExYC8ZDa7YgKTsHGRMnwWSxwEPJsZaynbC1tsDjdoOxQxt9At4NKcCU83DpJRfhwWsXY26mBZYEzOiT81Fy7u9x090rsGLF0yT34K4rrsTS7DPxzR/9Dfc+QfVPPIEV3/kOfnX3d/GVP92Gi8edjK+ceSauuvN8LMpLRQ771RuA6TOABg88y1djV4sNDVzfLWaYkidj0flXoAgZik5Zsw311O7pbEXZG4+iXNUC29VfxfzF5+BrX78UN991LU4uuBSXLzobt3xrCaZnJyl9NOjJ1XSg0deIZ1fvVJJZZObAxzwBqTMvwdV/+DseWLECzzz1CB664zyc/9XLkfO1X+F3D/+L+vkgHvv79bjyqBwUJx2AyjnJQG8MFBUVKb8yx782N2/evN7UDq2XNZIBycCgMNDZ2dmd8Kqurh4Um9KIZKAvBmTyqy92ZJtTVme2AAAQAElEQVRkQDIgGZAMSAYkA0PCgM/jRvO+vXC1tUCn08OaXwhTWhqEWg0IAaFSQ0dJsIyiEiSlpiFgt6Flzy50NtbD6/UqvwIJnvx2oPkzfPLPV/Cnbz2Mp/5xHe66axmWXXMjlv3qBTy1ei9aSMff8hk+PUjn57j5B6/j/ZpONDRsRtW7D+P7N12nPEp4zY234VfPb8LqvQ720CWkU/0e6XyXda7Dtd+9F396qx7rY31qQ3ns8Q288PKruO2fa7BJeezRAUfLZnz+z9tw/+0U89XXY9md/8JzH5Z2+eztv1ARPyqoVCzElRCkKYg2Xt4vVKdSUZ2KdAWoTUBFdfSBMgnKSIlpmDQvCfPPrcHm8nrs2m1XmvgfQCC1GUhfhEnzg5h/zP+wZede7Nq8Fc6GbVhdcxr0aSfioiWZSEvSQgjRJdhf8jL2T3oTxLQlmJukxnk1H2F3fScOenSRdEHS1Z8D8QshwPWC+tDVJngRcpIMxMqAELzNdEmsGKknGZAMxM+AEAKLFy/GpZde2i2nn346pk+frsiiRYu665cuXYoLL7wQubm58TuSCMlAHwyo+Oqo3+9XbhePtfT5fMpV1WAwGBcubJ99jjUs9znc/3hKxrHEgwnrMscs4eV4SvbJEg8mrMs4lvByPCXHO1axgUBAOVljDmLhjPVYYtGN1mHcQHhmfLTNWJYZxxKLbrQO4xKNmXEs0TZjWWYcSyy60TqMY4muj2V5qPo7EL9jEKt8F/K+G8s6jdRhrvi7ObIu1nnG8naVqN+hwnJ/o2PmvnB9TxL0B+Bsb4PX6VSSOIbkZGgMRnRnN+hAWqXVwZhihUZvgJ+SZZ1NjbC3tyvJL+4neAp6AWcVKtZ9gtWvv4WNe9pQ1+mEs7MG+9a9gR38a4xNXng6SWd9pE4Afq8HQcJWbdyML1atx45aG5qc7bC37sLOt97A5i/5lxz98Phb0Lh9B7aRTlkN6/jp+CiAQDAU2/u+OE7llxzLsI3svLG+CnVOLxztVWjY/SXe2rIPW2rbFZv+QBDBI/Jcn4aiykT2tBwUn5QMx94GtFa2wUm1QRLlo9ICpgIUTsvCrPkhtKzZgk2r3sKXmz5BpW4hrAXzsWCcCRa9Cn1OGkq0ZZRgak4STk5uREVDJyraaL31CZKNh4MB3m8CdDwSOR6F99Po+kid3ubHGpY54vXCZW+c9FbPmIFie7PdV/1g+GUbffnoqY0xPW1vPelG1w0EO5Btcqj8DiTm4YJl7vLy8jB16tRumThxIjIyMhTJz8/vrmcdfiTZbDbT954/LmE/vB9xv6O3m/6Ww1gu+9ONbmcM++Uyuq2/ZcYMFDuQ/o5WLPeLeY0UFa8Ml8uFeMTtdoNXEks8uLAu41jCy/GUjGOJBxPWZRxLeDmeknEs8WDCuoxjCS/HUzKOJR5MWJdxLOHleErGscSDCesyjiW8HE/JOJZ4MGFdxrGEl+MpGccSDyasyziW8HI8JeNYeJ/iOxU4sczi8Xj63ScZxzs1Y+PxybqMZUkUe7Df2McP9jkUWB7nEvUrsbGvX8mV5IrHl56kt22D6yMPSg6aF7RECS4+OQrSyXgo1J1yoYauT4gvwlGCyh/wQ3l/lMcLJx2j8HgaOiRBtAMw7AZKfo0rbn4CT/z+BtyW9yGs9evxeRng8LDNnft1fkU6d+NvvzsJpxi2Y9cbm/DySj1O/fb9+N0//4oHf3YB5n/2CPa+8SZeK3Ojw1OGzR+W49NX9Djjhvvw23/+E/986Ke47cwcLMhju4mJfc8mlH/5CZ4xX46J3/wrVjz9KFb8+uu4/MSpiRlMAGWeOBk58xcir7oeqtoGNJMNH0nkJ2viPEyZcTaM/1uNz594Av98ayUwrQh5JfxAJKCJVO5xXk216Zg4KRdHLcpAdaMNtfXyXS9EyhH/8H4TfQzCxyU91btiOH8YyVgeR2LpY6TOUPd3IDEPBZY38ET9Joplf4lief0mih2I39GK5fMQ5pSF+xjel3g+UZ7ZVqLYgfiV2NiPgY8UV3zeydtCpKg0Gg2MRmNcYjAYoFarFZHY/dz1wuFQccXrJdF1FInl+Hk5Hgn7ldi+tw3mNJIrnU4HrVariF6v73efZKxKpUKiPEts/+snvI6GgisemxP1K7GxrVtev4PBVSz7K/uKlKH2O5CYBxPLPKCXSaPTI33cBOiSU+C029C8exfsDfUI+ij1QomtAF0kcLY2o750Bxrr62CHgDYzG9qkZAgherA6hcbLk1A8JQnZ2cnQ6TKQnq1GUGVHQ2sLXVkOEGa/Tkky6aigCgYgWppRm5yE8lnTMK7AhOykHBiTp6DkJB2MeXY01tbAt307dqpVWE06uaSTkyTAjxCqBBKc/IRrQWNdGep2l+OYwnGYmp2j3AGnonG/x+4R4nB8hMiCTpuL4sw36KLMWnxWCtjdUZ7ME5EyeQnOu8yC7BMXY1/hDThxejbm5CC+KSsLmtxCZL65Ge4vd4NcwRWfBak9QAaEEIjex/nYRIhD6429HPtG1g8Glo+PIm3GMh/2K7HGfo8nB8oVb3KJ8iyx/a8f3t55HQ0FV7xeE/UbjeXzlQ0bNuD111/vlo8++gi7du1SZN26dd31K1euVH7tsbm5ud/tl/mJlDBXXEbWxzIfHXO/mIgxcCRjB8LVUGGZ7/7WD58r8/YbKSohBDSUAItHuJNCCOUgLB4c645VrBCJ8yxE/Fjmmg+QWXg+XhFCKCcPvL6OJJbjFUIoCaB4/Y5kLPeVd1DuAwsv9yesx9KfXk/tjGPpqa2/Osax9KfXUzvjWHpq66+OcUKIuMcrtjvWsEJ07b/c93hlrHE1lP0FTfGuH9YfypiFSHwfpO4esv9yX7i+J1HTsYk5PQPGtAwIvQE2OgjurKuBk9/pRckwR0sTWqsq0FhVCZvLAySlwJyeCSMlv5gnIUSU2Uzyz49Y6GG26KBSm2AyqxAUXjhcTvDdoUDGfh0d6RCckl9wOmEz6NGak4WUFA0sOgs0+nSkT9RAm+KF3daJYFMTmikpVZmbSWFoYNYRdkAfvsvNCYetRXmJ/zhKAGZYLAOymDjYTMmQDJSUqAB/K7atr0arw4uDHkrUpUKfNg5TZ+lgmTQe7SnHYGKWBTnxhmzJhC5jIkpUlQi0VWB9tRN2L3MBOR0hBoQQ4OMR3ofColLRugcOqQ+391UOBrYv+721hf321s71/Ety4RNvPsnmOpYwNpoHbutPGENU0TiiiVuGGsv+++tfdDtjhBAJbRtDiQVN7D+6P/0tM0YIkXB/QRPb6M9PdDtjCHrE/Q5kX4jGch/q6uqwc+fObtm7dy9432Opra3trmcd/rVHJ33/RnPR3zL7GQquhtov890fN9HtQx0z+4+Oqb9lxvD6jaW/rMO6kdL1bRZZI+clA5IByYBkQDIgGZAMDDEDgk64NTodkrKykJxfCF8ggLbqSjTt3AZHQz1a9+5GbelONLW3I2AyI4l0UtLSYKEkEd+5IoSAnAaHAb0pBcXHLIWZkoO1H3+Gepsd9sExHWUlC/wLksdcYoMqsw4ffdqMzk5flM6wXJRBjUAGysvL8dxzzynCd6SMwC7IkCUDkgHJgGQgDgZk8isOsqSqZOBwMnD00UeDf92EZfz48YfTlbQtGZAMSAYOAwODb1IIAa3eAAsltdInF0OXYoW9swONu8vQXF8PZxAwZufBmpOLNNKxWq0wmUzK3cNCiD4CaoC7cxfK3vfAXWNGVlo6NBo1Dpk0GiA9HbkdnZi8eQeqqt1odBDWtgu7PnDDVW1GVmY2NFnZXTqbdqCadJocDvjdLWjZ5oejFglM5BfpMCWZqc8efLJvF0obG8DvSGtpbYTDcYTfh6U2QWQswuTcAOYlv4t1uzqwsyaBbvULEVBTIjN90WLkhASS330X5R0dOCyuIKexzkAoFFJ+tITLsc6F7L9k4HAzIIQ45NcezzjjDOWXHvkXHyN/7fGSSy6Rv/Z4uFfIGLUvk19jdMXLbg8/BvhXTmbOnAkWPoEbfhHKiGJiQCpJBiQDg8aAEIKSUhoYKCGSTAkuEyWa1GYLXA4n+LE7NSXDkrJykJqZBR43+Zeh9Ho9+FZ3IaKTXy1wdGzGuv+9hlUvvIBX3vkU73eUIGQtwtx8E4zaHg6JNAZKfpVgRoEVi5PqsOmDVXiVsG+8uxpbvbNhzpqOuRPSYMqdguJsE+Zpd2PDe2/i1ec/wJtvl2F3hyfBO6Q4FhNSC4tQMKUY6h2fYPuqF/Dq66vw0dZaVLZ6MLCJ3ynWisadO7Dtf2uws6MCW3fvxuZPylBtcx8as0oLmApRUJiNuUV6hGwqSh7GGEHQB7hqUEO+1n68Efs6d2B7dTm+3FCNpujHJ8mkSmuAqWAuCrNzUGywwa4KoJPq5UcyIBmQDEgGRi4DQgiMGzdOOc/hcx2WoqIiZGVlKRLdxr/2mJycPHI7LCMflgyohmVUMqgRz4DsgGRAMiAZkAxIBgaDASEE1BoNjJT0shaOR2rxNGhS02DKzkP6hElIpwNnTnwlJSWBE19qtVp5ZyUOmXagqepfePj2b+GWK27BDXe/jH9PvRT644/HuSVAiv4QAKCxABmLcew5c3DRBR68+4//w4++eQtuvWcl1i++HhPPPgvnTbcgJX8x5p4wEccfV4X/PXQ7fnTtvbj1p59gvdWOzrwe7MZYlT3rBCw46VKcveElbPn1Lfjmd27HX/9XhY0J3U0W6ZSTZ2XYSom8Z257AC9Xvo9n3noLT/96JdbUtqMhUjViPnvCPMxZfAUWWNKRH1Hf52zACbSswecvvYC//uoJfFD9Ap77/E385dHV2N5Iya1DwHqqKcaEuXOx5IpZSMow0bL8SAYkA5IByYBkQDIwnBkYCbGpRkKQMkbJgGRAMiAZkAxIBsYuA0II5W4uvcGA5PQMZBdPQc6ECcjIzERqairMZjP4l396vuML+6cpyCz4Kr5139/xx3//G/9+6M/4zw2nYOnsbAjt/iTXNRfi2/edg0X5ycjajwIERM5sjDv1Btz/4D/wH8I+9tc/4GeXzsOSyUmg0AAIWCYfi7mX3YkH/vY46fwejz3+M/zszn/ihouX4txiIMWAvid9MlB8Di69+EL86ZpFmJthgUVkI6XgFJz3uz/jF//5Nx5//HH87Gd34g93fA1/+uZizGOdPq3qqbUYMy+5CFf8+Zs4c14mJlFXga76GRfdgOv+/R88/N//4j///SX+8vtzcUqhFdlZM5C36Ar89oYzcc1xk5FBVjQksExE2uyluPoPf8O3b74c508BUo3cAKhNqUg75mpcdcEleIAaJhxoANIWYuFXbsOP//MfPPYM+frj/1H8izAv04KJMy7CMVf8BdefNR/HT1aCI4MC5gmLMHPpbbj/r1fjlmVzQK5goBb+qI1WMnkVvnrBUvzp/KmYmBZu4VYpkgHJgGRgyBiQjiUDkoFhzIBMfg3jlSNDkwxIB95YaAAAEABJREFUBiQDkgHJgGSgiwEhBDRaLQyU6ErJyoY1IxMpKSlK4ovv+Oo78cU2MmG2zsPCcy7GecuWYdnF52HZ0ZMwI5sSLiodYCrE+PnTsPCsKRiXbADVMqhLLDlImbwQ55x/MZYRdumF5+LkmTkYl0q4Lg3o0sYjd+bJOPfCpVi27BwsXXoyTj55KRZOn4gJun2o+mAVPnzxRbzYo7yNN94rxY5AIfKLpuHcBYXINemgoygMyZMw5ezzcSr7XbqUbJ6Mc46fi/NYx8w66GPSUFsGsmdMx6zzFqA4z4w0HVWB69Op/hgcTXYvIlm27DRccM5UTLZS383ZSCqchbMWFmPB+DSYCKIigS4VxuwZmH/OBVi4eDamUlbMyKaoTaU1wlQwD3OnzcC51GA90ABqQOHc43Ay+VlKsuzcE3H+UeOQb9EjLWs6Cmedj4XF+ZiQpgRH1kCuCpE9/Vicff58LJ6diwyq1ZLwR6U1kMkuX+dNy6AEXLiFW6UMPQMyAsmAZEAyIBmQDAw/BpRjmeEXloxIMiAZkAxIBiQDkgHJwMEMCCHAjzXyXV4GgwFGo1G544vrhBAYVlN3MA1or34Xr91+E+68/HJc3qPcihtueRwrNjRjt6MbKGckA5IByYBkQDIgGZAMSAYGiQGZ/BokIqUZycBAGVi7di1eeOEFRSoqKgZqTuIlA8OCARmEZGDIGVDe27UIx4UfacxLRtYRDSoLKfkn45zf/Qk///e/8e8e5ff46x+uxtI5GZhoPqLBSWeSAcmAZEAyIBmQDEgGxgQDMvk1Jlaz7OQQMxCT++rqamzdulWR9vb2mDBSSTIgGZAMSAb6YUB5pHEcxi+Ytv+RRj0s/UAGt9kCQ8qBRxf5sclD5RxceO4CzMw17X8scXAjkNYkA5IBycBYYyAQCMDtdqOurg6VlZWorqlBbW0dGhubwMfZTU1NqK+vj0saGhrAOC4TwTY3N2MkYRsbG5FozLFgnU4nrFarIiqVqntdMEeJ+uX1M5D1m6jfgcQ8GFjmO9FtMhpbV1ePWtpvampqUVlVhX37KpR9xufzjfhh5Agmv0Y8V7IDkgHJgGRAMiAZkAxIBiQDkgHJgGRAMjDMGfB6vWhtbcW6devw4Ucf4dPVn2PNF19i85Yt2LNnDzZv3qy0cXussmnTJmzfvh0bN24cE1juZ6L97cL2zRUnXSZNmgQWrVbbzWks2N7W2RZav3v37gWXven0Vj8Qv6MN++WX67D68zX4+JNP8d7774E55WRlKBQa5nt+3+HJ5Fff/MhWyYBkQDIgGZAMSAYGmQE+gOITj9ra2kG2LM1JBiQDkoFhxoAM54gywHd8bd26DWvXrkP57j3wCS1USVnwmrNgN2ajw5CDFr2U4cBBqyEXbcY8RXh+OMQkY8hBmz4bnYZsuE3ZCFmyYEjJQmNrOzZv2YpPPvkEnLQ8ojv1IDpTcfbO7/cjXmFcMBiMG8d+xiKW+8x9j1cYxxIvjvV5/bDwfLzCPlnixbE+41h4Pl7heMcqlr+suf8ssfDGeiyx6EbrMG4gPDM+2mYsy4xjiUU3WodxicbMOJZom7EsM44lFt1oHcaxRNfHsjxU/R2I37GK5X03lnUaqcNc8Xd5ZF2s84zl7SpRvwPBulwu7Nq1C9u2bUN5eTk4iRVL3Bwz3y7Pj5/wlfP3338f7733Hvbt28c0SBkDDMgujgwGPB4P1q9fjw0bNqCmpkbZx3n/5ej7G3P4ETO+o4bHh9LSUthsNsSK7WkcOdxY7g/7YOH5cAy8HEt/w/qRJduR2NjOK5mrRL+PesN2dHRg7759qKquRk1jC+o7PXBrLAia0uHTW+HRJcOlTYJLw0LzGikuyQFtD3I7OGg70CbDTeLVpyBgTKMEWAbavCrUtnSiuqYOFRWVaGhsBO+/PF5GjoGxzPP+y+Pk4cayffYTKSoOkA9m4xUOmiVeHOszjoXn4xXGscSLY33GsfB8vMI4lnhxrM84Fp6PVxjHEi+O9RnHwvPxCuNY4sWxPuNYeD5eYRxLvDjWZxwLz8crjGOJF8f6jGPh+XiFcSx8wMi3Z/PJIQsffPZni3G8UzO2P93odsayJIodiN+hwPI4l6jfocLy+hlpMQ8VVyPIL8L7YjjmWPb1MCZchrGJ7L8Dxba1teG1117DM888gzfffFN5F0g4rr5K9utwOOhK/Fo8/vjjuOeee7B8+XKUlZVFHpPIecmAZGCIGeDkwT/+8Q88+uij+OKLL5R9nI9L+CSnv/GKx4f//e9/yvjw0ksvKcmzWLE9jR+HG8v9YR8sPB+OgZe5v3xcFq6LtQxjI+2NFOxA+psoljf3wcTuq6jABx98ABt93wizVbnTy67LgJNO5H1qAwJCgxD4wSfBrqVIBiQDPTAQgkBQqOBX6eDWmGHXpcFuyIDPmA6D2YKddOzGFzITHSd5n2e3XMY6Pob1GBMrls+lWDdSVBqNBgaDIW5Rq9Vgkdj+uWOeWCRXkqvobYC3Cxau1+l04OfdWfR6fb/7JOP45ZCMjVeGFqvqt2899UfG3P/+E+aNx/VEtw2JjZ/nWPbX8LoJl2GeRxoWNPG2xfsjS7g/vZWcwOU7xVasWIEHHngAr776qjLOXXbZZfjxj3+ME044gSzKj2RAMjBcGOB9ecmSJTCZTFi5ciUefPBB/Pe//1Xen8OJHW7vS3hcCAuPb3xMI4QAH+P0heup7XBjw/Gxn8j4eHwWYnjG3BNPXMd9EGJoYuZtN5I/jicW4ZgHC8v+d+/ejeqaGpiTrfAaM+HUWinZpaWTeJnoYp6lSAYGwkCQEscejQk2QxbU5jS4PV6sWfMF+IJJLPt7pA7vrxwLjwGR9bHMh7Fc9qfP30XsJ1JUQgjlQJSdxyNCCPABcDyYsK4QYw8rRBTPWm1MvAshIERiWF4/LGHe4ymFSNyvEIljOV4hEu+vECMTywdavINy/1l4ub/1xXossehG22Icy0jDCiGQaMxCjB2sEF37oOSq/3GW9wMhhmbbAE0jcR0xZyw8ZvUUP3ULfAfIjh078Omnn+Ljjz9WTpz5F5TS0tIwZ84cnHbaaTjjjDOUl9yyvhTJgGRgeDDAJxNHHXUU5s2bh8zMTOXEhh9j/Oijj5R3vfDLr1taWpTHXaKPLXg84HEhcnzgee4Zt0Xr97d8uLHhWNlPZHxczzFz2V+M0e2MYWykvWid3paHGsv+e4utt3rGCCGUGyJ60+mtfrCwvP747mJ+ub3N6YHKkg6fPgU+tZESXyoAAnKSDAwLBkZwEHzHZNedYBaETFZ4hQ4NjQ3Ko/Hcrd72857qed9nDJc9tfdVxxjG8n7flx63sQ7rRgqPCJHLcl4yIBmQDEgGJAOSAclAwgzwe8D4dvh//etfuPfee/Hcc88pF8suvfRS/PSnP8XXvvY1zJw5U7kDNGEnEigZkAwcFgb4avr06dNx5ZVX4s4771RKs9mMV155Bffddx+eeOIJ8K+a8fu8DksA0uioZ2CwO8iPQXV2dkKl1kAYU+DQZ8Cv0oMf3RpsX9KeZGBsMyAQEmrw+8D8xjRYklLg8/uVBBg/AjkSuJHJr5GwlmSMkgHJgGRAMiAZGMYMcMKLf73x6aefxm9/+1sl4SWEwNKlS/HDH/4Qy5Ytw4wZM5RHqfhKnBDySvwwXp0ytMPPwLD2IIQA76dGo1FJVHPi+o477gCX/KjgCy+8gPvvvx9PPvkkOBFmt9shJ8nAUDHAdyLyBZd2hxsBtb7XRx0DfmDzJ0G8/1xgQPLB8wF8/kYIZes9sLU1w+NyIEAJgKHqv/QrGTjSDAQoAeZX6RDQGLC3ogr8yLFMfh3ptSD9SQYkA5IByYBkoA8G+GWZ/AuFO3fuRFj4F8lYwss9lfwoRU9mm5qa0B+2J3tcxy96D8fSm33+KWnWjRb2yRJd39synxj0Fn9vmJ7q2Scf4DQ0NCgvweZfbty6dStWr16Nd955R/n1Rj4RZl5SUlKQk5ODvLw8FBYWwmAwoL29XfmFyAO2d6K32HqKV9ZJBiQDh58Bfq9XRUWFMkby+/p4fOK7wfLz85X9OTc3F6mpqcq+ywmH999/X9n/+RHnLVu2oLa2VhkfePziMY7HDR7vIvf7vuZ5fOmpl/wodV+46Lbe/Eba535MnToVLNnZ2T25lXUjgAH+8ZeGpmY4/UK544tf1I0eHnUMhYD2RhUaK9VoqkpMGMvSXKtFS50bTbVVcHS2w+/zQk6SgbHCAD8CGVRp4deY0GZzgI/vZPJrrKx92U/JgGRAMjAQBiT2iDHAiZbXX39duSuJH8Vj4TsYXnzxxYPquD5S+MStpyA58cPY559/vk98pK3w/Msvv6y8/J2xfJLWk30+kQzrR5bhmBkbWd/bPJ8UxmO/Nzvsl3/hkRNc/A4g/iW4f//73/j1r3+tPB7Fv97I77nhu7x+9rOfKe/2Yt8rV64EY3viit8L1lNssk4yIBkYGgb4IgEntCLHAd5/eezk931NmzYNd911F77yla8od3Ky3s9//nP86le/Aj/q/Pnnn4PHB06MMYax/MuPsY5XPL701HNOxLGvWKU3vxs2bOg2X1RUBP7xDRZ+x1l3g5wZUQzw4456gxEBrYmSX7peYxdCIC3bgLyJZkXyJ5mRP8lyQCbSPEu4Lmo+jMudYEZ2oREqjRPVe0rR0dIEr9sFOUkGxhIDQaGGl5Jfar0JWp0eQogR0X352OOIWE2jP0jZQ8mAZEAycDgZ4Efy3njjDeURHb4ziX+FMCx8tSo831PJ7T3FxvUsPWHiqWMbvdmPx05vuoNtn+2FhX0GAgHwy4Z5nvvBj0vxC0m5ZD2u/3/2zgOwiyL745/9tfzSeyVAKKF3UBBREbGdih3Ohr33rmc561nvb6/Y7jxPsZ0KCoIU6R2SEAghIb33Xn7t/+YXAiEmJKFI282+7OzMe2/efHdnZufNzv7aI5WuZHTSEdAROHwQ2Ft91TSN5vqNbIpXtQGKVFiRqtfquC+kZEXtH3YVvy/6WssoPc3KNU1zL+9UbZWmHRkDN/TtDwgYDBomkxmX0YzTYPpDenOE0QgDR3px7hR/br86kNumKwrg1ukB3HxlADddFcCNcrzhigCuvzyAa4Wu+WsA04WunBbAFVMDuOzSAC692J8x473EkeagsrSYulq17NHWnI1+1BE4JhBwYsCmmTFIvVN9wpFSaN35daRcKd3OowYBtVRIvQ2hSL3xoUiFs7Oz3UsF1C+ipaWluZccqPiWpH5O9qgB4tgriF7iQ4hAfn4+asleQ0MDYWFh7mUuaqlL//796dev365zFdea1C8UtmW6+iW0jmRb62o+V3KxsbHufPemv5m/5VHZrKhl3N7CwcHBbZnv/iW3vcm1TlN59unTB7U8KCQkBLX8SX24/sQTT+SUU05BfSRbDTTV2yFqCZRaXqTyVm9XKF1KXh1bkkpv0zg9UkdAR+CQIGAymejZs6e7bXkggUwAABAASURBVGquq6ruqrqv6r16Rlm2bJn77S7l9FY8J510EqodGDp0KGp5pOJT7YSq+0pWtXeKrzOk2ue2Cq7ayc7IN/O0l6+yqy39etyRi4BBHJcmkwGXwbjz1x3bLotm0AiNNNNvoJXRw60MHWRmYH8TA/qZGDTAzJCBZoYNtrjjYmONxPY1Sj0w07+fmT59jPTqbZTnBTNDBlmJ6mHC08fp/t6XWvKo+j6Ols1Ri6sum4LNq9i2Zg1xW3MorqrDfrSU7xgrh9Nhx95QR0NVWaepsbYSh60Rl9PZLlouqXcOzYQmXmWj0dAu3+GWcORYerghp9uzjwjoYmqpUPNr+2oZkCK1HEB9N0ctFVA0f/78NpdRpaen6wDqCOgI7CMCXl5e8uDaj0mTJqGWuShSH2S/6KKLdp2ruNakBm5tZakcP0pWfQS6tUxH5xdccAFTpkxxf0BaDdLa0j9s2LA27Wq2ubP5qsFgW/rVQLUjO1umq3zPPvtsRowY4f54/fHHH+/+5Ub1C45qydPUqVPdb4B99dVX7qWQatmTyvu8885D4aSotc1qCVVbtulxOgI6AocGAdVOtmwjVRug6v65557rdnCrpcrPPPMM//3vf92/8KXSn376affS5+nTpzNu3Dh3+zB8+HDOOecc949eXHjhhe62TvF2RO0tP1SOtI5kW6artqatfNvTf2jQ1nM9EAhomobRIENaTRxg7O0NPhdqczic1NU7KChrIKuwjszCWrKL6ygob6C8xkZuSb07TsUXVzRSVNFARmENGQW1FJbVY3e4UDr25hhQ+Ryx1FiMq3gZGz9/mf/93z/5aOZKtmaXoi/sPDKvqKOxnvqKYipyUinPSekUVRdmYaurxOnY2xuNGi6pc5qQQerg3tE5fFKlpTh8jNEt0RE4FhBQr9yrGaLWpOKbqXVa87lKPxYw0suoI3CwENA0DU3TMMiDcmdJ0zTa2jRN65Ke1vlpWpO8ph0c/c35adqB1a9pmhtDTWuy3yizfr6+vowQp9hVV12F+lU45dxTH87+9ttveemll9zOfPUWq4prtksdNU1D33QEdAQOLwQ0TXO3berNLvV2uvpm1z//+U93Pa6trXU77u+77z6uvvpqlDNJ/cCFagea67Smae42Qp13lTRNo61N0zS3TZ3Vp2lt82ta2/rRt6MAAXVtFe2lKC4XsuOUfzZxYjXYnTQ0KnLQaHNis7toVHESrhdSYUUNNhf1jXY31TU2YrPZxDHg2EtGbSQdMVHKSejE5XS4y+h0SthVSUXmErbOvJ8fXr+frz75mN82llBYrn/o/3C/rEazRa6jnYr8dMozkylN37pXqshOoa68GIPZimYwdlC8DupbB9KHIll3fh0K1PU8j2kE1FIh9TaEIvXGhyIVVq/iqwGkoh49eqDiWpN6wDymwdMLryOwjwiopTTN9Uktn9lHNbpYOwhYLBb3MshRo0Zx+umnc9ppp7nf/vDx8UEt9VYfmV6yZAm///476ocC1HfX1MC6HXXtRqsBS6PdTpkMwGsaGnC4H8rVg3q7InqCjoCOQBcQcDgcqKWNavmyqq/q4/fr1693/4qjeitMva2p6req52PGjHH/AqSHh0enc9AZdQQOJQIuXG7Hl+pLHOL8soujSzm3bHJUzjC7xNncDjCX2wmm4prOneLwcoiDzCbOMhuq/1JOoUNZlj83b+lnnXactnrsjfWChU36X5eg+edaoefWdQQMRhMGoxlN/tRyxrqyQvZGjsYGt9PLaPZwH7ue4+EtoTu/Du/ro1t3FCJw3HHH7VrKpF7JV6Rez1dvTahvZShS389p+fp+czgmJuYoREQvko7AwUdALcFprkftLWM8+FYcGzl4e3u7f+lRvRXy6KOPuts79dbqt99+y/PPP88XX3zhdoCpn6fvKiJ2GZhX1teTWlhIfkUFDWr2/chzgHW12Dq/jsCfhkBjYyPK8fXll1+6f8FRHdXbXueffz4PPfQQ1113nfttLzVR96cZpWekI3CAEHA5xWEjJD4ut/PGLmHl4LI7nLjJCTYH2MUBZtvpEFPpNjlX/Y/d7sAm8Q7pi1zS9xwgsw5zNZrY54dfz4kMuuwNLrr/DS6/4UZOHxVMWIBF0vT9sEZAM2Dx9iOwR38sXn4dmuodEoVPeHcM4jTTNK1D/iONQXd+HWlXTLf3iEeg5Sv7RqMRRSpOvR2hHjgVVVZWouJak6YdfY3QEX9B9QLsIwJ/rpimabvqlKbp9YiDvGma5m7b/Pz8UI79yy67jLvvvhs1gFaD65kzZ/LCCy+g3gajE5uapW+w2ymsriazrIwaCedLOKW4mFI5NsiA/diahe8EaDqLjsA+IKCc0uoHK2pqalDf67v33ntRy5lVPVZvn6tnFk3T29B9gFYXOQwQUH2J6iuU30r8XjQflTNMhcUHhuJxuFziHAOHJKi4XeSSOHGQOSVe8XWlSLbSFMrWfcycGU/x8XP376Y33+Szb1exLXcz2QmzWf3cA3zz3BvM+mYJyeVQbYPa/PVk/XY/s969n++/+C/rdjgp37GW1IUf8/HzD/DxJ2/w1Uf/xzzR+6XQx8+9zKcv/MLG5ALKxEiX00Fp/Cesm3k/nwj/T8L/40evscuO99/j00XJZBRVC3fbe13hJnIWPcwvHzzMD+Ic35CuUV6jeBtwuYrIWf4Byz5uUa7nXuKTf/zMhqR8saEB3DwfCs8zYsOnrPh9HhsWfc18sWf+nOUkpFcpZTodBARMHp74hEXjGRCCyerVZg7K2aWcZF5BEXj6h6BpR2c7b1Cea9XRdYXq6urcrzuqB9iuyCne/ZFV8mqN9b7ke6hlld3Khq6SklPUVTnFr66tIhXuKqk8FXVVTvErOUUq3FVS1/ZIlVX3dpfLKwO2ahm4ZWZmon6NrqSkBEU5OTnupUJ706muraKu5qn4Fc6KVLirpOQUdVVO8Ss5RSrcVVJyR9q9oexV1NWyKn67DO6d8iSmwl0llaeirsop/iMR50Nts/oFSYVdV0hdX/U21L7INpf3UMiqga96O1W9haqWcHd0j6o2KjAw0P2h7OZfhFMfrjaZTGRkZFBaWtrmQ1jLSDXAUI6vEhmMK6qx2fCyWpHJeYqk/cwtL6dU0holXtnTUvawDDttUJdDdnwyGxakkF3ZgBo/OG11Eh1PfPI2FqQUU9lQRXl2PDvW/8bW7EoKFVOXC6RQKqVo23o2/u9//CKkvt/UFv2+YiUJSUmsmTuX3xTfrDn8b+lW4rLKqGqopjh1IRuWzueXeZvYml9LmfrUi7ssueQkJLN+fhLZFbmkb9tA4tz5JKZVUNDS5toiqjMTWTQ/kRUrNpK0bRlzf52NsmXWL7+ydEs+WWU12OqLyE1YwOrffmfu/O2klddTrcrtkAxLU0lOTmbO2hR2bF/PhtW/ueWVjj/QrF/E/i1syiyjVuSdQvreMQKapqGWN/bq1cv9C46q3qofxwgJCZEBrou9tXOqXVOfcFDtQ3R0tHvwpNorFb+v7dWhkFX9p0JK2b638raVpsq5rzY3y7alt6O4/ZVVZVY6OsqndbqSOdSyKn91vTpDLvF4ORWJc0v1LRJEHrXc5HZ4SXyzo0vxiY/L7QRTfLvCcuIUIZdQZ/LE5cRWtoPC5JVsWjKHLVtTyS2sxNZQJ1REZVE2mQmZVFQWUJG/lawFs4lfsIwt8TsoqoMGacZtVdlUbJ/F1hWzSNiwkexSF3Wl2RSnrGHtwtmsXRtPcnoBtaKzoXQHhdtWs3bBXNZv2MKOnFIacVKdt5bsuFlufrcNRVWSfy2VWavJ3PQLaxfPJykli8J2vuNlq8ppsmHlLDaLDVnSfdfZGmmoyKQkcR5JK9axLSGd0oZ66qpzKEvbxLYFc4gXG1Jzimhw1VCWsYr0NWLvgp9Z9/tcNiyew/oFs9mSlE5eqTjIOgWoztRVBAwmMx7e/jQ7tqRx/oMKt4MstJs4voIxW73/kL63CFUfWrcNeztX7YZqJ/eljVUyyhZV7/eWh0pTz6CKtyUZlIIymUXtKqkBu6Kuyil+JadIhRV1ltRDspJT1FmZZr4jUVbZrsqqSIW7SuraKuqqnOJXeSpSuKnzrpCSU3SsyXYFo2ZehVNubi6LFy92f2PDKgM6Rerhft26dW5HWDNv66NqOFTFbx3fmXOVr5rV7Qxvax5dtozWmLR3XlVVxb7irK6v6hjKZWDfnv724vcnX132z7m+qlM+Eq+vxWJx/5qb+uaP+r5XZ/sYdV+phw/1PUP1Nsmtt96K+uXInj17qui9ks3hoKq+ngyZHKiUo7e0k31CQwn188MuA5WU0lKy5TmmWibm7MKrnIp7VXioE+3iESpexfLPfuTd+2azMrucArHJXlNCyapP+NeP33Pf7C1kleewY8W/mPvufcxckUW8YhK+ru31wp5Mwnfv8sG0adwoNK0deuLFF/nXN9/xulybexXP1Tcx7emZfLwsldyqXLb8/BDv/v0ebrrjI2ZuKCRVeaQc4lYqWcWqz3/inXu+ZVn6GnGcvccXt9zNF/PTicuX7Jv3wkTyF3/Bw3d9wQsvvM933z3Lbbddi7Jn+o238/TMdSxJLaCufDOr/3Ufr973OLfc9RPz0kpxqxFnIClz+OGHH7jlzV+YN+tt3n/1Pre80vEHuuoGpj31FTOWpFAsNojLUf7re0cIqOWM6k3NCy+8EFU/1XNGZWWl+5cdyzvoj9SEnXpDTLUP48ePd79t21nZtvqzQyWrlnmqwZxqt9qya29xB8LmioqKTj9nNNvSnO++yqprd6TKquesju5rd7oL8UM5xdElJGHxYbGbXO5ws4PL7QBTPOI1VzzqXB0VKR51f7jUiVvx3v+5nA7qUuexddkPfPdrMraef2Hc1c9x499fF3qQCy84jaGiouMFacLU5m6Q2O6EDD2f8U++xrSbr2DiicE4nQtYv3Qp61Zup1I4drWBmvBHjaPvGbdwwxP/x0UXDGV4YDKuFe+zSZxoCV16A6uSysyVbJ35D1avsVAZPJ2//P01rrz/Ns47qxc9XAtJWraUtSuS3TbYxQ4ox+VKYOvvv7B+2UoywD1BIQd9P5gIyMSGtzi3fMK6o8lf66zMXr4ExQzC4hPQOqnD884+Cza3V6qt2dc2R41D1XOeqvfN+to7qrFUa+MN6kE2ICCAgC6QmsVV3/RQH7LtipzibZZV8uq8K3SsySpsFE6KVLirpK6toq7KKX6VpyKFuTrvCik5RbpsQIf1StUh9cCiPiobFRXlXhJ0/vnnoyr21q1bUQ+hAe3UTXVtzWZzh3m0Ja/yVdeorbSO4nTZgE5jvj9YqQ8Iq7dj/P39O51fwM57ReWrZu6bz7ty1GUDOo33/mClnNxH6vVVPxgQHByMos62881YKX4l1717dyZMmIB6Q6T1g0nzuZqVV298FYoTObtcHpblwS3E15cegYF4S9sX6eNDL3GCqXu9uKGBbcV+9Hw9AAAQAElEQVTFlFRXUy9hZ2dn5Jsz+1OPMqKSWXinOOocdgdq/KRiTF5BBB13JZefM4V/nNWXaH8PXE5Jd9hxCJP4+fbBSg+R6cugKTdy7Wef8ZbQZy8/yAu3nkPk+Ms59aYn+afEfST0+H33cvl5p3Pb45dxwekXM87nDG6+fBJnntCbIMnc6LQTGmInonsdv8RvZ604qkQ5SFpTWUwS7MPAsSdw8mVj2JiSxLrtOyjBgZ1S0ndsIH7zKoZecDyTr7yOc06/icf/Op4zLj4f7zNv5rJJAxjfS2abRZ9LyhwaUk73Htls3JzPdrenTXKT6+oQcpp9CRh9GdPueoHPPvtY6P94+vYzuWJsEOfe9HfufekzPvvwbT579GKuObE3wSJqFtL3jhFQn1tQ/Y6qp6quqzqrnkU8PT1R8QEBAe22kYpXyShZReq8s7IBbeg9VLKqTdE0ba/PYG3Zq+K6aPMeWB6Jsmppe2fuDYVNazoQskqHul4d39lNHC6XOL6kPVXOLLsT1De/VJviUHHi1ZJmWeJwt7kqzi7tjV2YHXJ0KB43SbrEKV1NWjv676S2Mo26qkwckkFRXgGFxSXUmsy4TD0I7T2c4y4ZS1RUIJ4dqWovXSaDLEL+otMjqjvBEZEMkbL6ZlfQkFeFWlDY5HhSCjS8fPzxFjIJf2jkMILDBuKSNr6wsoKiKjWzofg6Ium5qnOpzcsjc5uD2sgoPPt1o7vo9PaPxkfGNd37OrBWZFKbnk1uOdQ3Kp3+aNoQ+p95B2fd/QrXPfYqU84+kWExvipRp4OIgEUcXJ6BoXgFhWOyWHfl5CH3gorz9A/FaPHYFd/ZQFfHo6reqnZDHVu3Cx2dq+dJTdPozDhWjaVal8GgljCozLtKauCtqKtyil/JKWNUuKt0pMoqu7taVsWv5BSpcFdJXVtFXZVT/CpPRSrcVVJyiroqp/jVfXEsyarZRbXccceOHag3ItSvJykymUxkZWW5Z/5cMhBQ2LQmxXOkXV91bRW1LktnzpWcalw7w9ua50iUVddXDUJal6Uz56q8ijrD25rnaK2DagZfLbNTpGabmst9IMqrHFnN+jp7VNdX0zT2RbbZ5iNNVtXfZpvVA496q0QNjls/mDSfq7e4isXxVVxTg1rq6CeD72AfHwLlaDEY8PPwIEKcYZEBATiNRrKFL6e8nIraWvcAQ7Wdzbrcx5pCKtM3suDXX1BvDzXT0g3bSC1upKEqh2xx6mxcmEpOVQM1NGKrLSAnfj7bk5NILcW9/KSxPJuCpGX8Nnf2Tj3qbaSNbEgqotRpw66WNCZsZ+0vG0nY+AtLl/7AD7Pn8sPyJBKyi6hsKCN7+1ayC7eQWZXI2oVzmL90PQtTy6iyG7CYTXi4bNTnppCVXUB8VhXb1i1kxfwF/Dx7BSuW/cymbUmkiD317tGMDVtdIbnxv7F9j3hVapP8CyFiyDjGXn45FwldPmUS55w4mIDeY4g94SzOl7i/Cp0xcSKjBvdjwhmjGNp/BL28BjJ+dCz9Y4LwEi1GIb/IAML7hkDmVkozM8mphUYZQEqS7IojmPBBwxl0+ij8K9YIz2aSCxuoK0xhW34Fy2rDGHPqIE4+eSyD+53AGaN7M2DEUDwHjGdUbDi9gi2ip2kP6u5Jj4FeVK1KJ39zASUS7S6uHA1mT7yiRzHypHO4/PK/Cl3A2RMGMqaXD0OkTBPPvZzLp17E5ZOHc1yvYLyVjJC+d4yApmmoNqZlW6bOW9bflmkdhY9EWVVWTdPYl35UtXFKXh07wqZ1upI5lLLqWrW2qaNzJaNsVseOeFunK5n9lVWYqevU8Z3dxOESJ5ZTSHxXyNyDkFPIgV1ObEKq32kip7sfUfHq3CECbnI7v1woHS4JN2nt6L+GSTkdPL3xlbwbchLJjlvMpmULhNaSkVWAPSwEk4cFU0eq2kv38MAo8h4aGHz98PT2JQIX1soGnNKfNYhcc1OtSdgiDg6z2QPxQokjLBJPn3DUViOTR7WNiluddUAyPqG6mJqSYjKLodZeTHVJIjukXIlrNpGanku1AexVFdjKKqisA/VjAiBOFy2CsP4T6H/SeRx32rkMHhBDRJDY00GWevL+IWCUa271DcQvMgb1ppe6/oo8A8LwDonCJPeowWjqciZdHY+qemsymf7Q17RuI9o6t1gsbvtU29FWess4ZZebucU/Q4uwHtQR0BH4kxFIT09n+/bt7k60T58+HH/88W4KCQlxO77Wrl3rXg75J5ulZ6cjcNQhEBcXxzfffOMmVecOuwLqBv0BAfXWV2pRESW1tW4nYffgYIK9vDAKp3p4N8jg1Mdspn9oKEEy410lD+IpJSXkV1SgXsH/g/MrP47M397lnluvY+rUqbvoyXe+ZfaWaipyVrLskx9494HZrMipoJAaqos3sfKju/jhe+FJhop6qNmxnE1fP82dN1+9U8f1cnyft7+NJ9leTUPxSpZ/+gP/d/17fPb+9TzxhOR19c1MffobPl0eT0Z5Ckt//JJlm/7L4ux/8/p9N3Hn429x51cr2DRXZH74XsJrJDyTJcvi+GRxDt+9fj/P3Xkv06c/x3NPX80H389k1jYoF3ugWgYfcaz69B6xs2W8AHWg94g++PcfxSVV8YTkJbNCPFLVzR6p5rzCegnPEC72/JXQwrUsj6+lOn4VG2si+KXHbYwdHMGICDrcfHv3ptvw4+j221bq14jzTCTqhPRdR0BHQEdgXxFwut/ucmF3IY4YJ26Hl80mRzs2m136DpnAkHO7XY52OZewWvprd9jczjDlALOL08spzjDlAOuMHZrBSHDsSUTHjKWHy4FXzlLSf32Lr56+i0+F/vvRx8zfWEJRhfu1qM6oPHx4qiupqaki0+WkNmkOqd+9xAwp04ynH2fmp9+zTPrNEvXa2eFj8TFvicXLz7280cMnQPxeBiENb7UcMjTaHT7aATIc7QXUy6cjcDgjEB8fT3Z2Nuptr4KCgp1vEfyAehtCvRUxb9489xtgh3MZDqRtui4dgYOFgHKEOGXGtZkOVj663gOPgLpmDrl26hoiDq6WOcj4hUYZoDhkgCKjFupraqgTZ9mezq96EUkmYUkKq2abOfXaZ/j722/z9iv3cMspgQwJdeBUinDStHzP6c7GJbPmLneczT3oaeIBbxnADL3gYV567T0+/VT0vHoDt0zcjHfNBpavLqG6xiZ6tuIwJuPo9QhTbniJNx47n6mlizBsTCKhsDeDJl3MCUMvYULUX7n1+Td4+bGbeP6sPkT5mlBlxdOXwDFnM37cEK48MZIptz7HAy//g/feuIkHLjoPf28/FiZvR30LjZoi6ksK2dJwOpbgERzXF7xlYl0KfeB3zQcv7wjGnRCBj7+BxOQSapteP9udl5unp/BMxFlQxnf/N4O3f9hMZaOVi04YSIivJ+K33M3fXkgLwyugL8dPqcKvRwXbZBBVpy5le/x6vI6AjoCOwF4QUM28U5w0qo1VziuD5sRkcGI0uFBhkL7AYUeTdt+ouVDkcjpQZJBzgwE0TVKdSJxL/gnRiU0zoPkMJOqEyzjjsX9y2d9e4cqbb+L8yf0IC/KkMjOfjDmryS6wU+3rg29fMHl3Qu9hxOKSMtJvMr2m3MPVD7/URI+8wjV/e5VrH7ub86ZOpH8A+FoOI6OPUVM0oxGzpzdewRH4RfQUinF/5N7k4XlMIGI4Jkp5ZBVSt/YYQEB97DovLw+13FGFTznlFOwygEtISEBRZGQk6k2w7du37/pFNPfA7xjARi+ijoCOgI6AQsBoMBDg6YmHPKjVNTSgfumxurFRHFVNAw67OMRq5Dy/shK1rJW6OqwOB0aJd8hxV5tpF49JaTKb00tZURrOqNOncPHll3DJBROZ0M+Hbn4qt86T+hhsQHg0MX5+hHt74SXPi1ZzGmXlOaRn1ooPTkZGavBk9Sao/zmMmyx5nTOWE33SsVYWk1cdTES/4fSMHEFv/5FMOOcippwxnnMHhEp5TW5DDGZPvHoMoldMFGN6+zPkxHOYNOVcpl56EpMmnUJ3TNSt3Uh2cS2FhflU5uWQ73c8nhH9EDV4NqnhwG8WeWgOoMfInvjYHVQsTaa4qo6aPTJSPOF0H3EmUUEGzDnz2FRqxeofzV/EuEBPM53bfPDwCqPfBB+sPrWkbcimvLoRW+eEdS4dAR0BHYFWCMh0xs43tsSHhYdZw9PD6CarxYjZZBDnFljMBqwSr8hkNGCSeDef1YzZbAIMuPuXVpMxktD2Lnx15TW4rEGETDiPwZPO4/iJpzJm7CCiAn0x1jdQXlhMTYOG0+qBR4jkYGlWpfq7Kmy11VTngL0zr7/WVFMv/EVSyIZgH0yBPviKOpPQH3ZRX1dTKBNHxe4kf29f/Lx93OGO/2ngHYxXYBDRQeBpDcYnfCh9pIwjTpUyTv4Lx08+jYEDoogIMmEQ9o51HrMcf1rBNXFUGkwWuXSR+HXr4yYPnwAM+7Dc8U8z+gBmZDiAunRVOgI6Ap1EoLy8nOYljQEBARx33HGEhobuklaOr/79+2OQwV9qairbtm3DKQO6XQx6QEdAR0BH4ChHwMNkondICP4eHlTV1JBcVER+dTU2GUjI8zoN4uAqrq1li0wk5BYUoElauMWCn5CmabvRqRfn17ZkkswmVg6XwUa0lTCf3cldDtXsoHjT13x8583cM/U6rrvtBf5vbj4bcltq6o/Veir9+vkSHu6NyTOIkMEmfKJa8uxD2GpFlNKvooqx85ayJa2K+B35lGSlYu8VjU9kOMGi1iR00Ha5HsTG4ptXR8DMFaSVVJPfOjMPP+h3DhNOCue2czKIGDeZmH4jGS+DOl9za+b2z42SV3DfgbhqGsldsgK3o7N9dj1FR0BH4IhG4OAb736Wlj7EaDTg6+VBgJ+nkBd+Pp54e1rx8LDg423F39cTPyFPTw+Z4PDAz094fL3wFB4MJkBrcoDR8eaSvqpk06+kb1hMUhmIDx+zTwB+MdIfefkS4ucBscF4+liQFr6VQpec51BXmEfOSqgXeYlof5eykZ9DmfDHSz9YMbAbXv0iiBKJP+oGl0zUlBTEUVq4GU3TiInoRo+wSOHuxK4JT0R/Qvv2Y0Ksi+DsLVRuTkKVsco9S9GAy1lE9tKf2bp4YVP8EbiyU0p5VO5ewREEdu/nJrO331FZxrYKZWgrUo/TEdAROLgIqCWOc+bMISAggNGjR2MyqY50d56apsmAKZyzzjqLkpIS1qxZ4152s5tDD+kI6AjoCBzdCBikHfQwmwn39SXazw97YyOZMnGwRdrEfHF6pZWWkpSbS1lxMV4yuIj28SHY3x9fOXqI08RgaH7EkcGDyykP+fKgLzrV87qirqMnTjS2s3nuHOZ/vArT2Q9wxUuf8v4bz/H4ZVGMj22pUeVgcA8mUEH1zyDp7rAc93n3AK0fvUeEMfIvdWSVbCcuLp+sVAMx0SFEhvuonDi4W5MNMcO9UbG7DAAAEABJREFUGHZWDgkp+WzfUf3HLDUD6hKoJUVoBjQhQ1fLb/SCkOPpFVHNKL+ZJGWW0Pwjk3/M8CiJ0YuhI6AjcHAQkK6grt5OblENcdtL2LxD+pD0cpIzK9ieVUFKVjkpmeWkZZWRnl1GRnY5mTllZAnlyHlOTik5OSVCRVRV1WK3OzpppxOXK42CrT+w9J37+frl+/nklRf514c/sjEjFGvMyZxxyThionoQHjmY/qddSK9QG85tP7LsnYeFfx6/r8jDdZz0YQFtZCn9G9vmkvK/V/nk+Qf5ZMaX/J5QLV3FxYwffxxjh0Shml5FStrldJCx5FMWz7ifT//xMD/8lEBK7SB6nP0ww4f3p09YM6fi3hsJn+aPX8+xDJz6MMeNsRJUqWzeWcbn/yb6X2Tuwq1syxUM9qZKT/vTETAYTRjNFjdp0j//6QYcogwNhyhfPVsdgWMWgXIZvGVmZrJ161bU8sYhQ4awe5C2G5bg4GAmTpwoHaaLlJQUcmWQp34dcjeHHtIR0BHQETg6EVCl0jQNk9FIgKcnEeIACxSHVn1DA5llZWQIZYoTrEjIJHFBFgsRAQEECnl7e7t/pU3TNKUGaWDB0wuf+gYCCkuorLJT456Vbkre838jTmctdXVObDW12CvLKCl0UFOtuOzyr4i8bTmkrK/Dd/SZjL/kAi469wSOC/Ym7E95ojIBIYTHRtBnjAeV8YvZmJjH+sae9I0KoHuQRdIP9m6UDEIIGxhG35M9qdqcQl5yHkUS2y6skrZPu8EMXt3pHh3AkJ41ZCdlkJfetDxnn/TpQjoCOgLHLAIumQJptNVRWFxIwtZtxCVsJi4+ns2bE9icuJnExAS2JMazdUsCSULbkhJI3tpE25PiSdkmTqJt8aQmxZGXtY3a6hI8rF4ygW1GU57+9pCVNM+wGPxCI/DT6nCJDQ12A43GcIIHnUD/sScwelgPQv0C8Q3sRfjwsxg47jhi+0e6+bFZMQf1IWriZAaeNJkBMm6IDACruTlDFzjsOG31NDQImYPx6T6cESefzZih/egd7tvMuOvotDdib6hz8xsDhxA+8ExGTTyHPr0iZBLJC80zmvDBY+l3/PEMGxBFsK8nnt4R+PaaTOzoyfQXG6TLERs8sAb0JmzEOQw64Xj6DYzaabPorm8U/QasETEERPcmWLAK7jmK7iNOYviJw4iO9MdnVxl2maYH/iQElMNLMxjl3hXStD8p10OfzZ/yqHboi6lboCNw+CCgvvOVnJwsAywnMTExxMbGytjsj1UxICCAMWPGuJdDlovDrHmZ5OFTEt2Sg4yArl5H4JhHQNM0PMSxFSTOr34hIQRIuKKqiuSCAvKKxQlSW0s3cY5FBgYSFBSEv78/Xl5emM1mNG3nw5zJDDKZEFVRSZ+4rTKT30CR25nVFryVMptfSGmxnRrJoz57O1viGsjLa8kbJYOdwYQEe+LjXUBDVTLJCxso3NaS5+CGfcIiCQkNwzT7czaIM+7nqAn0i/Chj8/Bzbeldp9efYgYPoqo9eupkcmczZJYK3Qw9tCYEfQdfh7VGzZTuWXrwchC16kjoCNwDCDgdFVSVpZC0uYlxK35hQ0rfmTDyp/YqGjVLDatbqK4NbOJX/Mz8Wt/JmFdE22Wo5vW/8LWuF8pLkwRZ1UIVi9v6RNM7aKnGcwEj7iR4y9/gxv/3pJek/PrOPuCkbuXJVpCMYScxMjpD3Ohm1fxXM8lt97EuDPeYNqdb3DJ9Cs5rhcEeO3MUjPCwLPpe/Ejom+n/nvv4/qp4xjYLRDPnWzNB+XwiDnleibdupNX8rn8+hs4fWQwYf4WsISgBU9gxFUPcaHSM+0EBkUHERQxmu5iw3l3vMGlV0/nuN4Q6K20ekh/G0b0Sbdy8o27dTaV9XWx6X4uuEwcekGhDJx0Cyfd+DQ3PHk9E8bE0M1HyeukI/DnIWD487LSc9IR2BcEjj6ZjRs3kp6ezhlnnEH37t2lw9DaLKSmaW6n2PDhw+nRowfz5s0jKysLfdMR0BHQETiWENA0DbPJhK+nJz0DAugvjq4Ao5EIOe8lDq8wcWwFSZyfnx9Wq9U9CNG0Fu2qSZ7OQ8YRO9LCwL5zmfPWnTx2883cfM8rvPVbIZuUY8skT+BB4+gzyoMBsb8y5527ePyVz3n8t2Iao+z4RCjErfIvll4jw+l3Qg6/zniYJ25+n4ef205273pcsZLcmd3oAcF9iexbToj/f/nPU7dx39Pv8fAvoqe8YacGoxyDCYvoS0RYAKu+eJoX73uaux/6hUXZFRT4hGGNjmXAYBMnDQvh5H798Rc8WpRa5Lu416RTtnUe/37xP3w35yuWlf7MO5//xtzlOygRVeq9Nzns3rUwvAKGM3bKcHqNisS1O6XDUE3GGpLmvc9Ln//OL199R/kv7/Kf37aybEdNm7KaTy+8Y05k3EQf+vZXPyjQJpseqSOgI6AjsFcELFYvAoLD6NYrlpgBQ+k9ZOQ+UR+R6zVgGNG9++EfHIrZw3Ov+WoGEwajGZNMxuxJRoxGA7vbbglpBgxqSdouXiNG6QMNBrMchaT/MxigZTeHZnTL7NZtwqj0aqKPP26a6De0sKdJv7ZTpwZasw0mTDv1aBKntbRBsdG8aSJiwrDL5pZlNYktRjStJY8Jg0HOm8X1o47AHggcvBPDwVOta9YR0BFoiYD6VUf1C4/qA/Z1dXWoX3hUyx5b8rQVHjRoEOoD+Nv1X35sCx49TkdAR+AoR0DTNIwGA+oNsBAfH7cDTH0DrLs4wqJDQggWB5hyfHmK88fkHiC0erQxeIBXT3qOGsLxZw6kp58LD1sttbUNNNhc2JUvxWAB7x70HLmTx194jF5oQf0ZdsZZjBozgD5BJjyMoUQMGcDgs4bQXfHYTbgs3el1+hmMHD+UYd398PSLJnpoP0ZN6ks3Xw+8sWD2CqfbsMn0EydV3xALHn7d6T6iL2Mm9yDU7MRQL7ZoEh81lKGx/ZjUNwQ/qx+B3UfQd7TIhZnxM9RTW2cTe124BBPN7IUxfAD9YmPF+RWKr9VEpzZv4e02iFNH9WZ49wC8RMgghMuJ0wWNWgihA2IYdloMoaLTIgAZPHwI7HOq5DWM4d288LIoCR88fHvR78yzOeXiiZw5OZZe/lYpr1LWRF6h/ek2ULDpHUH3AHNTpPrvtONCQwsZSP+Y3pzW0xtPk4bdYcJkDSVy6GnE9h9EbBASLwKWQKzhgxhxxpmcfuYJnDGiGxHeFpo0Kls88Y8aTO9RpzNQyhQuvkyR0ncdAR0BHYFdCGiahsXDA98AmViI7km33v3p3nfQPlNU71hCu/XA2y8Qs8VjVz4HLLBXRRp4RxIYM4LhJ57G8IG96BG6t4ZPwzNsOJGDJrv5e3UP3fnW1l4z0RN1BI46BAxHXYn0AukIHKYIqKWL69ato7i4mICAAMaMGUOIDNw6Mrd37970799fZkgMqCWT2/RffuwIMj1dR0BH4ChEwCAOMKvFQrCvLwPCw+kVEeFuQwMDA/HaudRR8bRX9PBh05h8y0ze/XgmM2d+wifvPMI9Z4QzKmq3RPiwqU08HwnPa08z46FbuPmhj7jiwks4px/ikAKf3icy4tK/88YH/xI9wjPjFm655SNuOf8arpvQk+CeJ3Hitedz6z/PYXy0H+H44BM8nHHXvcH5F13Kuf1N+FuD6X3itVzy5Ew++EzyeuYO3pg2nhFn3so151/E/50rgzJxJPn0Hs+wS57k9fc/k7ye4d3/O5fTuvsTXl1EfUkRW+3nYg0bzQn9wdu6uxx7DYUNIeqEabxyy5libx+ChdkkhE8vgoZezLWvvcdrM8Wmf33IzKemcv1JfejmF8Wgv7zMBRdczw3jgwn1dUtg8gokeOw1TH/wFt57/TxOjwkkQunaSWGDL2TcX9/mlrNGcXJf352xYmvMOIZc9AT/fPdTKddM/v3RO/x92mjhCccrYDBjr/4n519yGVMGQKBnk5iHbwSxZ7/ILTf/jXdvPJEx4X40aTQKQxAxY6/kjDveZOqE3oxoaYSk6vuRi4BuuY7AgUTAaDJj9fbBLyiUwLBIgiO67TMFhkbiFxiC1csbo6mpTTyQtu5Vl2aAiOOJnXwjNz75f9w49UxOHRzZrohmMBE0/AaOu+wNrn/in5w+cSh9wtpl1xN0BI5aBKTmHLVl0wsmCNhsNioqKoiLi2Pp0mWsXL2GtevWs37DRtTyu/YoMTERRe2l7y1eySnaG097aZs3b97nfA93WeW4kkvCqFGjUG9zbdmyxV1WhdWmTZswGo306tXLTeoXHpsxUmk1NTWcffbZ7uWPVVVV7uupnGDq22EqvZm3s8dmrI40WYXZvtp8IGRVvVH1R9WjpcuWsX79ekpLS2lsbFSXVicdAR2Bg4yApmnuttJDZu/Vm16KLOIQU+2npmnsbdMMRgwmi8zQW7BYzJjNJkziNzG0ENuDx2zGYjJhMlnceRqFT3aQQYfBaBL5Jj0Wi8nNY5I23CjKNHe6EZNZ8tM0NGRzx5lb6NFQeRlNliZ7xBaz0YDSaxQ9ZslM05rlTLvyMpubdBalbSB50yxqo0PxjoogVHjNwt6pXTOg8jabjBiVvbuENHe80WxuskkwsuzikTSjGWWbqS0Zk0lsNGLQhG+XPtAMEidyJqOUTWP3JjaosprNFrkWQipPN48wudOa8hIYmvBzS2poSpfKy9RKn3CpvIwmkTNoyI6+6QjoCOgItIeApkl7cgAI0dFeHgc9XtpKzWDCJO2eyShtbQcNn+I1uNtQMwaD4ZCaftCx0TPQEWgHAYPL5cJut3eZlJzT6eyynMrrWJRVZVZl7yopOUVdlVP8alCultnl5uWRlZtHem4BaXklpOaVkZpfTmpBRbuUXlyNor3xtJem5BS1l763eCWnaG887aUpOUXtpe8tXskp2htPe2lKTlF76c3xuZWNNJh9CYkZgF9Ub9KKqtwYN8uqNK+wHigqbTTscW0qnRZ6DT3OnabCOworySqrI7u8fg++5rw6Oqo8FXXE11a6klPUVlpHcUpOUUd8baUrOUVtpXUUp+QUdcTXVrqSU6TSdki92ZFfxg6pR+k5hWTm5OOuX9nZ5Ofnu51gqu41k6q7iprPu3JU7eu+yio5RV3Jr5l3f/I9uLLt91OdydfhcKD4FKnwgSxvS33Nejs6KjuQrSO+ttKVrLq++5rvoZKV4tLaZlUWFd9Z0jTN/dBulAd9k3KCiNNEhdWDPF3axOHiGU7UsMnE9utPnyDwMHZJwSFldhl9sPhFMXRkL3p3D8JLrDEI6buOwP4i0Fb70FxPW9ffttqn1nHHmqzCSF0DdWyNRUfnSuZQyqpr1ZGNrdObbd4XWSXT1v3WOo+2zlvKNtugsNNJR0BH4M9HQNXjtuppe3HNdVbV4/Z42ovviqzS3xoNg1JcV1dHV0llrKircopfySlS4a6SklPUVTnFr+QUqXBXSckp6pwHlhYAABAASURBVKqc4ldyilS4q6TkFHVVTvEnJ29n06Y41LHBacTsH47NJ5xa7wgqPSMptSqKkqNOpdYjBAPdzkN4v0ZSLvWmxisSu08EpoBwHEYPUnaksXr1GvdbYOqtPFX3mkm1r6rhVd97a47r7FHV+32V3Z98j1bZhoYG1JuwilS4+Toc6vK2tKXZpo6Oh9rmfbmf27NZxbd+MPlzzn3wCR3J+Ovf5oIWSxr/nLz3P5ewoZcw/q9vcetZI5nQx2f/FeoadAR2IqAGMa3bJdVuthXfUVul0o9kWfVWtypDV+hILm/r696Zcu9PeRW+6rZTx87k1ZJHyTTLKhtUWCcdAR2BQ4OAGrN05dmwZf1tWa87E+6KrLKrNSIGNWNqtVrpKqlZ1n2VVXKKupqn4ldyilS4q6TkFHVVTvErOUUq3FVScoq6Kqf4lZwiFe4sqQH4KhmM18lgz+wXTJVHKNUewdSa/bEZPXFoZpyaAReKNDnqpD68q5N+H+z9HpD6IvXGoZmkHlmpM/lTI/Wq2iMEzSuABpud9Rs2UFpWtqs9VXVXtZWdrbst+fZHVr0Rs6/5HmpZtZytJQ6dCTfbvDdZi8WC4lPUkk+dK6xaxnUmT8Wzv7KapnEo8j1U5W0rX4Vh6weTP+1c6rPBZHYv5dtzed2fZsE+Z6QZjLiXrxgNdLDSZZ/z0AWPTQQ0TftDu2Q2m9E0zb1EVbV9XaEjUVa1S5p27JR3f6+Rqimqj+3KfaF4Vb4HQrZZj9Kl09GLgF6ywxcBo9H4h35D1fH2SLUXyKbqbns87cV3RVbZJdnssRtkQ2XcVVJyiroqp/g1TeNYk9U0bZ9w1jTN/cChcOsMVVZWkpef76YGzYLLO5h6ix8NJm/3gF0N3J2aDOLR0DcdAR2BriGgnGOq/jjcDjAPd72qN/vh8Ayk0WCloKjYvfxR/biBanBVO6dpmtvp0pn625Jnf2Q1TUPT/vx898fmZtmWGHQ23BlZNZhR16SZmnV3RraZt/WxWVbpbp3W0fmxKKtqW2usFA4qXicdAR2BwwMBTdPcDuGWbVhzPW1df1vytBc+EmVVP4Fs6theudqLVzIiuk/9fidk2x1LHAhZpaO9crUXr2Q0TfvDPdMef8v4AyWr9OByYXHUYbVX66RjoN8Df+I9YHTZ3WOOlnW7o7C7zsI+txsi2inZ5v5H8TeToTmgH48OBNRHvbdvT8HXzx+bVyi15gD3m17qLa+jo4R6KXQEDh8ElDPMoZmpM/vTIPXN2zeQ9IxM4uPj3UvsDh9LdUt0BHQEdASOFgT0cugI6AjoCOyJgIYL38ZSgupzddIx0O+BP/Ee8HDU7lkZD/Mz3fl1mF+gzpqn1rurX3V0iYDm4UONNdT9ppdT0y+xQKLvOgIHFQFVz+wGD2o91FezfdwzIGr5saqXBzVjXfmxi4Bech0BHQEdAR0BHQEdAdTzVlZWFpGREYwaOUInHQP9HvgT7wH1Xa2CggLUdyGPhOZI94wcCVepEzbW1taSkZFBfaMdl4c39WZfHAazSGpCe+7FOS4ykpz7TTmpUJLnoKGuDrvNhsvp3DMj/UxH4CAjcPio19z1rcHsg9PiTaPDRVZ2tvuB7PCx8di2JDQ0lP79+7spKEiclMc2HHrpdQR0BHQEdAR0BI4KBNSH+tXnJvz9/enWrZtOOgb6PfAn3gPqx7mqq6uPmLbEcMRYqhvaHgLu+LKyMjZs2EBJZS0Oo3WvSx03r3Sy6GvHftOK2S62rm2ksrSIhtpq7Hab2xb9n47AsYiACw27Zpb650F5bSNxcfEUFRUdi1AclmUePnw4l156qZtiY2MPSxt1o3QEdAR0BHQEdAR0BHQEdAR0BDpAQE/eRwR059c+Ane4iakPupksHjhNntgNlr2a5xdkIaybF+HRirwJ776TouXYAYWJjJINFfmQCE+Mpgayd2yjvKSQxvo69E1H4FhHwG7wwGHyRNVHVS+PdTwOl/Kra2E0Gt0fyFThw8Uu3Q4dAR0BHQEdAR0BHYF9QUCX0RHQEdAR6BoChq6x69yHKwIGgxGL2/ll7dD51a2XJ8OP8+WUk/2YeLIvE0/y45SddLIcFZ10ki8nTfBlwom+nCjH8XIcP96XE07wY+wJvowd50vsYC98A2wU5WRQVV6KrbEBfdMRONYRcBhM4oS2uuujwWg81uHQy68joCOgI6AjcDAR0HXrCOgI6AjoCOgI6Ah0CgHd+dUpmA5/Js2gYTGbwGjGqe19wN1vmBfnnB/AHdcEuun2awK4/eoAbhW6ZXoAN18VwE1XBnLDlQFcf0UA114ewDWXBXDVX5voimkB/HVqAGNP9iKkm5PKsmLqa2tw6Mse0TcdAQcmHAYzJrMZg8GgA6IjoCPwJyCgZ6EjoCOgI6AjoCOgI6AjoCOgI7A3BPSR2d7QOYLSNDSM4gBzaRoube+X1aC5ABd2h5Oy6kbyy+rJK62joLyeUjmvabBTXNkUlyvx5dU2ymts5JXVkVNSS2lVo8jL7nKKGtHlEhJ96r/EHtK9vmgzuYsfYe6HD/Dtvz5lTaqDkiPnG3yHFLtjKXOX04GtvoaaklwqclM7TXXlRdgb6pru+3YAU3UQqYOqPho0rR2ugxKtK9UR0BHQEdAR0BHQEdAR0BHYCwIuexn22gQcNZtwNmTgcjmE+3AYxYgZ+q4joCNwUBHYu5fkoGatKz+QCKgxtqbJQFsG3S5xhHWk2ykOK5vDRWWtndLKRnF2NaKcWhXi5Kqtd7idXcXi5CqubBAem5tKJFxc0UB5dQONNjt2uwOnQ3UYHeX256XbavKp3D6LrSt+In7tGjKLndQ2/nn56zkdGQi45P7H6aSurIiKnFTKs5Ipz9wLZW138zVUl8tDkjh991pMVQ81NE3bK5ee+OcioH58YNu2bShSPxDy5+au56YjoCOgI6AjoCOgI3BoEXDhshfhqN8mjq/VOGpXCW3AWZ+Cw1Yhj4V2ecZzHVoT9dx1BHQE9gGBzovozq/OY3XUcKpxvxr8KweY3emi0e6kodEhDi0nNpuQOMUa7S45d1Fvk6OElaOsQcINNofw2qlrbMRmt0lH0ZEj4KiBTS/IUYSAwWDE5OGJcmaVZ6dSmp4ktLVdKsvcJs6vNOwN9RjNHohni71v2t6T9dQ/HYFNmzbxzTffuCk5OflPz1/PUEdAR0BHQEdAR0BH4BAi4HLgqEvAUb0IV81CnEKOqnnYy37BVpuB3Vbvdn6pMdIhtHLfs9YldQR0BDpEQHd+dQjR0cfgcjnFaeVC/F445J9dnF1N5MTuENoZZxOnmHq7yy7pyvllEyeYOrfZ7eIkkw5EvfnlPLze/Dr6rpZeooOCgKahGYx4BYbjExolvixNHnic7ZLJYsW/W2+sfoEouYNik670oCLgEq+/wyHtlpDT6TyoeenKdQR0BHQEdAQODQJ6rjoCbSHgclTjaNiBqyEezZGMQSvFYGjA4MiGqt9oKF9GfVWyjG9s8ix4NLz9VY7THs+y17/gx9fn8nshFDe0hYwepyNwbCFgUAMCuzgzukpKTg0guiqn+I9FWVVmVfaukpJT1JGcGtR19tZV+pzi4FLjP3V0O8BkLGgXJ5d6E0z8X+IEAxVujhM/185zJw5hUPHq6BI9nc3XzWergfJUMhNXEb9i4W7asJ749BLKa3avUawvTqQgqYknPSOVvKw08lYuYtvWVNILK6RzqqM6N56c+CYepW/Lxnh25LiornPn1uKfQ8J/5I9fsVJsSCGvqIo6WvIsk/g4sjJ2UJC1jXTJNz0lk8Lyasm3lPLtG8loaf/OcFpGPmVSRBlnS376flgjoGl4BobhExKN0cOKJs6wtuw1GE1YvP3wi+yFh0+A21HWFl97caq+dVR/20p3qgoqSttK6yhO5amoI7620lW+R6OsY6fTS5VPhZvLrs73t7wt9TXr7eio8pXLS0d8baUrWWXzvuZ7qGRVeVvbrMqi4nU6oAjoynQE9hmBttqH5nrauv621T61jjuSZZXtrcvT0bnCSIGvjh3xtk5XModSdn/Kuy+ySkbdb+rYGouOzpWMklWYqbDCbW/kclThrE/H5cyV5zhxfBkb5GgXR1gFWv12bJXr3c6v+vp6Geeo8cDetB3qtHopRyFZazaTvCaVzFqo+4PJdcKTS+ritSQs3sr2aqix72l3Q0U2hYk/sWzhT/z0Uzu0aBGztiSyduFC1rh5ZgnvWlZsyKEIFw2VWeRsXcOsWbNYGp9O6i4PWwM1JTvIWDOL5PR0oaZwXHJLHmVPA7iKyF6bSPKKeDIKM4hb/jtLmvNaEs/qlCJqJK/S7LUkrZknea0hPq2UIhFVGmgoojQtlTWztpAux/S0OJSt89w62irXEpasTiFDxmu1rTBx69P/dRkBVQc7qrMt01W9VZl0VU7p6Iqsq40BuUEpqKuro6uk5BR1VU7xKzlFKtxVUnKKuiqn+JWcIhXuKik5RV2VU/xKTpEKd5WUnKKO5BobdzuN1M20N1IOK7Xk0U3i9FL+q5Ykvi2a01S4JSk+8ZHRFOdC3bR7y+sPaTV5sGMWCz/7Bx8+dddueut1Ppy3lZT8yl0ipQn/Zv3Mu/jombuYu2AWqxfPYfUz9/DNl7OYF7cDpzSWuStnsGyG8DzdpOvzdz/i56V2cot2qdkZUPgUk7vyoyZ+0dmU/7Niww+sic+mhEZpWkvcPMtnPM7Hz3zIkvlz2PD7t8x79h5+/XEhG1JzJd9tpP7vHeaL/R8JNelpyn/u/DVsy0d4dmarHw5rBKy+gXiHRGL1CcRotrRpq8nDE6tfML6h3TBbvdvk2VukU5xY6mGqozrcOl3Ve0X7Iqs6h33N9+iRrdujX2toaHDP6NpsNlS4Ge9DXd6WtjTb1NHxUNt8IO9JVZa91R89TUdAR+DPR6B1u6TaTTWIaB3fUVul0nXZPfsihUl7dKxh1Tx22Zf7qllWHRVuHdUSl6MGZ2OWTHTa0eR5TzMZ0HBikMGx0QW2mu3UV253Pzeofknd7x3pPHTp5Thsm1j88md898rPLChgtyOoC0aVpS9j4+dTeeKuqUyd2g7dey/TPv+cV+66ixfdPNOE9xWeeWM5CYJdZfoSln/5ElOn/ZVHP5rHrIQKsUAApZyCrb8w/5VpfDv/V76b2xT+8Jtf+cnNw86tHKczjiX//BffPjWD+XHz+fCJh3lE5TVNbHp0Bi/+lECB5JW85J98+fItktcrfPhrMrvUlMez9ZfZvDz1C+b9+jPz5nwo4ancrHS0SY/yyAs/8ZvgVtCw0wz9sF8IqDFHe+1aW/Gq3qoM1bGt9L3FKZnOyqq6rHhbkkE2rFZrl0nJGY3GLsupvJScIhXuKik5RV2VU/xKTpEKd5WUnKKuyil+JadIhbtKSk5RR3IWS9sD95YXuzmsGnSXeK+UI8spke6jtFPq6HZsSQMjyW4HlztO/jkkTsbwNKXjPqob3aUiRUcYOmxxAAAQAElEQVSn9poUCpOWsfDLBeQY+tPtrNu54oHnuOrqSzi5vwfOVR+x+PelLExQDiaXzFjYcdobsdsaSV82n7jf5xLXUE+J3UFNYTK5i19m04Y4sp2x9LvwGf5y6/Nceu0VTB5nJCK4pUXVVOduIPm7l1m3qpFi64VMvOdZLr7tWs6a3ItuzsVsX7WMNcu3UeF00Oi047CXyEA5gaTlc1m/eAlpMhNU6cildNsK1r/8ERs3QVXMhZxy7zNc/ODzXHbTLVxwxgCiI/wQqFpmfmjDeu57R0DTMHv6ENCjHx7iCGuL2Ss4At+InmgmMwg/XdxUW9lR/W0rXdX7QyFrMplQ+Xp4eHS5fT+cZVUbqexT1LJs6vxQlVfTNFra0tZ90FbcobT5QGOlytKVKmWXPqdK2uO0oiIKKytptEs/IXGqX+uKHp1XR0BHoH0EWrdLZrNZuj8N1Y621SbtLe5IlFXtkqYdO+Xd32uk7qR9vTcOhKy6XkrP3kgz+mCwdMclAxmnWoUiz/paY5k4xMpRn3OpqvOjqt7H/Ta26k8U7U3foU3zx2gawvg7/sq5t5/OSaEQ3Plh4C7T/buPZcilM3j4+RnMmPEqH75/F1cPmci5gy/myn/M4IW3Jf6ZZ/jwkku4/fmbmXLdNE63D+Hiy87k7KnHM1A0+arvqPn50DBwII2rMyhZlEiixFfiwiVjKqeM4ewOX4K7D+Wkiy8jMKmC0oWbd/JAReZWEr95mR29gjH+5TxOGXwy02+5kEsvvZjBDZO57MyJXHjWIKSImB12/HwaGTTQxtqMdBZuzpKcZHc55bo6sDXI84DPAPpMuoo7ZszgVaG3//EQz18+mAHnXsaIa5+UckqZZjzG43edycmiNNRD5PV9vxEwGAxdGjOo9kJlqtoeaxf9UF2RNRqNKps9SGw1oDLuKomge4DUVTnFr2nanyqr8lSkaYcuX03T9glnTdPcDxzK/r1RWxeXdjblsHLKYKGlg8upHFzNJI6w5jSHOw6aji45Ih56dS5HYepK51BfFEfetmWs25CM3a8vMWPPY+zp5zP2tFMY2ieY0IxVZK1NYMvmXKrEBnsL+52NFkw+UYSecCqxfYMItWeT9vsCduQZqAs+jsGnns/oyeczavxYBsYY8Gv5gk5jCTW5W0ldLPzFXjREnuzmHTv5DEaM6U3P4B1UpMSzY1MqxbUuGhwqYzEAcYLhjTmoF90l35ie3vjUppO6YCVZeWXUBUQTNeY8hp0iZZh8LsefegZ9e0cSKHnLZVNKdDoCEFBvdvmG98DqH4z6tpdUOLfVahmk2eqFV1CEmzRp2N0JXfynaRomcSjtrf62labaWE07dLJt2dRRXLPNHfG1lX6wZdU1UO1kMzXbcCDyVbqb9XX22JzvsSSrqk7r8iocVHxHpFpkh/Rb1eL4KqquJq+qinxxfhXJsbahAfWWZFf6o47y26f0miKqcpJYtDGNzTnl1IkSp5C+HwMIOGxQlkZKXBxz58exNa+GMvXC+RFYdE3TUO1ky7asuZ62rr8tedoLH4myqvzIpo7tlau9eCUjovvU7x9qWZV/e+VqL17JaJr2h3umPf6W8QdKVumhg005v4wePWUM4y0T68IsjhmXrQp7Qx3VDSaqbN2od4RLArTfl9RTXZxC2uqfWPzrT6ilgrN//pl1yQXkllXjrEonecU2tmzMpVg0NVJPTXEqGWt/ZluG4qkRngw3z8bFq0lM/IkFC0TP/KXMXpdJRnkdDSLX8a4hM7JYvKx4eFmwGMCggb2mhOr01az8fZ7YNo9Zs1ezMb+MAtrePGV80230VZx1/lVcddXFXHHFaZzYfSDDo0cz7oKruPAyiZ8yhStHj+aU809mxITjGaxFM+b4wQwdE0OkqLUK4RmEFj2KcGMphrIUVmbUUlLrHkypVCErvmH9iD3pUnpbCtEK1rMio4aSsjyKs7NZuawYrX8fep56PLFRsYw9eRRjxoymuzaYsYP7M2JQBD6ixSTkKYOs6NExGMuzKU9Jblq6uCsrAcEaSeiAcUy86iouvuoq/nrBmZw/Lpqo4cfTc8K5Uk4p01V/4S+TBhPrCz5KqejV9/1DwCBjpJZ1u6Nwc51Vx454W6crGWWtOrZOa32u7FK8LUmqS8tTPXwsIOASD7lTBhHiu3I7s+zi4LKrc4lwyIyIQxoRuzyxOyReUVOacny5pNNoOqp4pUM50jqLWemOlWSnLifD5SIkLIqY8G5o8kd4JH7hUQzTIDA5j/qkHHKFp7aF4h4TpjPx5je44ck3uPG8/owLrCZplcwYmMbhE3siA/po+KuWsYXMrmBNPnX5uWQlu6iRvDwHdiNKegkv70g8I6Lo3k/DuyaH+vRMcktd1LofWP1EfDD9zriDs+9/w53vhacdx5BwjSqxs5FE6mriyN3hpLYaTP498R15Lf0HxNIvAncnJAr0/QhAwGAyY/UNwiswDA8/6cA1zW210WyR/jy8Kd7bD00zuOP1fzoCOgJ/PgIu6RPqbTYKxNmVWVZGjd1OnjjBUoqKKJNjfWPjXgYsf5K9BfFkr5zJfe/9ymfL0yiRbFtO4sipvh+tCNjkQSBlLrM+/IDrb/2AL9fkob6xc7QWVy/XEYOAbuhOBDSjN5o4vxyuCJwOX+XhwtnYQF2di9LaAGpdfXGaerhfVFADZk1rehbcKS4HNQVTTt7mn5j70jQeuGka06ZN47IrpvPP7zewUsYvtqzf+O6Zb/ni3ZVsxkUlwp84i/n/vIpvF2xghfDYs+fz/bPf8vb9L/L559O46y7Rc9vjXPl/C1mQUkQFndnKUcsef3/5M7579WcWFoD6/lV9XiLZv77Ecw/dJLbdLLa9yLtrk1nfGZX7xROIpo1k5OlOQgfn8asYVFBYv6dGawRaxCRGnpROePQyfl2QT0HyWvLyapmXewMDYkdy8lD/PWXaOgsUPSPPZLIrnyG5m1BLPltn1ZaYHqcj0IyAPpprRuIYOjp3OrXEz4VNHF42u8P9mq9NBhM2m51Gmw2bkF3OFamwirM77O7ZdYfIKOeXOjrFadZZ6FzK6eZySHeANJKam1Cb5ofZ1w//vhpm73JsDeVUloPd7YRSDKAZTRjNHpgsHphNBoyiRSZt5L8BzWAUXcKj0fZWUyUOqgoyxalXk7qYzF9e5/MXH+LTF57hm399Lx2Wg2L1qpngIuMr6RCb1RgwGM2YduZr8uuHX/f+9B9rwD/EKTP8m9k882/8+OaDoutlPntxLhsS8ygXO1QXib4dOQho4gANjsIvoqf7mmuaAfdyyO47l0NKOvqmI6AjcEgQsDscqKWOyulVUV+Pp4cHvUJCCPbxoVEa7dSSEnLKy6muq3P3ZS6JOySGqj5O+slG6UdV33oo+oEamfXf/NuHPPTdKr5LKDw4MDRUQcqv/DTjeaZPn96CbpXwDN77NoFkydk99KnJoDzxR/7zyD08sgevyN14B9P/8a04CnfQ7CisyVjDlh9f5JF7bhZdwrNT5sFXP+OjRakkLfoXX73xyK40Ff/p8mwKM1ay9qs3eOmWu7jlw9/4Or5ALNi512ZSsfUn/vu3e3nk6Xe4f3Yy6WXqvTyVrh40Utn688d8esud3CmyM+PyVUIT1Yps0m8i+x3/+yrOXa5mySYG9b+YmootzP8sTZ6fYpj60HQmDw2jt7dK20nFSRRv/J6nflrLVy31S7Ktppgdvz3NJy+o8t4gZXuelz9ewspiqLQJg77rCOgIHAAE5OFcnu0MJnGemMJEn+Ye09TaAiizj8bDpxd+/sF4enqi3nDUNOEXrubdJW17efwi1iUW8AVXMvGOF3j1zWd45+9TOTE2Cm/V78jAxNFox25zIEMOEXXhctrFUVWP6sfU2Ek8btgbV2Hz9IBBH3L7I6/w7NXDuaThU0pkEn5Ltoh1uKvexSl6RXej5CVjMVd5AmkbdvD15xGMOOdenvzwVd5/706uHdGbYRzsTbDSjASOGE5EdDShGxKpL69kT0eehmYwETP8VHp49cA+4wtm/fsTFm7fQthppxMZEU6QQevYUM0TjJEMHxZO9x4erN9cQFllQ8dyOoeOwE4EDDuP+uEYQkC9reXY6cByysO6OkcaZ6dqtOVoF8eXCrvkHHFWOcQJ5pBG3+Wy41L80uaKOE7lLBLaf+g0NE0cTSbQNFGOS3Qj/zkwm8zs2BoaKBeNjY5GHPU11FVXCjXiNAbj02civUceR+zgngR7aXgYaXuzhOAdNYg+J01k0IRJ9BvUl1BrFpVblpA0/yfWzJ/DlqQ08ssbBae2Veixhy8CHr4BeAVH4uEbiMXH370M0iekG2ar9+FrtG6ZjkBnETgC+VRv4JCH+ippv4urqymrrcVgMKCcXhF+foQL+Xp6UiF9lnoLTC2DrBFeuzjLXGogcgSWeX9NdkkfZ2uoFWdhI/UysbW/+tqUd8hAo3grCfEb+W7JFrblFlIozsfykiLK0zazadU65iyIJ6mglvKaUmrzk1gnTp91q5LZIXzFQuWKKioor66nTgZvdnsDdXmJJCrZOXFszipAOTTLy0soL08jbXsqcesyKS6roDhvGymbFvHD6kTWpBWhlr06azLJ3LCORV8uZP5vG4hLy6NUjLcL2cqzKU1eypolC5i1dCM/JBZSUmuTFNkFL8pS2Ja8nu+Xrub3HzaRlJC/S5bGMuoLtrF+dhzxG3NQ7sSdkiLctNsqcyjO2MS8DAMNEQO48MJxDO/uR4hHHbbabNKWLmLljz/w06yf+FIw2JAjzkN2brZKGkp2ED9vHZvWbCNVMCxKSyAuYQs/S3651Q007mTVDzoCOgL7i4CMN0x+aEZfZMCBU8Y0ja4AarVhePpE4+vrj/rendHYxkBA+hRXiTjapb1bV+yDV+xJjD/7Eq7460WMHxRFN1FJpzcbHoHdCR9+JWdOuYKLTonlZO81VBTlk1Eo7Wun9TQxqv6uoWALO7JzmVcaS7/x53D5VRdz5eWTGN89lOgmtoP7X9OwRg4kNNif3uXzKS0pJLtFU+fOXHgCY06kZ3R/BtatJz6znGSbL2NPjKVbsA9WN1NH/0zC4EPkgG4EB0j/Py+RkoJKKtE3HYHOIWDoHJvOdTQhoJxWTvFeOYQMODEZnBgNLiEnmnJ2iaNLHY07410S5xJHmFEcU6o/0OSuUT4vl/uf6wBAU4VNnFGVyS5sVf6YzP74BYLZcgBUt1bRbzI9L3iY6598gxufakkPcvH0MxkUYsRPJmNaizWfe4YOodtp/+Sc25TsP0THHZw2rD8xFKOxiOz07WSkVuJU2KBvhxsCe7PHaPbAwycA9f0vv8he+IR2w+Lli8Fk3puYnqYjoCNwkBBQD/T14tgqrKoiW5wlGAyE+vrSMzAQb5OJCB8f+oSG4iPHYnF6bS0upkScZPUSVrIHyazDWq13r/EMP+t2Xp92ItOGRxxcWyNHEXbGPTzyzid88vXXfP35v7OgdgAAEABJREFUG3z9fAzdS1fy6u0z+HF9IanVygRv+TeRCRc+xrPC9y+hrxX9+yO+fuqv3HByHwJry6hY/Rnff7uBtxYP56yHX+NNxfP1f/j66+e5adIQwncUYh46lTMumcbfrz+Z7hffxbizz+Om8SGE+6p2OhIPR38GFeZiqcwnSXKtE6qRAWVxRgr2mBiIbjUMbBTXUkoK2+UeWjH+ZIbHFRO6pUm2VmQ7s9ekp5G5YQ0LRgym+rj+nBgCfsocCqkuWsrcv93DU7f/ndvenE9KTvmeKmszqMvcwKoFwwns/QjPfPEB/3pBrmFkOZ9/t4yk4kpajx/3VKCf6QjoCHQWAU0Y1QSKQb1hpE5wgdEPzRqLt09TX2I2m9E0TTj33DVNI8A/GH9bEfa1H7NgcTzLUr0wRkxiRP8QBnffk7/9M+VYG0tg4CiGDNXw8wvA6uVPaKSL6oZyyior2hdtL0WceGUZO0hzVbDhvCEERPrRoz3egxavieae+HvaGBI1g/SCNBIyJWqPXXgChhEzeihX3ahhG30Jjt4XccUw6OG/B+PeT+Ra0LMnnnYPomb8RqH0DX/Iau8a9NRjGAHDMVz2Y7Xo4phxogYGRqOGt5eFAF8r/r6e+Hlb8fK0YrGY8fb2wE/i/XyseFo98PS0yLnw+Hi5eTSDCfcmMyHuYyf+BcYcT3SvE+gujVZJYT6Z8oDqUh1PYR6VBbkkOKC8TwTW/lHub3J5tqfTOxzP8EiiY8G7Npf6jGzyylzUNlZjb6yiWqZ7ZRJ5t3RoH4J692NcrIHQolRqk1JJqzZTh4c42DShaoo3/U7qssVsL3NQJc/Cu4VbhGpSKcrcxOKlGRSWNIhckNBAgvv5E9LfhWZw4GlV+PigaVoLQT14pCBgluvnH92HgO798AmNRjMYjxTTdTt1BI46BJTjK005tGprsXh4EB0YSJC3NyZNQ5PSmgwGfC0W+oWEEChOsUqnE7UEsqCykkZxaqh+Tth274UJZC36iIfvuRX3cr2b7mb6iz/wxep0SqnHznY2f/8+H02fzm1Ciuemux7ihf8lsCq9RvTYhUpIW/k5378wnbtumu7Wc/t9f+Oj33NIVK8FiRZEW/qq//C/Zp5nP+DROdvJqWgQ+U7shYnkrJ7J32bM5NnXnuVj0XO7yuvZ93lE9GRX1IPw5O7ieY6PX7uT21/7nv/M/IYtiz7liR/X8mNikWSm8kwh8ccP+VjKdLvQ9OkPcecD/+J7cfSk1dRQW7aZtf95mNcfbiqPKvcz733LL9ulT5asREnbu2ZAM5rd18ZqtWL1C8E66GxOP30wN5xWw8rt21mbWiCy6moZMchEgkXx7SIPrBYTZmMdtoYcUrduxCvaj0nXn8dx0eH0cPP5YrUOYtgJ4zj/mrH0iQjEXxyfFpMRTfQZJWyWZxlNZYEvnp7hnDBWdJprWLqqkMqqQoprvMiq6M+wvt7EdnMzik1Ne2NjLakpS/By1DFp2Ej6DNtEvWkLSclQV9fE09H/2pp8asqTGBMTxYCoSMQc9/0JIXgHj2XS357l1idv5YELBxAd4rmHutriAnIztxE3PIrGwT0YKvdx4IC+9BUlJ6xPoDirhoLqPUT0Ex0BHYEDhICGUyb+NcxmD0xmC0ajEU3T3PSHLAySFnMKJ/31Pj778G3uHFpC49JXuea6m3j2P78zP6kr7x6JLmk/DQbJxZ0fkifusVkXhlXssUn/55QxldMkSpXOPRL/rBMDAeG9GDrxcuw5leTGJ8oUAKheiObNXW6D4C3lNZiQhpydJtOlzdCT8JgQJl2ZTW5VHnGJ++A07FKGRzyzXoCdCEgN2RnSD8cMAjabg+raRorL66mssVFT76CuwUmtkAqruLp6Ow0NDhoaJU3C6twmYSXb0GCnqrpeBhd21JKUzgLnFT6CyH4TGDGoJ1Smkr7xNxJWLCJ++Sq2pRWTFzWM0FGD6Du4G/4amNtTbAnGWxrX3mP6E2quxJ62gSTRs3nFGpIT0yisdiGm75b2jSIgZhijJoyjr08lpuwVbBL+uBULiV+paAGbfl/G1o3JFNS4kOLulm0ZaiymJieR5CW/kbhsgcguE0ogu6ycOr9AfHuNJap7NOGBVncn1lJUDx8ZCBjkAcgzIAyvoDDU8kfN/WRyZNiuW6kjcLQhoPqXEnHO1IgjyyiDEn9PT7zMZqR7cBdVHS1SR4Mk3irxDXY7BeXllFVVSf/U6J7ocTPudEgVbUklaf5mtucWkVNeSGH+dras/IWExK2klMkDusOOra6WWtFRIVSes53szauZ/XMCa7YWUmKrozo3nri49cxZtYWU/CL3cr8KcbapPtTmlNzEBoqLqCwsIk+oNHcLainf73Pj2F5QS4VNeDraq/OoSFnHrFnLWLh6GyniACwuS2P7hjjW/rKJ1II6ysvyqUhdx+zZy1jg5qmkuKqeivxU8rat4KdN6cTlVeGQCaGyHQtYt3E5v6zfQXZ+MeXqWyyVddSJwXVlOZSmrWd9UjrbsgopLymgXPrUjXGb+WVjLvk1jXTGZHeRTB4QMoDBQ2M4faSZ7JxcduSVIq4tGWJmkbt9NctnzWKO0CyhOfMWsGJbAdlFRTSUZ0n/XYvmFcrISYPp6e8lriylVQZH4kSK6NGToWNjCPH1wKKi2yRJswbQc0QwVpONvDWpVGZvIVueCXYYBtEj1JMo/5aCtTTWF5GyqRjKfRjVrz+xI2zUWopZl1RKdZ29JXMbYZfE1VMrz0NVpU5iw4PpHuwncc27Nxaf3vQ/ewoTzzmFM0ZGEuBtaU50Hxtrqqkol3ulux/2cF/C5D43h4RIiTX65ObLvdiI/jkbN1T6Px2BA4CAhmbwAs2KU9p7p8sEBgsm5UiXumeQ/kTTNNrbGuwWArsN4OQLLuPkodFEOdNIXvUlKxNTSCpQMwVNbYLdXk+djCccNZXUVVRRKHMAjXt4gJpzUPwV1EufVbwDjA4PrBZLc2KXjh4eVjxk8t6VWixjuwaq1LL32joZ0zhkaqdLqvaL2TOgB5HDLiHEUYgtN45NUvaKNsu+X9mIcCABPcIZfmkgjuJccjdlIFn9qWVF345IBAxHpNW60fuFQJ14d/KKatiQXEJ8SimJaWUkpVewLaOC5IxyUtLLSc0oY0dmGelZ5WRkl5KZJZRZSnZWCVlZxWRlFlJZUYNdHGmq6e6UQd79CB94EmdcOZnIxnjS//cyHz1zNzPe+xfzEqpxjruFUyfJA+Lwbhj20vmALz7hAxlwxjR6Rxow7pjN8rfvZeYL7/PjV6tJdzhRc/S7bRL+6DEMmPYYx50QSHj9z6x4R/FL3k89yIynnuHnXxPYkiuzEB0VpiwdVn7A4g+fEDklfzfffruWLaX96Hb2owwbNUz/tcfdwB9xIU3TMKqHIJMFg9GEvukI6AgcWgTUQ4pTpsLtDgfqKFPjexik4pTTy2Gz4RInWYM4y+rr6tzOr91vfqlBSTJxiwtYM6cHlz/+Om9//Smfvnoz90Ytxr9gA6uSrdTW92f4tDu59euvm5bxvfU4z116HOULE9i4Po0t1WXkrPyB33eYWd79Pm77v0/5VHg/fuef3HJaNMPCxbQ6cRUlFuITehYjbv6EN1+5l7t7+xMzbxmb0qvZ0dm3eKSfVq+SeYeeyfDbP+eNT57jiWHdGDt/qfTZVU16dvL4hJzB8Os/5PX7pzJtQm9abg0VJST//CFL6hwkXSU6Pvw3X3/9BjPeup5po0KJKIonZ8MKErrfwgl3fMrXn3/M189dzcjuVuYtXcGOqmo6a3Jzvt5evoT4h2AuraKmsoZi0WBnMcv/9w+emDqVq4WmCl11w+089dU6lsSl0ZCdQVJcb8rLuyG+HxmMsm+bhwX6xuKrGQnZsInKuN9JqawgKaQfVrMnPntoLaKxNo2U32OoyuhHt6huDBg6jCqZBJm/LYlycYTuwf6HE4fElFBT7U158TD8fLzx3TMDST8Md90kHYFjFgEDBrM01MYAHLYGGl1eODRfaW/MdOT4ckkfVLZpEUnrV7Ko2Ix90CWcdNZfePhciI1oBlQNIkqoryujqMBJQ0EGpTuy2bQBcXI387Q8Kv50yrKySJytYa4LJNDPvyVDp8KaphEQEIx/pYZr9mbS8yrJrK/HVVBISUMDZZ3ScoCYPCNw/6pjVDrBrnX8tB5yD5IB1vAIwiefRVRGJqxbxzopwkHKSjTr+9GCgHquPFrKopejkwg4XVVUVGSwLXE5cWt/ZcOK2WxcLbTqZzatFlrzM3FrfiFu7S/Er5tD/Nq5JKyby+YNc4TmkihHRUnx8ynO34avNLhWT29357FXEzQDmm8Uxr7nMvHy+5j+4HNccf+zXPHAP7jqxlu55vTBxEYFYDRobjWBgy5jxMUvc/XDLzN54kj6SH8l7bukaWiWYAwh4xl66Z2c+/A/uOqBZ7ny/tu4+LbbOO3Sl7j09pe5aPo1HNfHSJC38GueGEwRRJ9wDSdc8w/hVfySt8r//ue48qE7OXfaWQwIDqX/hKsZd80Tku+1nHh8H6K8wZ2vdx9Chk/h1Puf4aIHdtou8lc++CKXXn8LZxzfnW4hko+GvukI6AjoCOgI7CcCHiYTPYPlgV5mwqvEqaXegMqXo83lQg0ZGmQwUlJby9b8fPIKCzFUVxMmvH5ms7TZLRpiGQSwfRtJ+cv4Nv1L3nnyfh67+V7uffQtPlyUz/KUSvJLSrHJxElx0iyW/+dmHrn/Zm5+/HWe/nw5OYWVOB1V1NXlsD1xI36eVk4efyJ9g4IItlrx8PBALb1zd11yTv9+hMV2I7abN37R4QT5ehMuthqcLnHg0bnN6kGTnmj6hYse7wgCu1UT1HszZTV1iE8KyRj69SNU8uoX7oG/pwmT0cDurZD66ky2L4omrGEYF5w4mIhgf6yi28PDgMlQJn14MgkrF7F+5kvMeP5ebr7zfm5+6Wv+991GGhKK3B+G76rzS/WXGlrTbJL7WnkDJ3Dc2Xfx0Acf8IbQB0JvvvoPHjh/OONivITXidOpZDSUvAjs424BQ196hGmCWyIfz6wWZ6EnJ5wQip+vGa2l1uIiatPTWdKtJ0V9ohkYZaX7gAH0qbHQe0ESueV15Lfk/0PYITGl1BZolG6JwNdqwccXfdMR0BE4XBGQxsVgCZMxxCDsphOweZwCnkPx8vLC3LrfaF0GaTz8fR3kbfmdD++/mvtuvp57n5nHewvPwj8ilsEj+2GMnMCIE8vxsH3BjIdu4L53F/HvrRWEDZXm2q9ZoWo31rJ52bu8dPU13HH14zw5O425Z95Hv+P6Mq67ZNTM2tmjZkTreRKDZRxy98Qfif/yUR595AWu+zKODdkV7v6ys6r+yFch/V8Cy9/8N9+9/29+dm7gv//6mZ/+u4pEYf7jYk8NzWAmZuhEhg86iaFSXH+XMHZmry8Uh90iZs/4mv9+8SUbXD/z2c+/8c0viX9cPqn0aRrcmlIAABAASURBVAEYjMMZMnE4g0/ugXr5urNZKXGdjk0EWj4lHZsIHIOlNhid0hDWUVdfTm1tKTU1xUIlEt5JdXIUqqsrlYf9UurrW1OZxJVhs5VjtLgIjeqOt38gZrOlYzQt0voHD6LvmNMYd8YFu2nCyYzrF06Ir3WXDq/IMUSPuICxwtc/NppQeajUmlON8rDs2ZPIkacwRNIVz7gzJjL6lFPoP/J8Rp1yASOOH0vPEAPeHkrIKP9kANFzLL3GNuncI3+RHTZmEOHePoT1UTxnM/aMcfSJCSHAA9z5WkLwiR5Ov8mi/4wWtkt49Akn0r+7L35eJvRNR+AIQUA3U0fgsEbAZDQS5utLsAxMLJpGYWUluRUVFIrDq9pmo1iOmWVlZBYUUCdpvuJoCRVeX3FAGUVW09wtN9htUFQkD881pAS6qFdLUcpqqbV54d9vIt17xdLDqxpHQQJxcRuYuyaRlLxCyaeBWqeBQEHJmwZs9nKZzc/F02Kif6+eBHlY/rgETwZQRITjE+InfZYBk6+X+Kgs+ABdeuAymXHrCRU93gZMBi8sfvVYw/Kpb7TR0AjS6bbgQXgkbo9dytRQRlGKOBDt3RjeMxQvD9Hr5lHDhBqqq4opLsjDYKvHVl9LWVUdZaZIukf35LSBEYR6mjG5+Tv/z2ZrpK6xDqc4g8wWM56CkoG+xAw9jbOmT+cyoelCl0+9iDNGRNM7whuDpwUvQxmarVqeO8CpzOt8li04lbWhhIf70Kuvi5QyfxxyBY+L8cZHHH4tGKktzCZ/22qSbTlsyYknYel8lsVnkJ6YjGvrOlLzqsmvaSnRVtiJSwZ3TrsRdbspaotLj9MR0BE4HBDQ0Iy+4vzqA56TwOc0LH7D8fHxwWKxoPqN9qzUNA3P8O4EyIRMsL2MxqoyGgwhePe+iKF9+9AvOgyDfz8GTRzK0DERhNgraMQfr57DGHvBXxjaP5woGQI16bdhb6yhuqyc8jJNJvP70fuiqQwdHEVMAJ3YPNAMYUQfN5jY43rTQyb5PUP7EDN8CNMuiqGXn7iAapxUGKPoebzYo3i8pMjGvam2ohlCiR4zWJxwolP4vdz8qjG20VhtwhIQTq9zhhMZ5om3oxG7qHP5dadbTD/OHdODmEBPPJBN0wiMmcDQ8Rdz0bnncnz/SLr5SfzO3eQVhE+P42TcF8Oobr47Y9XBAaK33uGNNSKSEef2JizQgrneLo4tDd/oMcT0O57jengT6DbOE7Qoeo0/hRMunsy55w6kf6QfLbLC5BWId8/jGRsbw+iWRqBvxyoChmO14MdyuS1WTwJCwuneZwC9B48kdsTx+0x9howiWvQofRar1xEIq26yjoCOgI6AjsDhiIBBHqAtJhPh4gDr7i9OjMZGMsvLSSwuJl8cXztKSkjKyaFMzr3FW9Ldz4/ggAB8hV+9jaVp2p7FihpD5Fn38dh7n/LxzJnM3EmvPXQ1Vw2RwUL8v/glroHZ1vu4+eVP+PiTF3jn0Us5MzyQqD01HVVnPkGRTLzxFR57czcmM2c+y7uvncfknoFEdLG0NbXVFFeUYAvyxdvPhxCRNwm1u3t7YwrxJtS8HWNNDsUloD6d1i5/JxK85Rmn28iRDDtrGCMHRdBfZDyFWu5FRdtJiv+e2g2f8tu7j3H75Vdz5a3/5J8/fcH6xvnEbS8nL6+lROuweoQOwksAChqcT3W9jerq1jz6uY6AjsDhhoBmjsbkdxbWoEn4BA0lMDAQq0yaGAyqTrdjrUFasZhTmXjlo7v6jpkz/8l//j2Ni0d1I1rEDCYPYiY+zJWPSFv65X+Z+fx9/POhR7ji/s+54rRRjO8uTBjl31iGnnw3T0gf9JHQzH8+zn/+OpTR0S3dNsLW7h6I0TyciQ9dw8UPnsOkcAj1gICYkxh51UyefUPyf+89vnr4If7xwUPc0MxjbVehJARgMA7nlAev5uKHzm3S6eZX8SM4+YFneFjZOvMrKf8DPHnXiQzVDPj1PJkTz7yYLx+YxOmxYeLuQzYNAoYx8C+38OBXX3LDpcdzorvskiS7NWIgkZMf5LFLJnP3hB4Ss3O3RqBFTuaCv73Ei815/eNGHpkylAjpz/uffB9nXPwID54WTv8w604h8B92PmfffIfYdTlTx3WnhUas4QOIOO1BHr3kdO45qccuGT1w7CLQVMuP3fIfkyU3msxYvX3wCw4jKDyKkMju+0xK3l/0eHr5SENsPibx1AutI6AjoCOgI3BwENA0DavMyAfLzHxfmXH3M5kor6wkuaCAPHF6OWtqiLRaiRTnWHBQEP5y9PLywmw2o2lak1Hq+31BwURWpdBz8y8kpTRQUO2Jp9mJZ20CeeJA27QDamplNl4cMYSGEyH5WWVmvyQrlS2Nwo8PJlMwQWEmcorSWbhyLRnVNXT4YlCTBfv3394IpakUpBpJSR6Il5cnPt6dUemN0epN0MDtpDTG8/2a7ZRW1+8UVAOwILxEkYdPPWvi40nMzqfW0xOzUHVhPulx6ymsraF2p0SHh8YqSJ3Hb/PiefdnM8f16cvoPuHsvArti2uhePoP5bgpw3A2lvHrhz+zoaCMAreElJ1Utq5dw0+frSa1sKpzmPv0JLD3RK48bxQnj4jEILp229GksyjVSe7GCUy+6h889vqHfPD+B7z/wQze+Pst3Hl+b9LKc9maly+S7e0Kw2C8fWsIDN1MpdwP1QJBe9xtxXsFhxIVHcuQDfl4bC0gWb01t2MHO1xOlg4bRFC0F+E+xdSWrOS3px9h5ttfMmsblHT6orSVqx6nI3BsI2AwGKWPsEpb6ivk43Z8maRv0TRt78CInNFswVPayCbykLAZk1FztzHIZjBaMFs8JV7Iw4KH9F/q3GwyImzCoXYJmyxYRI9VyNND9Jg1Sc8kffnXfHn11TwodPUf6BquvvppnnljHr8XGilzSd4Wk8jhbmc1t32eeFglb+kXPSVvD6uyx4RJiiY7e2x7nKhUscvSpHM3f3O8h9vepnJbpFxGDCKvqTxNJvcb0SaD5rYDtYljzGAyu2XMZiNGg4rcSZKmmSxYTCYseyaAZsJk8cBD4aLIwyx8Brdeg2BrcstpGDR2bZrBhMl9XcyYjQYMu1Ik0G5ekqbvxyQCBvVBWLtMsXWVlJxTZlq7Kqf4j0VZVWZV9q6SklPUkZzD4ej0DWyQmQ3VSFi9vOXB108e3Pz3mbx8/FB6TNLAKr2dNkJn1BE4RhDoTP1tq36r9lVB1FZaR3EqT0Ud8bWVrvI9GmXVzG7v3r1R5OfnR3PZD0R5VfvbrK+zR5Xvvl5fJauu0b7me6hkVXlb26zKouLbI03TMMsDso88BHcLCCBcHFte0odVi9PL2diIv9FIhK8vYYGBBEi6j48PHjKQMEq8pu18OjZbITiWQZHejLVmsnHRb/z84yxmzfqJWT99x5J1W0musKCFRRNuaiAoYyObfvuV5aviicuqosrmxIE8qHuF0W34CQR51FET/x0L583ip1mz+HXBYuIyqyg+kA4JuzipipNJ27CE32bNFnvnsi4dyoMnEBPmg+ztQdYi3hsP33D6ntYNH0suWb/8wMLZs5g1axHzFiayrVCTMvcnetBgrIWr2L7yB3d5ZkmZfpy/gl/XZ5Bb00BDC417BGsKqc3YwJoFv/KryMz6aQ6z/reK9Wku6iJHMmlwT4ZG+IqITSjrD7/2OGvOPGat2EZCth2nT29izziTvn18sWYuZunCX/hR6XTT/1gs1yIhrZLijM0kJ29j5eZsqpI3kJuWSnxuHbWNTsmjxW4JwjOoL2MGR9Nnj2U1wuMQ51dZCtlFLrbYTmDk5Eu55MrpqKWYiq6a+hfOG98fY1ouxen5lGKXv2xyU9bs8WuVv/y6kBVJlZTYXPgGNbCjqIyc0pbu0DpstdmkLV3E2iXrWJGQQ+X2jaSsXs2v8+NIyhfnqVc3gnoMZrSWin3bb/zvp1/46X+LSShrwDF2NFHhvoQYymmQe2Hjz2uJW5NOrt1Jg6uckh2ZbPsthbwyuR+RvOoKSF+2nfTEArHZiY1ySt082908nX0pra32obmetq6/nWnvDnfZtsrQbLM6tpW+tziFEbKp49742kpTMiKKOraVvrc4JbO/svtT3n2RVTLqflPHvZWtrTQlo2RVuVVYlb2zpGkaqo8wyySJxWLBJH2MQfoVTdM4qJvJG4NvT2JP6MfAEVGot2ItuzJ0SciBo7GOurIyKoXK2qQqqmrqUU1eq1ZP5PVdR+DQIKDqYFv1tL04VW+VpV2VU/qUTGdlXS5VrxT3bjKozOvqpKJ1kZScIl22Y+wUTooOJlaNMgjYfVn1kI6AjsDhgoBqpOvr6+lq/VdthqJ9kW3uHHTZ3e1zv379OPfcc90UHR2963ocaqwaGhp22dLZe+RQ23wg7ytVFjrYNE3DJM4s5QDrKU6uAUFBBMlgJUocYb2DgwkLCXEvW2le7qgGNZrWYhBj8oGQE5hwztlcfEFvNn37BM/dOY1pV1zHtNte519zN1Dh7UPACRMY05hD738/zt9vnM4T/5rP/JIwou0m97JHD/9I+p/7GH8ZGsqJWa/x3n3Xct20adx4xwO8vzCH+IIOCtKV5PpySPyWuW8+ym1XXMsVt73G1wU2vC87n3GxAfT27owymeAK6s+4a2/j7DAj/f/zBM/efDXTpt3DzXd+zNcbiqiKOZOx593JFQErKf3+UW6T8lwhdOcbM3lvCxTW7SWfvI0Uzn+dF++43o3DtOn3MO3xDLKCTuCBt29kyqgwxJclCqqFFrP8f//gSdF9tdA0RdNvZNrTX/HR0hTKPAPwH3s1F10ykjtOiWPuK/dxt+KZdpXY+zj/XZ0Gxw2CpP8x/9uveebjJWR/9xarf5nNjOXFFFQpB5tk05ldPS9t3852XCwZMZjgHl5EyC3SLOoVGk637rEMW5uLZUseSdTK3++s/OkF/i42XSOk7L/q+lt46ss1rM0VnP37szIjly35LddJFlFdtJRfH7uXVx98lac+Xkrmt28z68UXuP7WD6RMeWx39sCzxyjGnRZH+Y4X+ftV13LNY5+wIrWasyZOoI+/Hz61tdiLaigSR505ZDADBjbi5ZVC0qyFfHP7/1i1vZhciqgtWc+vj/+PXz/fwFYaqSWFrbMX8vVtP7AquZiWljWXtb2jeqZs2R7ZbDbUIGJf2itdtq7TbfyxhpW6z9Q9uC/3VbOsOirclJ7DnjwjMUVP5uInLuGK28czVAz2E2raDXKIodfJl3PVzJm8IdS8NH/3US05fJ7nHjiH5qWOIqTvOgKHHAE11mnZZ3QUVvVWGa2OHfG2TlftRWdl23rGFEe3AavV2mUSQbfXfF9k1YOpIl22Y9wVToo6wkrNXKgbQScdAR2BwwsB1VZ2VH/bSlf1Xsl6eHh0uX0+VLLNs6f7YvPBllVL4Xx8fNwftlXhZsx359t1nPdXVtM091tKzbZ09ri/+e7nrEurAAAQAElEQVTrfXUw8lU6O1NjNU1D2a2Wh4T6+tIvPJwYobDQUAIDAvD29kbN4iseTdPYc5NzzYgxagS9Tr+Jf7z8Gh9+8D7v71zm9tB153FmrCf+XgMYduFN3PTRh/yfpD/90MPccd1fue+daZx/4WBiNTOepkj6nngVlzw8g1ff/IAP3n+fV59/kuknRjJw8BC6jb2YF26czJUnxBCEFROxDLlgChe/fBWThwUT47OnZe2eWf2h/zmcev3feEHsfOeDGTx/z5WSTzhhvmYM4YOIOv5inr9hMled0EvyQvIC75ixDJl8Iy9dPI6LhoSjaZ4YzQMZdsGN3Cjl+qeU6/33n+bl5y7jvKHB9PL1xyd0JOOvep67nv0QVZ73pUwfPHsXL1x1PMNCfPBubaTFF/qcyZTrH+Gzj2cw44MmHN5//zXe//B6br5kBIOtZnyMGgbvngQOmsIVL77Kc8L7odItpPJ4/41XeP/+87l8rGAl18xsNOPfZxwjLnqQZ198Y5ct77//IX+7+RKmjAyiz/ipXHLbM3z40Sd8KvpeEEyuGNeNkO7jOG7aOdz0yjmMjwkkgj03o6c/QWMuZ9o5F/DqhSOJGX0eZ59zHq/ccCJjInzx1Xbza94xBAw6gyueuZALrz6X0QPO5brnX/mD/W/980Xuv2AEkycOofuI45mwaSue67axqgQq3b64ILyDxzLxkae5/8MZu2z+eMZz/PPFq7hwZBi9fQxYfMKJPfNxrpF76kO51h98+BFP3PZXLhxkJMRbo664kJKcHTROGkzI2H4MNJjx0mLoe/qJnPePsxnVO4hwgvEMHMbEh89m4iVD5a4z40kMsZMnMOWFs3by0OlNPVO2bI9U3dI0jdbxLXnaCx+Jsqpd0rRjp7z7e43UjbWv98aBkFXXS+k5/EkDgwmThwmzxYhBDNaEdu8GDEYzZk9P3Msh5di0zNCT3UcPPCwmpHllT9ndWvSQjsCfjYB69mqvD2gr3mKxuE1UbU9b6XuL64qsUSZO3Rm1+Ce2GlAZd5VEEEVdlVP8mqYdc7Kapu0TzpqmoWkdy7Z1cdE3HYGuIqDzH3AENE3DZDJ1uf6r9lXTtC7LqTZ2f2RVW6Jpf36++2PzoZbdn+t7LMmqytW6vOraqfjOkKbJfSl1yUcGBJEBAe6ljv7+/m6HpnK4Nt+77eryjSIgdjznXzxt1xI3tcztrBOHMTDUhNUUStSICYyfPp1pQuefdRanjh/FqdNGMXRYJKEyVDGJKyi41/EMP2M6l1w23a1n6kVTOCHWn8jISAJiRjBl/ACOiwkWTpNIhBI5fCgjpoxkQGAlDdvXsmr2bOYKzf4DzWP27Dg2JRdTZvLEHjGcASedw8ViyxVC5086nrE9vfG2yJDJJxJ/yes8yev4XiovJC+wBMUQ2f9Ezh8Rw4goX3C7xMSGYSdyguiYKjR9+gVceuFYRnTzIdjDgsUrkp7Hnc+p5zeVR2Ey/YJJXChOqWgfDzxEyx67SWJCBzJ0/Jnu8rv53XoVruM5aWQUYSJgFhKD8IwcxnFTLuZ8N0+LPC6fyvQzRjC2d4hg1Wx/TyKGns6Ui/+6h+6zTxrJ0G6ehPQZw+iJ5+9Ku+C0sYzrHYBvUC96jB7MBHFS9gr2wlfl3YIMZk+8eoxh1ODhXDi8O8E9hjJkyBAuHhdDd1/rnmW0BGIN78+Y80YwfNwQeoQP5YTzLmJKK/svn3YJZ47swcDYPoT1HskZQbV4ZG1j1rx4tubXUN7og8WnNwP+cj5n7CF7IdMuOYGRPfwI8QCjxZuQAX9hnNxTzVj+5ZTRDAkDbzPUlldTWliC75gYIgZFCbZGLIQQPiiW4RcPoWeIN36CoMU7mv5nD6X/mGjCaOIJG9RXeIbSM1Tx0KlN0zRUXVJ9STM119PW9bc5fW/HI1FWlR/Z1HFvZWsrTcmIKPuC1aGWVfm3Vaa9xSkZTdP+cM/sTaY57UDJKj3om46AjsAhQ0C18831ujPH5jqrjp3hb8mjZFRB1bFlfFthZZfibUmGlid6uAkB/b+OgI6AjoCOgI6AjsDhh4Cmae5BlsViQc0MqtlwFVYPQZqmcdhu9mooWcnyT1/i6alTuVpo6h/oeqZOfY+3vo4jWQpSL6TvRwICoXgHDOGs63qKy2kbnzz+AT9vyGO7XPIDYX1NDVRWGOndI4huEa3degciB12HjoCOgI6AjoCOwLGBgOHYKOaxU0pvWzmB9Xk66Rjo98AhvAd8G0vRXM5jp+HRS6ojoCOwdwRM3hA4muOm3ca977/P60LupX97HF/l/fenc+11lzJh7MX884bJXDkuhiDRbBLS98MVAQ3N4otpwBn85dpreP2lK91LGnvJJT8QFof0H83QKddzcr9IYv20A6FS16Ej0B4CeryOgI6AjsBRjYDu/DpKLq/62GNFRQWBHtAr2FMnHQP9HjiE90CIl4Ga6irUhxyPkibmiC9GUVERycnJbiorKzviy6MX4AhDwGAB757EHDfJvQTusj2WwTUvBZzG9OnjmTBhFLExI7io1ZLGI6zER7C5+2C6Ua5vyAAGn3DCHksa90HTH0S8w7vTbdgJ9An1I1Se8f7AoEfoCOgI6AjoCOgI6Ah0CgHd+dUpmA5/purqanbs2EF4eDijRo3SScdAvwcO4T3QvXt3srOzqaysPPwbj2PEwri4OL755hs3KSfYMVLsfS+mLqkjoCOgI6AjoCOgI6AjoCOgI3AUIaA7v46ii6l+ZlTTNPf3UNT3T3Qy6lgYdQz2px7sq6ymabhcLjehb4cFAqp9tNvtKFLhw8Io3QgdAR0BHQEdAR0BHQEdAR0BHQEdgT8FAcOfkoueyZGMgG67joCOgI6AjoCOgI6AjoCOgI6AjoCOgI6AjoCOwNGPwFFbQt35ddReWr1gOgI6AjoCOgI6AjoCOgI6AjoCOgI6AjoCXUdAl9AR0BE42hDQnV9H2xXVy6MjoCOgI6AjoCOgI6AjoCOgI3AgENB16AjoCOgI6AjoCBwlCOjOr6PkQna1GC5nA05bkVAhLns5LpdTVLiE9F1HQEdAR0BHQEdAR6AlAnpYR0BHQEdAR0BHQEdAR0BH4MhGQHd+HdnXb5+tdzkqsNfG46jZiKM+VZxfDiHd+bXPgOqCOgJHPwJ6CXUEdAR0BHQEdAR0BHQEdAR0BHQEdASOSAR059cRedn2z2hHfRKO6iW4qhfjrFmEs3oBjvI54gxLx26r151ge4VXT9QR0BHQEdAR0BHQEdAR0BHQEdAR0BHQEdAR0BE4khAwuFwu90+/q59/7zTZ7W4HidPp1GUFi45wUxgr6oivrXQlp6ittJZxDoej4/vOZcNlr8BZv1loLdg2g30brvpNOCvm0lgdR2NdvvuaqmvbscL95VA211KyYx1pW9aTVOSismF/de6Ur8qlIHM7c9ZnklZaw4FSu1O7ftAR6DQCnam/Letyc7i5Djafd+Wo8lTUFZlmXpXv0Sir2khVNkUqfCDL21Jfs96OjsoOdRN1xNdWupJV12hf8z1Usqq8rW1WZVHxOukI6AgcHgi01T4019PW9bet9ql13JEsq2xvXZ6OzhVG6kqqY0e8rdOVzKGQVeVU+apja5s6Olcyh0pW3asqf0XKBp0OMgK6eh2BdhBQdbGjtqJlenNbp+puy/jOhJWMMkMdO+JXdinelmRQmdfX19MVqqurQ8kp6oqc4tVlu4a1wliRwm5v1NjY2PK6thl2OWpwNOzA1ZiA5kjCYCgTasTgLECrmk9j+RLqKregdKkbqk0lBzSyXrQVkDDrRWb/6xW+iHOQXi5RB2LPXM7a377l8lfmM3tLPkqtvqgTfTsECKi6tLe6216aqveK2kvfW7zqDPY136NVtqGhAZvN5ibVxjXjd6jLq+xqtqWzx0Ntc2ftbMnXns0q/hBUSz1LHQEdgb0g0LKNVPVYtZ1qELEv7dXRJqvw2BsdieVV13tfr++hlFW3sLonFeYqrJOOgI7AoUFAjVeUj2dvbWPLNNVuKEvVsWV8Z8KqzndWtq1nTINseHh4dImsVqs4TQwYjcYuyal89ldW5alI6eoKqXyVnKKuyCneQyWr8lb2KlLhvZHFYqGjzeWsxVmfiaY1oJlNaCYDGk40pwODegOwJoX6qm2om1fdLKoj7Ejn/qe7cNgbsIvzzuYAZ2c8VNmr2LD4R254azG/biugoi0jXA7Ra6O20Y7d4aJdtVW5sOU7Pnz5Ma699tqd9BRPvjKLhbkOCuorKdmxmCVv38Cz973Oc28sI04MVc403O+TFbF13lt8/uzD3HDdV3y9PINMsccppPaq3E2i/iZeefw1nn1dZBsdNMkqZ2URSfPeZt4Xr/NNfOMfHX9VebD1ez76Zi4v/ZRAjt2JchfSvFUmkb7kC969+UbuV7bf/TjXvvYbv2xJZkf6Epa8ezPP3/9/PPPaUjY22HHnW53v1vmx6Hzxm8Vk5y5m1jvP86zIXy+0G4NmLO4STF7jo5+3EC8KBEr0rWsI7Esbq+q6qvdHmqzJZHL3Dcr+rtLBllVtpMpDkQo326fO9xXn/ZXVNI2WtjTb1NFxf/M9VOVtK19Vlq7VKJ37MEBAN+EoR8BsNu/xfK/ONW3f2qsjUVa1S5p27JR3f6+Rqg770pepfA+ErLpeSk9nyeGU52mZDMsqLSW3vJwGCau4P2fc01krdT4dgSMHAfV8p/wlHT2/Nqer9kKVTrUBzXGdPXZFVo2lVD4tSWw1oDLuKomge5DTVTnFvz+ymqbtc76aduhkNU3bJ5w1TUPTOpZt6+Lyh025gBziCFKuGafodYnjS9wpjjrxOjmpr62itrqShoZ6HA6He2nrH1QcDhHiLGusq6Wooo46cUQ599WmhhLK07ey4aclrN+UwpbsIgoLiyjakUhmSjKbCpyU1tdTXZzM9sWfs2zezyxamUh8oZPyBslU4VabTnL8chb/vIA5/1pHYmoJpZLUtFdRmZvO5u+Ws3reLFZtXEpckYMygRzswlJF/tZFbFmzgPU5dkpqJarl3iBuvbwNLF+XyNy4HMocTmwt01027DVFVGZuZP3cFSyeG09iaS1lthqqSraz/fcmm39buokV6VUU1kie9UrnRpavF50bsyhrrKWyspzyIim3UHbSWjasWcznSxPZsD2LoqISoQoq6xppFKBdLfPXw51CQNM6rr+qXWxNqp3UtD9fVrUlmvbn53uwy6sejlXZmqkZ733P1+zuizRNQ+lu1tfZ46HOd39s3ldZVWFayyocVLxOOgI6AocHApr2xzatuZ62rr+dae+ORFnVT6iroY6dKWNLHiWjZPcFq0Mtq/JvWZbOhJWMpmnuFyI6w9+S50DJKj10clNOrlqZcC+urqagqoq8ykoK5Vgjz/t/3sR/J43V2Y5BBBqoLcsgc/0vLN+8TcaHlTIeP/xhUO18y7rdUbi5zqpjR7yt05WMQkQdW6e1Pld2Kd6WeBA8+gAAEABJREFUZGh5ooePbgQ0gzdGa29cTg1nY404vMQZ0liOq7EMm72RyvoAN9lsdpwyK3LYotFjAsedfglfPng65w6KJIB93Co2k7J6Nf/8RzbhI2/gsQ+/5quvv+brf57PPecHU1qiUS9+wWbtvXqVER5eQmIilJVJbEMlFCSSXhdICbGMxECwRO/es6gqqGPz7L/QK6SYQYNWs3WLo0l2N9O+h/wG0/vEKdz7zxs4b+xfObv3uTx672ROGhJFoGjVhHrFlBEQlMfC3wvIyW1RGEnDQ6wNO5Wz73uW56XcquwfPX0tt159NtYLHuHWFz/g668/EnqUO84fykhRalJKlWwz6UcdAR0BHQEdAR0BHQEdAR0BHYHDHAGX2Ncok/slNTWkFhdT3tBASV0dSQUFFIoTrE7O1fhHfwNMgNL3Q4RABUXb57HglWk8OuNLXl2SgcOl7txDZM5RmK3u/DoAF/VIUaEZvTB49MTpCsfh8AGpS05bPQ114pCp9aXW2RuHMcb9hprBsJdbozIbEr/hvZf+RvMyuac/nc/PiRW462flFlIX/spb133Dv9/4G2+99Yjwfc23qzPJqszBteVb3nfL3izxD/HKV3EsSgNnZ4HMXUvcsl+468NlLNheSGXz8sNf3+Dfz1zL9dddy7WPv8+b/1uP3bE3rU7BwUxDQxh+gX6ERnjh7e2FV58TiRkxgYsGGenRwrMWNHQQwd2icC1cRkWudJRVDRRuzSekWzgxw/tgMmpoLcuQk0VBbRlzJg3Bf/BQIs1B/JqYRHZ5eUuufQ9rBgwmMx5Wi+RtxmSQsIeJlnYEDhlIVGg0oV8spyQ5nwzJbTciYq3BhNnDitVLyi3k6WHBYjGB2YrF6omXlyIPLGYjUjyR1ncdAR0BHQEdAR0BHQEdAR0BHYEjBwH1xlddY6N7mWOxOL9MJhPdAgMJ9/PDZTCQVVFBhsxsV9XWYrPbZTwjg6Qjp3iHv6UVmTg3f8PbX/7K63O2UCgWNwg17YJ1RSLJ83/lTRk7LlqXjYw0JclFReLPzP/sDa697k3+tTCFLZUS3bxXZOHa/DXvvPCojCdl7Nf8+ZZ7n+baNxezIKWIimZedazMkvHr17zbmv/RF7j260TWJK5k+2+/8sa1X7NwTRbCraTc1FCUQuHiN3ntp4W8s0LyBdwJMgoVpax870XedOvZzJqsiqYk9V/GxCkL/yXlupZ7m+1zH9/gH2+vYLNTyqj4dlLlluXEJWfzceAtnHLiKdx0fAhGrYgtc193j3Gvc8tKWe/5O9e+sYh5yYW7ypi96gN+eGvnOLiZTx1f/5Y3l2fikLx2ZnNMHwzHdOmPtcJrFjRTIBgipOTBQuJwstuoazBTUh+D3dQHs2eU+zsP6lVCTdPcPHv8ayimLC2J9T/8zvpNqWzNzqawaCuJSxex4fd1bFW/2FieR+G2tSz899esXJvIluxSioqqqakvoyx3B9tENk5kt2QXi2wp5TUN1Kn1fNL27ZFXeydlaWRui+PfC7exJb+K6royarLWsDI+gd83p1JQWEhRWSWVtdKs7k2nxQcPPw9Cw0spyVjN1o3rSCp0UunVi4CovoyK0gj23G2EV1Q/AkIiCM5dSVVZKilFFSTGO/D3D6RXn2AMrfCqykqmqCKdwtExhA8YSrQ5nJJVWygqKEO13XszbXeu+xfyjOxHRGQ0g2sSqC4rIU0y1tu+/cNUl9YR0BE4dAg4ZYalUQYmFTJAUUtXHE6nPkg5dJdDz1lHQEfg2EbgiCi96idUf6GWOpZK3+GQfiTIx4cIcXwpCvL2ps7hIL+6mhxxglXV1ekOMA7w5qzB1ZDOliXrWb9kG+m1UOPYmYcMiBoKt7I9cT1fLs0graQWu/zhqqFw6ya2LF3IUqFlW7JlnNawU0gO9aWQu57FK9bzy6qtpBcVkVeUTUbKRtYv/J61W3aQUryTvzKHPNH1s4xBl8ep8WuRjE0VCX9qCut/jyczcyupSYks/Gw929LLUIt8JBf3bq8upCp5Ib/FbWPxDkkRm90J6hM1xQmsilvFT/NXsfTreHaI80uGW+5k6vIoSkpg4b+WslHyTRUbC4VSNy1mzZpF/JBURE6lsrFR+IvJWrOFtC0NVA++jPEjR3BqH280rVDKtIMkGeMWFckYV5UxdZOU8TvWJqawXcqozClLW8LW9bOZuz6NpHTJV/IpUlRZQ2W9HcUjmRzzu+78OgZvAc0UhiaOGDQDDoeTOrsfxY3HYfHuTUBACJ6enqgZEU3T/ohOxWaSV63mlX/k0O24m3jsgxnMnPk459Stoea7j/ky3klGuRLLk3+zoPslHH/pG3z11ZVcdqIBw7Ykvnwhhz5jbuTxD/4tsm/yxFWjOb0vUrnZp62+MIuCBZ/zS8Mwys58mc//+xUzX7mbBy89HpNxL7e4f3cCYjwYOfpnlv73Ef7v8Zf5z0YbadKmtW1Id/ysgQyJjKfaFsd6aVgWbAzF5LDSM4A/2J+VtZHyvE2MDAmmd+wAelpDGf3LFuqyykiHP6kR6k5wj0hOvbYAp1ct6WkgY0XJXd91BHQEdASOPATUIKaqvh71AJkvgxT1oWKnNGr6MpUj71oePRbrJdER0BE4XBFQA/7mpY5pJSU0Sn8RKM6u3iEh+Ht4EOzlRf/wcALEEVYlaZvFWZBfWUmt9DN633IAr2pAANrQIRxXVELfLWlsLkAcMs36XZRnppHmLGP9lKH4RfrTg3oZJxWQmdaAQ/xCU86Dels5aeJYouWmhqp9JjPqyid4a+ZM/j3zQ9685xRudH1IZvxGliRUCLcLMpeycu58pj2Xi/e4W3j8w5kyBlX0IW/dcjE35iZgqqsgQ7i7tMtzCPEJrOsbS063fpw3azP2nHK3HsmVpi1SDlO48O6XeVlsnCn06l0eDAlfwAtfxpOYoQbOys4ENi8opzLOn+snDaVPeIDI1QsVUhF0Fv3Oepn/ftlk89v3T+Zm46fkbt7AorhyGds15RYYM5zRN7zGU2/+a2f5hP+hy3jglBhMBgWWqDvGd8MxXv5jsvgGgxFFuOuAC5fBB5fHADx9wvHx8cFisUi6oW1sKkopdTpYNWAoPr3D6BsZgY/3KHqN8CEktorMgkJq6pUHO0zkJxPdoye9envi7WPBkp9Nfnk5P/UfgqlPuMh6u5cZWi1GzJKdJhJd3yupKk9jy4Y1RHv5MrJ3P3ylDN5eHnhYTDSVkbY3LUBsnsipd73Hoy++yF0XDSB48a189vRTLX7tsaWoAb8Qf4ZOHETF4mWk/LQY2/gT8YuIIEijRVZVwBayNvlQltSP4QMiCI6JJaCnJyMGz6W2Jpv0zD/LCaVh9fMncthg6nMLyN0QT6HMbrX6+pfYq+86AjoCOgL7gcBBFlXOrQa7HfVh4kzpR6psNvKrqthRXEyZzNY3NDaiBioH2YzOqy9MJGfN9zz20QK+WJ2OzE+reezOy+ucRwwCtVnr2Tb7bZ544AvenRlPslh+SPvYkmRKV33Ns3/7mre/2uS2p1Zs0ncdgWMRAdV3ZJeVufsLzWgk3N+fMF9fzDLBrwkgRjl6mkz0Cgx0p9VIXIY4NHKkn2nco19RzoUK8rfOYcFr1/LE3deiPv1yw4038/ZPcaxJzRenxyJ+eulHvv5ojYwCXFRRQcHWuSx6+yZ+/F3xFLh5Zr38IzMef42vvrqWhx8WPfc/x43vLOH3tBJ2vTEkdrS/1+N05LJ51ivM/fAx0fOV6HlY7LmP6294m88X72CrKHK5HFRsns2vnzwlaZKPWgJ37WPC8y0/bsghu74AR95iZr/6Ix8+9ro4S67lkUeE77GXuf6bzSz69b/M+1TJXifyb/HSB6ukXOK0chtWgcuZwPK3nucNt16Ru/YZnnl9Lr8XQrEaCrr5dv7TAtBMQ+k1sgi/mC1sTCyk3P3GUz0uVyFZOxKxlZdyxvChRMo1MtRLAQq3sKM2kDq//kweHklVaRFb07IQ9e4P3uzUDAYzRosVT3FqentHEBHehxHDB1HkdLG9TDmVICtzLeWufPr9dRoTRsUyOkKNQRVF0GPICM6882JG9Y2m2y6lnQtUVuSRmDCbngHBjB0WSrchsymqzCUzq6W8DHIxY/bw3GmjN7F9RhIT3o+GzALKauqpaBAnV2E+JSHh2GN7MaKbkUBPTZT4CQ3k+HEjOOmUfqhxuipjgOTXLaIRs8WB3aHuTWGTXZMxvtHihaent4yxd5LVgtVkkFR9VwjoSCgUjjHSNA1N03aW2oVm8JBGIwKrpz9Wq9X91pfB0M6tUVdPrYhmdY/GEuwlFdMqeqII7O6JT5SNipoqbHabxPkJDSYw0J/AIAmqvaycyro6NnfvhhakZFXk/lId9fWl5GVnEexhoWdQEJr8dU6rFZ+Q/sSeehXnXDqdC84Yz1DfUmpSFxG3dhHL0qoprLbvocrtSBo+DHORDa2giuBxffEP88NTuDQh994oDXbxZpJTqohLrKQkaTlr18SxcstWSk0JbM7NIjGtAmmT3ewH+5/JKxDf3mMJsIvHLWc5W4sclNcf7FyPTf16qQ9fBEJkljc2NhZFgfKQe/haqlvWGgGny4VyfJXW1KA+VFwtAxJPDw9sEl8gjq9cGaiUSZpaDtmmA8xpQy09yElMJX5JGnnVjXTaGeCQJ/iyHdKep7I4MY+iehuirbWJfzyvyqU8bSM/LN/Kmh0lqAGV849cByxGfb+zPi+RLakp/L6jjKqGPfuuA5VRbUkK2Qk/s+i3n/n55xa0YiNqKYhaWuHOyyX51+eTt3U9q4VvntAe/IvXsmhzLgW1jYKnDXtDCflblrD+9xY6f17MbwsT2FZQS15+qjvfxTvznbdgMXEZFRQVl1CbncCyxb+xeM1mEnLrqG3cibRDrlR5Oqnxq5g7fyGrthWQXS5xbgPln62SBinP1iULWbcmwS1b0yy70/78pFQ2LUolp6LefQ1Fave+kydv81bW/ryRzWnF5NU0SHnAtZPLYaujPH05WRlbSS2FeoGlKUnZWE7pjgQ2CzYLhH5evIYF8bnk1zTS2MT0x/+2KhpLU9m6dBFLlMxOWrw6nngpe02D6JVyO2srKE/bQtzW7cxNKaXU/W2JP6rTY3QEjnYElPNLLZNX4w+Z2cdXxjm+0n8YpODquV2RcoAF7IxXVbRYJlaKKytp2PkBfGGVSu2koWgb2zev4fvFG4jbkUl2XjqFGRtJzakgt6gSR1ky8b9uYv2ydPJEqEF6msr8zSQv+g+bkrNIK6zEWb6NuF/nsnTuEjZkFJKZn0168gbWL/qB+B155Kj5c5Hd+27D5awgJ/5XVi+dy7cbMtiamU9WSgJbls1k3sYtrM0WRdIQORtrqK0qo6ioUEjySlrP+l+/ZVXiDrbnF+OqSCJ+3q8snfM769MLyUjfQtL6pcz95geWrd0i45UCCgsLSd24iPgNy1mZVSvtiYOGymyKtv7I1q3b2C69uHMAABAASURBVLqjiKLCIrK3rGPjpg18v6WYnMrWrZiMlLRIeg72kfFiA+vj0imoqJG+XXrH2nQka2yOYP4yLIoIfyv2mjJq0uLY7vSiLDyWEUN7E1xcRP32DNJrYdeSyT8AZZDLbMJi8cAs19lkkjbRVUzm1hTKyuoZeNop9O8ZSqSY0yTqiW9YFP0mjaZHeCCB7pY+lZSNS1m6s31VfdfcRStYnCBYVLQcQFVRUVJEwvIiQoyRjBgQSa/RRWRXF7M1Q8aCgn9THn/8bzJZ8LZ4EuZhxWI04pR7TYAmLziQiphIevtq+JiVnFX+RdK7dxR9+sgYV5NTmUpzNhqpLwnDx+KHv58HmuZOkOtSROHm31m5+FfpoxcLbWVbbiVijRLUSRAwCOn7MY2AUxoJMFvMbqeXUSqgpjVVoH2E5QgV8ye072Qm3f8FN18ZzZkDE0nYmk9pay+R1RfCBhMzaBIjR41l6DCjOPhaFblSOpzNiWws28g3m2fy0f1XcPfVN3L73z7k/VU2Zm7KYnVGOmr5TivJg3PqEQJhpzIkcjsxHnNYutVGbtnByUrXqiNwuCIwfPhwLr30Ujf169fvcDVTt6sNBOwOB5X19WSUlsrsaAPeMkjpHRpKmJ8fdnGApZSUiFOjnJraWpkBdaAGO3uosUubXLKSZZ/8wHsP/sxKeRAs2INhLyf15ZA8m2++/5F7Pl1FfEkN1XthP1RJjpoSild/yr9+/I57Z20js3XfdYAMK0z4nsUfTOOuG6cxbVoLevxN7vlpG+kyuHBnZZfRSclqVv37FZ4VvmuE9uC/5wVun7GC9YVVVMlgo7ZsM6v/dR+v3tdC57S7ufGOGcxcV8CKVT/w+4fTuPumpvRrb76Td+elsSk+kYIlH/LI3Tdx9wszmLGimPwqm9sEGuW6b5/Djx88xfQbbuOpr9bxe4rENaXK6CmDii3/498P3sEr/5jBh8uLKajcKeuog5I1rPniJ96+40eWpZa4B7PNou6jo1541rJ5WR4LfuvD+fdO4a9XjmKAJHoKqd1WU0jKr39jwbz/8EMSFAssKh63eyuFrbM+ZMa0adwsNO2u57jlg2Wszqto/x6rzaAy6Qe+ePhO7lcyO+nO5z/g/aVF5Cr7QwcQPPYCnrsthP7Rxbz1w1ZydmfclL3+X0fgGENA9Qs2pxM1QaLCrYuvJk9sNhuakE36knqZUGkQh4TiV7wuh52yTQtYu6WILyy38JeH32HGv17n839ex2mDe+CvmDpFDuFaAwG+mEfO5KHnPuD128dyrfNjytMzSMyS5C7s2QTwq2kk0x96lg9eupwH/7KOtII4FokizWAkYPhFnHvLi8ycOVPoA954ahLXjZxFWWYS8YnqrSgXoOzxwjjiKx68/zGemhTKyFkvsTG/G84JjzDzy//w8u1wfLflzFtQQEFhvdgqkw0zX6Ji3Lmc+IrS/V8+eOx4Jgwu56MFCaQVVYjePXcNjZ49j8PXpy/rN24mvbySivoKXAWJpDUcT23AaZw2FML8ob6ijILEjSQaXeT06kH40CGcJJMdsYlpbJYOfA8f1B7ZlFNRLjwb19HPz5cxPfxxEU/GugqKEqxEhYXjafXYQ2LPk1w5/YnvX3uQB3e2r6rvmn7nE9w5Yy0bZXJJGHbuGVTI80TCT6Ohuhc9YnoxdOQYtovzdG1GhuSrsN3J2uqQmbmeyopkRo8YTK9AfwLqZaKtoIAdXhayg/wJF36rUNt7JpXST2yeNYpArRe9ewTsYitLj2f9x/fw1F3TmTbtHqH/8N9l6WQIR/vWSOL+70eMBsMRY6lu6AFDQDOJM8QYhMNWLwMHKw7NB6PRLE4wI5qm7T0fGWwESO0ZsSmO2oxysisqpXInkr1JGpVEDyKCw/AUL3abSnbJJlCTUSayUtEpojK9gYo0RE+bUh1E+uHh4U9opEZSSQ7rMzNRbwlUVkrjV1Emg6C9iGevJjdxOd8lOsko19AMDkwetTTKTLSj3kRoQDBWi0crBdIUGSIYfPZpTLjwFIZ7GAjU9mSpqixgy+Zf8BkyjnPveZm3336bd995h3def573/3Edlxg8CFqTTpJ0wjKs2lP4oJyJgQYTPQaeQGTkYHLnLaQmK/ug5KQr1RE4XBEwimPfbDajyNDem62Hq/HHqF1qgKLe+FJLHXPKy3EKDsE+PnQPCMDXYiHC15eYkBA8vbwokkHKNnGClVZXU9/YSPOARUSadqcde4ONhjobdqer8/2NONeks0QNiuoaHLRYXdCk9zD5b/QKIHDEpVx8+tk8Mbk3UX4eB8Uyl7MRo9WTHpNv5Ir7X3L3b6qPe+ovIUwqeoM3v/iZz1emUSII212CeWM0nj7ncMlDz/Hk22+jeN305G0889cRDA1upGTtT8z/z3t83nAiQRc8uZvnqWk8cokP1ZWV1PuPZ+R5T3LlpBDOPvt4hpx/F2eOjGRQiAOnQaOuR3fq7C5qE7ZTUlPvdh41NtpJTcmjsaGQmF61aCa7OEddu3CpLc6nODOF2oH9qffypW5zMiW1dW5ZMR9cDuwyEG7vnrHVV7Fj/Q/kWgrQLhhP/25BdLcYMdpq0Hb8xpzPXuLG2x7gqU+3sCDBhs0hKndm76ivo2zDKjY1erLu7Lu44ZlXePqyvlxk/S+b4raxIbUdF2ttNYb6RnzPu4tznxA83/wnbz97PedHWqj84gfWbSsmtUae5ay+eA4czVB/E2dkLiEzv4L2VO4CRA/oCByFCGiaRjd/GSd4e0v7X+eeRMmWNkW9Oaz6FOUQq5DJlZSiIjLF+eCQviZQnhECpY/ZAw7R4+/th1ddEbWbvmbF+jTiC4Px63kaIweEMrCb4u4MGYRpBP6Bwxk41IfQ0EgCAwKJjGigqq6MEhlXCUOn98iAAE4bNJTuIWEEBYbTPWooZouPtHVSOum/tOptpC7+khl33MFjd/yNp1//lpnSHmWUOnC4OzRN8hJ7AkYwaKg3IX3DCAyOIdo+kNhuMfTsGeZePucpXYpJs2OzO2VslUl5dgbxP9Sw+OP3+egfd3D7HXfxt7f/x9e/JdGYXUBZbT2VonmPXTA09OxFlI8fp6/fSENGOSlZZRQmbqQ2MBCPmBiijOCpVVBZlk7ixvX09vNleM+hGEzDiBlZjF/MVjbsWjIp2lWbmr6IuK9f5uFrr+Xma+/m/75JIm/iRxw35ngm9NSEyYFTyupyaBg0A5r80e4WLimnc+b1f5PySBu7s9/6v6fulzZ6GIO7i2dOONx7diZ5cr1mDx6JsUcQsT3kOg4dRaxMsgSsz2SL2NbkAswH5jD7/Sd5Umy8VmjGlhhq+lzLPadFMSDcKv1UHYWFuYRZLcQEBIidtGGlGjcXsmXuN6yNW0v2tMvoPaIXwwKlRBpEj7uZ82//iA/fe5f33n2HFx49l9smziYpbRXf67/2SPNmaA7ox2MHAYM5FM0cLQ/xYTQaeuE09xAHkgcmkwlNk9qzNygCookKD+eCiHJKt6zh19mzmfPLj2zI9aPBewTHx/gR7G1qW4N/NGGhIZzunyPe9xUiu5hffklgS2YFZTYRkUZC/ndx98QrKIqexx2HuSSNzMWzmDvnF5ZuSmF7QY000HtR6iimPCuBDT/NYdHPv4gtimbxe7YHhR4DGS1lCfExt7JHlc2XiEGx9BnWlyiDAc89OKqkwS5i88pC/LuNZuJF07n66qu55ppruObqy7nmqvM4LbSOsKItbCl2oibJa8oLSV/3K8sX/rLTBjkui2d1ShFVMkizV2ZTmryWpXPnMO8XSdtJ6+LjSUzawfoliaQVJJNRkca6jZnklNRQv4dNTScBPY8nvOdIAuuTsdjLmiL1/zoCOgI6AocpAmpQUiLOrGKZga8WJ4SPpychMoAJ8vLCIm2vn4cHkTKpEuHvj0POs4U3t6ICtcTF4XDsbP9t2OrLyNuxjdzibWRXbWXjkt9YvCqepWnlVDc6sFXkUrR9NYsXzHO3wb8tXkpCVrU4QmplsFRIWkI6xclJMmmzgTUL58ugZwub5YG9LGszW9b97pb5xd0ur2TR0jSyurKssgX2jsZqytKWkpq0kvUJCaz/7TeWiN7fFi0Re6qa3hpSX/4tSyMlNYnf1icQv/43Vq1fx5IthdS6rPh6exHsZcZk0ESzTOZUZ5O2dDGrRM8vv6jyrWZdYi55dVJuZzklKfEkSNpvQr/88jsLFieyvbCOCtUni4a2dpM4ViKGT+akcy9r6tukf7vy9OGcHlFKfvxvxCUkkiJdTNMSv1C8/MZwwpSpXCR81zTTRZO5ZFw03c0lFMYlsW5+FpXdTmHIX67cpfOaq87l0inDiQ21EtltCDGjL+KkYcGMHt2fmOPOZHhMAN18xUKTBcIH4udjIbR+K9lltRTW1NForyClyBOzxZMxfcDHKrzuXT0X1FNRVEJuRjleI4fJ4NMXc0IS+SV1Tc8jbr69/bNha6giOymLOk8jYacNIjLACz8lIgNObHXUVhXJYCabvMIGKvfwZdnEEVtO7qZ1FNg9ME6+grMvm85VkwdxRngeSdsyiU8rpU50OYX22I0+eAT2YfBZF3L2ldfIc4XgNf1sxkf6YlkXR05BNZIdGOXZJaQfvQOtnGzYTmZ+GTtKG/dQddBOdMU6AocRAgYZ1wRJv6H6Dm+jkTLpT3Kkn8iXY5VMlJTV1ZElDq8McX5VlJXhI31HiPQtAdLPmM3mXeMiTZwmnuH96Bs7gDMG+uFbuYPUuDjmrthBRlEp9apt7lS51dC7J15e0URGgofVE7PFiviDaFDthjjiOqVmJ5O/pxeDRZGv1SrjOC98fKPl6CmpDdIHFpKz9ncSpE9bs6WI9OwqKqql/TGDU5khXKABPfD06k5klIY1UOyxBhNANBGBQQQFKF202FT7WUZdeT15m8OoL2mgvrqQIsGvyhxBSHgfzuoTSJi0x39ov5SWoJ6EBftwimkD9soCdkgbnJ6QgynQn+Ce4fgKj0kmLMryM6R/y6QuZSulmzcxZ84mEktTSanLYENcOgXlNShXkLCj2tvG6nJKCgvYsfF3NqdlER96DsEREfQONEoJvfDwN2L0sVNdW4tdrrFbrs1/fhI7hOGnTGFKc38lxysv+QsXndCD6BAvSW/aqzK2kZ2dwGZLOVu3ryFh7WqWJpdRviWBmu1biS+GCreRdhGopaailKL0baSvn8Pa/ADyLcMZ28+XEF+zXCsXDqcDo9yvJnmeEYE/7I1VeRRv+5n4xAyyHAH0vvQUYvuHEeWJlBECe53MiFOvYfrV0jeIzZdfPJ4LxpVQVpjB+sR8aqRvsqNvBh2CYw8BgyUMzTIQu2kCNutpuDxHSSPs3bk3IvyH0n/cWB58vBs5az7guZtuZOrUZ5nteTw+l1zP5cM1ega0g6n/EHqOGMb0GzXSlr0hsg8ybeocZuflUdoXXFo7ch1E+0X3Z+jlf+O00hS0dx7kir9O4x+fL2VryYZDAAAQAElEQVRhKojvqH3p7t2hsQheupI3b5oq5bhS6A6eTohicy85H2qiV2D74m2nZFGZX87m2SPxd/WmT0wAmmFnwTz8IHwwMQPTCAtfzZZEB9LPUrB9PbNfuopHbpY8p+6kh9/l6W83kWVzUpe+mMSv/8H9V1zG9OZ0Ob7w9jt8/J+feOXeGcxaPZM5O2bzwmu/sTQhl3JAdU9y2L37DSK0/0hOP89IdI/d0XpIR0BHQEfgcERA/ZKj+lXHEnlYtXp40CMoiCAZkBjFWNWqGjUNHxmc9A8NJdjXlyp5sNteXIz6FUj1ppZ6cwyqqSrbzsof/svy+P+yKPNfvHbPDdzxxNs88HMyuZUNVKcuY8PXT3HXTdOlD5jKDbc/wPsLc4gvyKe8aB2z3p9D/Ff/JW/u//H8rdfw+Euf8eH8JLbN/4BPXrrHLTNV2uSpU5/k9vtmszC7nAKxsat7fXk2ybPv5/svnuDl997j5euv5x7Re92t9/Lub1lij2isl3nk5Nl8+/0XXPfy+7z38g088fKL3PXmbDbMepPPfviOe37aRqYMTKCQytyF/PzA7TwpeqZOnS62PsULnyxlpQxYquzJJHz3Dh9I2g1CU6fe3bTMcGNRl98SCh9yJsdPuYsrAlcTUriWFUlQVSf27m23izOmJIX87X7kpf+FyyeO4dQREbslwgYTOPIirp4Yy8l9fXbH/yHkITED6R1h5LjYRJJyaknJL6SRTFIYiadPP04JB3+LsLl3h/wvoSi/mvQdFnoO6Ut/H42gjZvJzKolv0qSO9xrcTgqKS3qi7elP0P6h+LlaW6SsnhD7FlMuekB/v3RUzx4Xk/GyuNGU6L6X4utMYfUbfF4N9Rz+oABqIF2aEhfeveeSEZmKdty8ikS1j/4IEMH4jXsQs4cFsLoSGGQwTxBgTLg9SFcTncVEVVLgggJ86V3fwdZBaXk5HWqYKJF33UEji4EzCYTweIA6xscjEn6iTxxfsUVFspERTWZEk7IyaFIzs3iDOvh40NIQAC+0qdYrVaMqo4pOAwm6HUqE696lK8+/4wHR5Xh+P15/nr5FfztkwX8vEXaZsV32FAZTnsciz/8ho0b7PR48mue/OhrPnzpTv52HvSP2F9Dg9AMx3P6jc/x5Iyv+frrnfT+P/jqwdM4o18Y/n/IQvXcPfGXWYshU9bh8konI72cxI0Q4hdAL/dbVS4oz5SJoEw2rHUxf8arvPnAVOm7pvHg26v5aH6FTPRvJq28AjfiSmWf0xl15ZO8KTY8d+c4xsWW82N8PLlybcEK0joG9LFi6VZPbmE+ddLuSuR+7xmZ68jY9DWudR/y6RN3cONVdzL1jg/5z4av2VCxloR4F+XlKpso+TeFi+55hefefo63bj6eQGMNiWmZ5EtxVVdp9fAkIjSK3PpGUsvLkdtUZPbcK7LiSPjv3WzShmIcdwcPTI5kYLgqH21uHh6BMt4cjbXOJE7KCtRzSVsvR7QpfBRH6s6vo/jitl80Dc0cicn3TDwCJuETNILAgAD3x+47XA6kGTGI1946aio3P/B33n37bd56613+ds1ZnDMiFA+ThsF/EH1PPYM7P7qUSfLEp575NGQTWc+I/nQ7/Q7u+NsLIvsPkb2Vvz3xKjdecQdThxjo8ceWUgRb7dFjGTVxCjPunMgZ/cMIMARgsoxkwo33c8d77/DmW2/x8KOP8egd1/DxXae6eZRarZUaDN2JGnEeF7/5Ok+8/RZvvaXK8g7v3jmNO07qi5dFw6D5Edz7FE66fQbnnTaeE3sgcey5+Q2g1ylncNuHlzD5xHGMHXYyF759F2edNYjhgRpGjZ2bB2gRDDrrVs684j4uGtSNMy65ncv/NoN333mLd9w2KDuEHr6Suy6dROTQS7j93r8z4/13eUfK9bbQWzvplquuks5gKje98TYvfPg+H/zfk7x76ymc3r8vMTEnc9KtH3De5AlMEJtNBkDw9+s2gqFT3+OBm6/n4fOHEm02ursFdm5+/Sdz0hlX8P4lwzgpJmBnrH7QEdgnBHQhHYH9RkA5sBxOJ46dT4K7mtOdmuW50T2L67TbccnApU5m8+vEWaa+1aJkwQtv/xhGnj6F0QOmMC7qIq574gWeuvcqHh0fSHj+Qub9msa/Vg3k1Due5MkX7+eBi0fh/PFH4uankcxQxk09hQHnTiH05Ou5/dmXue/mi/nrib3pfeJlXHrzE9J3vC70NPdfGcb4kHkkxGWQmlG708KuHJwyWKkjs9TADlc/TnjwCe598lbuPm8QSUlbWJ+STiku7E47jVmlNKQ68R73ABdecQuPXTqCSD8TjTYbdTJpoiZ+irasYOOS75jTdxI9b1F2vip23s2tlx7HYFMJ+Qs/Jc/Dm8C73+KRV9/ipQfP4sqTqlievJ11Owq7Yrh0L/54WKMIDxUxQyV5xaXY5JpAKmUFX/Pvp+7jkeuu47qd9Ohrn/Ppsly2xW0mxVlFkozE/Hyt+BtVZyU61C59lmY0Y5EOzGRofeUVQzOpNAM+oWEE94qhNCeP3DWrKN64hobQCLTwKEyiVnG5JdQbGmU7KEitJmlrNJ7eA+k1DHqOjSOjONv99pSbb6//anA2llOaFISrPIDQUE0mEJsFJCeDGbOHVSYWrVjNBuTRiN2bumudOB0OhBOzwYhBQprBgEEG2GrJriLFpWi3nIR2YmI2arihkutNejrpLicrhg4ksJsX4T7s3DS8vX0ICA5hR2UVWXu+fraTRz/oCBz9CGiahofZjL84wGICAwkRp1Z1tTi/i4rIFKoXJ0mwyUSUnx8h4iAL8PfHR5xgFotF6qTBDZDL6aAicRVpWxLY2OCHaeB5jDvlJG44sZYofzt2h6qtisqory+npNBJQ2EWpem50idAVaVbTat/ij+TcnG+bZ2nYW7wJ8DXrxXPvp4q3U7sjdGYTT0Jj/bCL6CExrJidiyAWuVd3yfVmkj54RHoJGR4AmsLU1iTUSZtjbeQnZrqYtavTqaitEpaNWH9w24gICCKocMmk5K+jYXxiWx0DBPbAugeILrF7IqsNNJtVjac+QDTnniJ92SMpMY+77z3BI9dciKnr9tIY3o5WW7vl2RgMGO0WPGS9i524tVMHDWay3JeZvO6tczZ0oB0AgwePo5u/sFs+OxLlsdlsmXX9aigaHsiv7/5DRu2Z5NNZzYlnEjWBj+0hvOZ/tx7PPvaO7ytxsTvvMfL913ApFEB/Lx5C8rRCuoeMkuf4Il/jyH0PP0eLumXR8+qH3j0283EqYJYPcTMcHrUNhJRKjaJGfVCIPbLVMjWuW+wcN4C5vk9xtCREzlneBie0rcY3X2jsmcLq1cnsmJFFk71AEAl1ZVZbEvYTKCvNwN6diNUroiHW+ex/c+gHg7t8oDSVVJyTnkg7aqc4j8WZVWZVdm7SkpOUUdyDnmI6sqtrBn9MHkNxuo3CG//GHxkhsNDZtaNRmPHaqyBEDWGU866ELVuWdF5Jw5iaJSnVCsR94wkdMBgJl0zhgG9ggiSqObd5BOKb79JTD53qshOE5rMeedN5eTjJzCmWyn121az4ZdfmCPUtIzkF3YfF0h4HQkVAXjFjGD6pP4MjvDDE6uoj6LXyWcx6dpruUZoypQpnCvOqmtOa+YRlj/sgQT0GMGo6Vdz4bXXosrhpsmjOa1vkDitNJGw4hPSn36nTmf4wD5INO52RlJ27dZIQvoN5tTpYxjYpy+9u/dj9FWTGDIkkm6eNGGC2kzyz5eIQZMYPPYsRkcHMGTMJMadey3Tr752d/7KlikTOGvsYAKjR3PqGRfsmabShU4/aQLjxo1l0nSZzZfza/8qfJMHMjQynNDgWPpNvIrhg2KJDWaXzR7+0USOvJIzTjqJs0dEE2g0YGb3Zo0YSOygsVw5OprYEK/dCXponxFQ9VfVz47qcOt01b6qTFvHd+Zc5amoM7yteVS+R6NsQUEB27Ztc1NJSQnN5T4Q5f2zr2+zzfuar7q+h0JW3c+t81VlUfFtkdFgwF8GKRbpl+obGigTp1aNDPabl1Ioh1itnBdUVVElAxnq6vCQvtAgpPJR5QQPPLzC6DV0NL2jRhMbeDwTL7yMS/5yElP6emMp3EhcZiVrHUM5Zco0aYunceHpIwjN+52i1AzSG7rTd9wgokaNwX/gqZwx9QrpW8YyPjaIsJ696B7Vg0HhYXQLDyHYv1ra022kZ5RSVKweWNsqVcdxDmMg5tDBjL5wKhdcdi5TTuiHMzmDwvR8ikXcvWzBYcRiDqXbmAuZeOpkLjyhF4E+zY+1DqCMwi072LY0h/phkxh+6XTpR64UOovJ4yKIdGST8dsSklLyyQsKxzc0nNAgDaspn83b0tiRW0qdaGnGWoId7BYMRm+8fI24DI1U1VbjcChpmxyrqSwpoljqoKqHiorLKymvbqBKZuGLtHryo7wxWwx4dJDL3pItAd3w7dYf/8q1ZG9Zz5KEKqyRgQRE+u4h5rI3Up+TTFZ5HUnmXjIgjqZ/bAC9RrnIyM8jI6+MOkBZL4e2d1st9toyihv8ccjzVLAPmI1tsx60WPcvP2aStCiFrCoLxolj6BblS4jH7hwtZg+snj4U1zdSLnVod0r7IVVvVP2xtxgbNNfT1vEtedoLH8myyvb2ytVevMJIoauO7fG0F69k9lVW2bq/skpHe7a1F69kVL7q2B5Pe/FKZn9k1b2qdChSetojTdNQ4xtPGedEiIMrUhxbftKv1Emf0SCkWogwb2/CAwIIFOeYr68vVul7lIymabg3GfM6ireTFreM72f/yoK4HNJLPaXd7UW3iECCwwLRvLsRKmMZV/16Vsyey29L41iXUiB1D9Q3/9x6EO8O0pbnbGKNjHUW/PITv63PYFXtGEKCI+kTam1i2+//0hBoIYT2iMLqXU/6+jksW7iGVeszyauFOtVN7HMeAQR0D2fQlHAc+XFsnfOTjM/UeG02sxYt5/tNueS43z5uOwPPgDAih5yClp1B2Y40ckKH4x/gT4SnMqpG+rpkisVA86mXM2nq1dJvNY+RZNL/1MFMNK2npriAjKLGP2QQ1OcUhg8/gWl9yqjbvJIlv4kDLKkRQ7fjGdB/EEPsW9i69nd+mP3LTpt/Zv7i5SxNKCC/oh7bHzS2EdFQASXxJBUFUREwifOuvIbLr2m28VquvljGdr2CKVqRIM8CFSjXVLMWk2+Yexw8cWQUIwMKSV7yI0tWxbl/nbMmLIyIsgoCswpIl2tUozp7hwRq00ha8gtL5y3n9/Qgcnekk71pEXPmSBmWJ7AmNY8aVxkZW1eybsFPTfG/zGbO8k3My/IhNDqa4wZE4icD2PrcTeSmrWdbsYvKBmisLqBk21zScnLJEUPV3VmleHYoHqebp9n2vR1dLhft1fO24pvbOlV320rfW5ySUbao4974VJqyS/G2JHlGdIiHur7LpIxWVF/fCdlWPEpOkS7bMXYKJ0UdYaWWeLS8kxA7yAAAEABJREFUsB2FDTKoMJvNeHp64uXlhWrkTTLroWlaR6IHKV0aEhJY/uYzvDJ1KtOEmpaRTGX38SYJv8T7s7cQV06br4QeJON0tToC+4yAapw7qr9tpat6r6ittI7iVIOv8lVvv3TE2zr9UMu2tqcz58027413zZo1fPnll25KSEjY1ed1RrY9vQdCdn+uUXt27S3+QNi8N/3tpbWXr4pvr3J5SJ/UOySEAJl9r6qpIVlm6PPFyaW+BaYe0OplcK6+B7YlL49ccaxokhYhvP5CmtZxX2a32ygpKaC6u/SBp/ajvziPwn3C8YyOZtDwFHz8ciUdeaBrw0J7NRSvZPknL/H01MuZPvU2HnljDt9shjLlOWlDpLNRUZFhqImL7p4e+MhMttU7gCFJFfjnVlMiStTzsPpYjMfwQcRGe7L7TR9JdO9qvjiZwmQDhatGc+7g4YzpE+5OafpXSEP1NrYvqmfJjG/5/PGp3DR9Ktc+/BrP/lcejJOyqa5qkVeT0D7+70dQxJXc+PIHqCUpzUtj3nz0Rm48MYQwX/M+6m1DzDsGr5CBjDd/TWZBIq9sH0xUNy/6RuzJ62hsoCQ1ie2+NradPoBuAZ4MC4ulV69TxHFZzLacfLeTca+DIHHEOirLKerrhz3ahxDJwiT0p+7qlx9TFvOfD1MpyfVn+qUTGBjqjxrI768djY2Nu9pIVafVM6YaROxLe6XLdvysrzBWtD9YqWu2r9foSJVV97m6JxVuKrw30jTN7QDzEqdWlL8/Q0NDCRdnmKK+QUFEBgcTJEc/cY6psVHrMZGIE+gP+VsX896dU7ntqqnc/MhPvDrnXPwiBzBszACMUacw+pRyPOyf8f7dV3Dbmwv4ZGslkaPBI4Cdm0OOq4n//TWemTqN66c+xMM/pjFnyiMMHNeP8d0l+YDsgRgMQxl+pj8Wn6V8cMdl3H7lt7z5fRacJxm0ahclppO7JnwBhA88kckPPMI55QnUv/GAjM/UeO0m7nzpM2YUQJo4VhDONndxdGlDh3Cc9Oljykpg1FACJM5fph1cFJCZloizrJQpQ4ehrtVuHT0J6OaLWjJZak8jLVMGg7sTd4YCCO9/ApMffIwBWSvY9vFrTP0inpUM44SzTufrx6OoXvkez96o7FV0I098+jMbRp2OX0A4PXdq2euhQsas8Qmsk/sleVAvBkeAv8duCf8evellCmbMTwlU5ZSTsTtpV6jHhGuZeNyJ3JT3ArO/nslzc7aRFxaKZ24epsQdbM53Ib44UJ86KNhM+pZy1s+PY92Mu3nyzqt24i32P/I+z/9vG7nOMDxK55A890Eu/+s0Sb+RO175jQ8c1xE1ZDSnDg/AIJcuc/lbLPvpFb6Is5NWDhVZa0n48nJ+XrKUxekgPl7cPLNe5otNwlNGpzY1XlHOZNWOdYZUm6MUq2Nn+FvyKBklq+p9y/i2wm09Y4oPxIB646erJILuRqSrcor/UMkqD74iZUNXSckp6qqc4ldyilS4q6TkFHUkpxxZ6kboKmmahqY1UVdlDyy/r6jrz+ir7+TGt95CLV1Ur7juSWqZ5M1cfmpfBvghdqNvOgKHPQKqvVOvzndUh1unq3qvZFvHd+a8WXZ/8v2zZdWD5r6WtzOyChOn9OqKFH8zjip8MPNtzqf1UeWraRr7grOSPVQ2H+h8VVnaq8QGwcdqsRAus/BRQraGBjLLykgqKSFfnA/pEt6Wl0dpcTFWcYR1k9n8IBnU+Hh7u59rlK3t6W6OV78O7DJIH2gyyIOhHCVPCWAwOqSPcbYzyVJIRf46fv3nf9lREUn/e97iyVff5qk7/8LlJ0KQT7P2fTtqmuZ+vjKg7AFN0zA4XWgys+pi5yY2YxSbDUg6bWxOnA55kLWbMBuMmGTCazeTE1wWnPb+DD7pWq5/7i1eev0t3n7nPd5945989MD5XDk2hkAR6LxDpxaHvZSyYjuaw4vQwGCarq2y0YKHpxdecl28d5Kn1YKXxUxwYAg+1QYcW0S2zk4N+7FpBiwevvTrfRyDB48jNrY/0d6eMtvdUmctjQ257EiKJ2/FDxT88BLPPnA7Nz70Co++t5Adi9dSmJxDcimIOS0F9wx7WjH6+BGUXo0xrwY1PrDvyXEQz5RbLo3kJfHMezcd7zPO5rhLTubkCBOBFg3tAOSsnik9xDHQTOpc0zT2pb06EmXVvatpB6a8zRh25ngkYqVsVrfcvt4bB0JWXS+lpzNkkLZQ9SuB0l/0FgdY74gIwsPCCAwMxEfi1HVSPJrWqiZJO6rFTGD8xXfw3tvSXspY5e13npTxyjSmjIimh9GIwexF71PuYtrd7/PeW2/w9oM388TtdzPtrg+YOnE4x0crCw3ybzgDjr+OO0XHC2+9wzt/v4+3/zqKUd39pa2W5A53KwZjJEPOfZCzpt7IxYMgyhes4QOInHgHD0w5hRvHRqMZzASNOI+zrn+M994Re96+iSf+fidTL5vBzWedypkjYjFETuTc+6cw9aaxiBr86E7PEyZxyUd3cMapvRnoB5IZ3U+8g0lT7uaOk0PpE6LyD8bieRwTb3+Yu997h6bx2tu888Q9vHvRIEZGKUGRbWvXAtDMwzn5tke49vG7uHNSBH1DrdJ2eQiFMvCsuzlz6s1cNtRId3+thQYD/j2OZ/jlHzL1jImcOXYw2uBLue2vZ3DP2QMJE06lQTMGYfYcw4RbHuD2v9/DW+cPYGT3QEzBvfEePY1bH/w778o1bLb5H4/ewe2ToqTPGE3/087krk8u5dTjuwsSonDn7hHSl7CJd3LPlFO57cyxaAMu4sbLzuLu84YSZdCwtjBTCxhM7Glncc/7F3HqpDM4RejOjy9l0tgmnYrVYAohov8ZnH77Ozxyy+XcfsbxhImzctRJvvgOKuez37eQWlgBHiEQMoHT73iCv304gw8F63ffeXsn3m/x1kNKdrjIhjPyzNu44tF35J6U+Lfe5u0XH+e9u87kzIGRBBs1wRaixlzNmNNu4vwBRrrLJfKNHEa/816X8h6H3DJIUXbzDDQR7b8TgA4OBoPB/SKNR4t+Y29h1V4olWaz2f28tjfe1mlKRsmqet86rfW5Ueql4m1JYqsBpaSrJIIo6qqc4ldyilS4q6TkFHVVTvFrmrbPNmva/slqmrZPOGua3KxCyv69UVsXlyNqs4q1UdJpnLVr6aJ7CaJazreLpnHttZM5cXAE3TxxV2L0TUfgMEdA0/at7qt2TtP+fFnVlmjavuW7P7IHu7yqk1T2NVNze3og8lW6m/V19nio890fm/dVVlXV1rIKBxXfFmmahkkeXAK8vIiU2Xj1RledOMAyxOmVWV5OpjjBCoQM9fUEiZMswt9fZub93QMY9WClaVpbanfFGeRhzdPqibnajj27nDKbg1q1nK26WhxqAdgafeRhDnlu2CWyM1BFXWU2m+ftoMrVk34XT+fS6Rdw9nH9GGQFqxrb7OTc34NNnHzVVeUU+5tp8DYj6ulYveKwYvZuxOBfSGpxEQUVtS1MMaOZPLEGWfHpN5CoCRdw0WVXSf96JVf99VzOHtGTgSFeeIuE0iSHDvfaku3kpixnQ3Eo9R7d6Rftjadll3Sb8gazBe+ovkT7aXSv2Uz8jjxSi1rYWVdCQ1EqW+Xa5JTb2tTROtJk8SE0djJjRp/MmaN60s3HA4+WTPYKGitySE4Uz2ClicEyWmqoLqOg1kCVMYh+plQ8qjPYmlVHXYM4CVvKtgxbvDF6BxLirMBYX0VxHdj3wt5SFMxyT/ngL44/m9zfmWWlqLcY6+rK+X/2zgJAkqP6/58en9mxdZe7PXfJxd1dIZ4QVyBAQoITAgHikPyQYH8kRI4AIe7uybnrurvvjv5fzd5c9vZ291YuOaveftvdVe/76tW3u6q7Xsu0iG8ej4NEdwLOSBBzcwlFK9fy2hubKG7uoiP2qmMRa9/9lGWLaynpyWHicQcx96CJjHeDw8w2UzAUlGBfFz4JNLpFtskcZMMwjFjgsm9fZpK2otT7t9++OoOt74lYdZ5Q9VXLweo1WLrCKOxouNrVWFX+YPUaLF1hDMNALQfTGSxdYQxj7Fhlh2FOhiHHt7Q79QRYmpxXMiTo5ff7t/nAffyY3cakYYKkiUxYcJz0lZdvkTO59JJ5zM714QcMk0VUpP85TvIv+wqXn3oUZx4j20dfwn6TchmnlGI9eAFZE47gBBnfXCBy+ZkncOm8DHL9AVor1rHm+ed5S+T57eQFnn/+fd5fVE55t5+kGScwfb/DmZcJfgdYvRn4Jx8tQa3JHD4uUTmEM3sW0w85Xfy9TORozjpL/JEAyOHTJzM9L03OEZOZdcIcFhw+jiwZWTlIImn8VPb7ytFMn5xKplPMSN2TCo9m6uxjOHqSh1S3BXBKfbMpPPpkjlF1iMtZJ/KV+VnkJ4pDojXwLFijF3vQacfGbKZ5LKJqBcNL1szjmb7gCPbLgv5mnEni536Xsf/0qcwYLwpZ+3HU/tM5dkYWHkBZQXxDalN4lPh29klcJoYKEp2SLJwo/ZPOFi5kH23x+bzTjuOYyR4JguaRNnW61Gc/phQkItpisXfufV3xGI6bPYWjpheK+f04csF0jpuZhZzCpFfv1Yv9d2aRNkXsqM//TJvO5Pj6OOE2pqD+OfGkTWHS0Zdx2jGHcPysQrGTxcSDJpA73UTbkv/x6ao1LK6JEHVPYsaxp3Ka+Ks+7bPN+Pg0hc3HJ7zlTT+Gg069nK/EX8E8T/b7sVPo/USQKhMSxx3O+BlHMz/bRJITHP48suZfyvTC8ahP+xhGXOeYmE6y6PQih/5vknOE1Woddqwj3mbVciQ4paswyhu1VNtDifJL6fYVU98Nva4Z0AxoBjQDmgHNgGZgFzKwTdGGYWCXwFaS3JGflJKCegWypa2N9TU1VNXXQ0eH3AxxkuX3k5ycjF+WLgmWqYshw5CruG2sbbthsVhJSUrHXdZJ9xsbWN/WQ217Ld1lFaxeNoG21kyxiQzqtsX1bqkrwhm4E5RONxbLemrX1rDhDehp69XYGf/ba6soL1vPskIXLVluksWoRWTo2SzZyRJYasMybhH/W7acTzdVS1p8TsDiSCB5+jrW9yxh4QfraGjvlswOobOSDz+UO87b6EvWDubalS/x8TMP8s+mA6hPW8DBk8Hj3AHI7oKJBzBnToTj85/nqbc+5Y1lffysXUXTkv/wt7c28vamYZJqlwjQhJM44MBDuOaQFNL7v1bZUUdPRRlrl+9P/vzvcMcTT/BXkSdE/vGXe7nz8h6mp65j1bp6OruGCri5MNvkmJvajDmxlYZ6CA6lvg0VLqy2bAqnzKJD7pK/snYtTZ2d1Emgb3PRm+TnJjEpO4PUQCfWjS/yzB/+ydU3PMWLGxuoUq86rn2VR24Tviu85P7sOg6el8VEDwNOnZ3ttDTVUehxk+sZRGlApE7UDOy9DBiGgRoU2+Tcop4UcTqdqKXFYqjXyQsAABAASURBVMEwDHbNpJ7rLabonX/yj/PO4+si520n53Peed/nB/c+z+u1UNezazzVpX5+DPhmHs6cSZlcXfULnn3lBe57u4RwVB0bn1+Z+5pl075WYV1fzYBmQDOw+zOgPdQMaAbiDBiGgVUGJV4JauX5fEzw+/HKXcY0CRzkJyaSJkEv9cqKRwb3Aw5gLHZILiRjQhNJ7sd59I6buO0Xf+KHb9VTnXkMxx+Tw8WzFvH0Xbfy7a/ezk/+/g49J5zJ9GMOZP9sBwlTCpkQqmDia7/l4Ztv5GcPvspTG5MoPM5Gc93T/P7b3+arV7/Jf1fWED5IvE4QGcNcvexVXv/tLdzytav56o//wx9etbPfoftz8KxxpIhdi8jQs9JIpuCAoznqS6dw1Mr/seqeW7niiutF7uJXj6xgVXQi0y64jKPEYMGjP+Xub6i8G7nx1rt5cHEFn7ZGBi2ip7WOtU//ij/+9Gti74qYfPtfJTztuoqrzz+Niw6ZSLoZrLEx5CYG+rXHK777AN/++2KWNjpJO/A0Trz0Ms4JvUTpI8rPXptX3LKQ2/8eJjHDR0Lnm3zy5Hf447MlPPnkG3zy+N08/UkFK2r7uymFmq0SjLRgtxiYZJM+U2d9DZVlG1k+O5fQ9HxmSVA1RUS97pTkT2H6lIMxmxJZumo95Z1ddLCZlrp/8cgdN/PdK7b4Jcvv3Pcv/rEoSNC5ls7Qelavb/gsWBbsgM2v8eJfH+KGm+7ioZfK+df/XuDJ+7/GLb/+N399t4hmhwvfggOZYWphysI7eejmG7jlFx/yt3ePIG9CIVMmeolEQjQ1VtPkg8AB+RK8cuBuqKFy7acsafiE59/8f/zpR9dz8w3C+5VXcO1Xv8kvnvyUdza1S42DIkWUrari0/8aZLoTyUn3SJqeNQOagb4MGIbxxQW8HOlYso/ktG+fzpev2p9p4shnrdKQrRxyFpzOWQ8+yI9EHtxOfs2DD97Mt64+koOSIckmED3vVQwY5iQyJh3D8Tf+H9+94HSu3D9bzmPq2NirqrlLK2PapaXrwjUDQzGg8zQDeykDdXV1bNiwISYt6sOZW+o5WPqWbL3QDOyTDBiGgXq8XT0BlioBrgIJfuXIMleWuSkppCQl4fV6iT/xZZLAGH0nkx0S8sibnc+cw5NJ6G6mo7GFhoCZcMo0Zh80g9OOzSQx0EpHU4hOewbTTj6E2fPHUeBzYMuYzPTCPI4tcGBpa0JmgvYcJp0wi4JJHhxtjTTV2XHkzWDqyequbQpZmZm4Mydy2Mx8pmb5hvm6Yq/T4Z5OOptrqautoSnkwZo+l+MPmMK8AvHdbMPkL2BC4XiOmJ5JqtOKVWAmiwNHxjSmji/ksHFJeOxeksfNZ9Zhp3FqYRL55k6qq2tExFcJbIUdmeQdcBqHzZnNMSlRQq0NktdEY3MAR6IXhzdBrG4/O5MnkD7hMCYnW0kINQmmOiYdtnz8M87hjMPnclBhCgmGBZMjg4wpuUw/JJUE4bazule3Wi3rmqhrDdATdpJYIH4efhanT0thvF35uUWvw0a7fQIz8pPI9YUICi9Gyv6kpY2n0N1FNBKhx5aMK2MiBwvP07N9A/LsTCokfeJRzMhPJyvRj9mXyfhjp1A4M5N0iPEnC8y2BFInHsP4wtlMTLVjc2eQOimXGYel4Q610df/uqZuOsIJpI3zYOnuoOLdDVIfSUMmdZc+2ElHawcNLWDPPYDUzFzSorW0tbfR2hUgarXjypvDrHHjOSEtSrS9kXYyceadwpyJOYxLNREOdVBV0YrJ52bqUVPI8zvxGC7M7kzGHTyZ/AkeXO3VEpzr5aumto7Gth66ghGISPCrZSPFdR2835RDTloiBSl2cU7PmgHNwC5jwOqV/nsys0+cw36HjZMWT6zP6vXHkEWS3KfZjwWXX845IpdvJ5dx+eWncurR05nkgdjbh4LS897EgBN36hQmHX0Zpx40n6Pl/G1Sh8beVMUd1eVzzjd9zva1ec2AZkAzoBnox8DixYv517/+FZONGzduzR0sfauCXtEM7MMMmCSo5bDZSJZA1+T0dMZlZJCamorf7ychIQH1qqPS2Z4iiySlUHjYlZz744X84R8LWXjHjdx76iSyvHbchYcy79wf89Af/s7ChQv502/u5bqjs5mZJjDs8m8Ss879KtdL3l9EfnXbZVxz7GQmH3stl3/n14L5s8j1/PSnP+Wy8x/kWyfO4ZCDDiL34PO5/8YTufyQ8aSIFeWFLHY4Z80/iRO+9Tt++5dHxe6v+cNDV3Lu3FQK3QK1+2DSqXzprDN56MqDmJfqRiVbEpJJOfByvnLGOfzq9MkSKHGIchrerKM49d7fcIf4vXDhP8Te7Xz3ysM4WAIhbstEZp5zI9dJ3p9EVN0X/uV3LLzhWM6frcJCYqLfnDbjbI68diH/9yfhMI5Ryzu/zq+l3IL4B1osLkg+gIMu/TY/kvy/icTsx5cPfpffXn0w89M84n8CzsQZHPCV+/n2A33t3snDD53O8eOTmDX9zFi5D/6xN/+vDz/EDcePZ+6s6aQfeAF3XXcS1xwxgVTx1yrSd06dfgYHXvBbrjtpP04+9himn/BV7jvvMC6em9FXTaJUwuSEkzjjjDP5nXCwYPqxHHPxzfxQfP6rSF//H/r+tXzt2HEcduy5ZHakE3j0XTbUtVKlLNoSYMKJnH7tj4XvXn9j2Ef+wsKfXMi1R04UP21YmcDU06/larH9sMjChb/gj785k5MmpMiguJNAoJ6N64KkmlO56NCppHlduPIXMOXMH3D3//2/bW0L/pH/9zB3XHQAR030gHoHU84tm5x23j7xSCZMSBz01UjlshbNgGZg92JAe6MZ0Ax8Pgzo4Nfnw6u2qhnQDGgGBmUgFArJwCYQE/Xrg3HFvunhcDierJeaAc3AFgYMw8BiNuN0OHA6nTGx2+2xJ8MMw9iiNdDCwGSxY3O6JVDmxu104LKaY68TGCYLZpsTlwTQ3G7Jd7mwW02YTcikbJol34Fd5Ym4HHbJlzSrLB0u3O4EEXuvLzYXDrFrsVikPBsuu5VQ+Ses/N/dfPdbN8ReEbziiiu2X/78j3z/xY1UtHRjmK1YHQm9frpdJLjs2MyG+AoY4o/kq2/VuOwWzLItKbF0Q+pnl+BgvF5gwjCJLamPU/zu9dOJQ3AWw8DAjNlmJ14vVXf1S5lu8dlmNjHQZDLbsNrdwpVwGLO5Zel0bOWzF2eAYcFid6DKTuirq9ZdTuFG8k2G+CFimEXXhcO1xZ7ScTul7lKe6JilXEufchMSRFftI7N5K892i1lssd1kUlgJSNmtFqxWK2ar+GqzCKemfroGkoniNsFuxWK2YrU5BvTf5bQLjy4saQcy7YBMDj9oI8/+3/M8uXA568WLLrNg7U45LvrWJ0GOOxt2OT6MWMlmKc7eh38nCQk2rGZD9lwn4WgLDeECnK5spqebcdkMDJOF2LHqElsxjvrYT0jAKfWyNm+g8dNn+dnDdayrSuaKs6aTk+pCzLKHTdpdzYBmQDOgGdAM7FQGTDvVmjamGdAMaAY0A5oBzYBm4HNiwDCM2IeKzWZzLJBhVcEMWTeZdt/LmUiom0B7I+o1xtgrf+q1v/7S2EJzyI4771AKx09jWoZDgmiqTuhpd2XAZIWEfHJnT+TAk3LxRcNE2noIir9RkbHNZiw2DylTZpE3Pp98NzjMw7QYDhAO9tBo5JCdMZ4zZ6WT4rYNE6zVNAOaAc2AZkAzsPcyoK+s9t59q2umGdAMaAb2DgZ0LTQDezAD7vGHMOfLP+bBh3tfq4y9Ardw4bavrf30q/zm4qM55uLfcPaZl3PlQSmk6g+67BF7PaFgf6addTP3/vZyvnXJPKaI106Rsc2puLxzOfHiIzks9pokWIdrMHUqKYdezJ0PXMzNl85jquBcInrWDGgGNAOaAc3Avs6AaV8nQNdfM7CnMKD93PMYWLlyJc899xxPP/30NvLRRx+xbt26mLz99ttb8/qmf/DBB3z66aexVyP717yhoYEXX3xxK66//WeffXbAcvvrvffee/T09PQ3j7L/0ksvDWq/v5349jPPPIMqO7797rvv0t3dvZ39xsZGXn755W3s98fGbQy1fOedd+jq6trOflNT03b2FZ8lJSWEQqHt9HWCZuDzZMCIv6qWMMCravFX15wOEmxWrDYXNpsdu8XAMD5Pr7TtncVA7/514HLZcdjMmMXw2HedIfvfjNVuwWI1Y4jNYc+G6FtsOF02HII3C3BEeNHXs2ZAM6AZ0AxoBvZGBkx7WKW0u5oBzYBmYI9hoKKigmXLlrFkyZJtZNOmTbFfSFOvQKkgWDy/b7paLyoqYqBvf7W3t6MCa3Fc/6UqU0n/9P7b6hcng+rDyP0Y7ejoGNJ+fzvxbVXm8uXLt9Z1JPb7Y+M2h1oOZX/VqlVb/VA2qqqqUK/K5efnk5iY2K/GelMzoBnQDGgGNAOaAc2AZmA3ZEC7pBnYaQzo4NdOo1Ib0gxoBjQDmoHdlYH09HQWLFjAmWeeycSJE3dXN7VfmgHNgGZAM6AZGIABnaQZ0AxoBjQDY2VAB7/GyqDGawY0A5qBQRiYMWMGp5xyCmeccQann376VjnwwAOZPHlyTI444ogB0w866KBYsEZ90Lu/+eTkZE488cStuL621fqpp54aK1etDyWHHHIIdru9v3mU/RNOOGFQ+4PZ7F/uoYceisPh2M5+UlISxx9//Db2+2MHK6NvurKvfvGvfwHqya7+9lXQ68gjj8Tr9caeAOuP0duaAc3AHsCAdlEzoBnQDGgGNAOaAc3AKBkwRaPR2DdQ1HdQRiIKF4lENDYU2iEHiislI+E3rqtwSuLbgy0HejVqlMeEhmkGNAM7iYHs7GxmzZrFzJkztxH16l1aWhpKCgsLt+b1Ty8oKIh50r/dq4DSlClTtuL621dlKumf3n973LhxGIaxTR+m+nWXy8VQ9vvbiW+rMpXEtweyr+qiAm797Suckjh2OMvx48fH/Fc+9+0nlX0VXOxvQ+mbTKbt6tsXq/wbrsTLVf3vcDFxPYVVO3c0WIVVPu9p2IHqa7PZYgHS5uZmamtrtWgO9DGwC4+BQCCA2+2O9avxvkotVZ8zUPtVeTuSPRmrfN9R/frnq355tFyNBat8HW25caxa9q/PjrYVRpWrljvS7Z+vMGPBqvOgsqFE2dGiGdAM7BoGVFvs376H2o73dartDqU3UJ7CqFqq5UD5fdOUX0q3r5hU4eqDxCMVhVMyUpzSVzglan2konBKRopT+gqnRK2PVBROyUhxSl/hlKj1kYrCKdkRbqDv9vTd0XpdM7CXMbDHVEd1zv3br2qv8c5ZfXA+nt83XeFU2++bH9fb0VLZVniN7Y59cH8ovnY1V0P5NljervZ5Zx5XHo8H9STg+vXrWbx4sRbNgT4GduEx0NbWRl5eXiz41bf/UecmNYhQwbG+6cNZ39XY0fQgcUYWAAAQAElEQVRXcZ/3JKzaN2ofjcbnPRWrLgRVfdX+UutaNAOagV3DgBqvDOd8ENdRfY7yVC3jacNdKozCqna/I4y6Xla6fUVugptir72oO+UjEQHGXh0ZCSauu6uw6mPHSuJ+jGSpcEpGgonrKpyS+PZIlgqnZGCMfeu+G+jVqL47Wq9rBjQDu4YB1d+pp1v6tmHVXi0WC0r65vVNNwyDgbB97Qy2rvqMPQ2ruBitz3sq1jAM+u7/wfZn//S9qb7qmFfH62h46M+L3v7smkBzobkYzTEwWHtUfY5hGKj8kdpVGMPYddjR9C3x+o4GG6/vvoRFptHWV6CjOg8qnuNYtb/UuhbNwL7BwO5XS3X9PpJzg+ovVC1UOx4JTukqjMKqdq+2hxJ1fal0+4r4aoqdzJShkYgAYwOzkWDiursKaxjGqH02jLFhDaP3xB/nYLhLwzBid+B2pD/QzmWISd0dioTD9HS009PejlqPRiNDIHSWZkAzMBoGDGP7tp+RkcGkSZNior6vFW/ffdP9fv+w2n4c23ep+ljD2L7cvjqDrau+xDC+eOxYfN7VWHUCHozPwdJ3hs9jKXd3wcaPN3UhNNQFjM7TwRx9DHz+x4DqF9R5Ti379l2qnQ6U3ldnsHXV1+1p2Hh91XKweg2WrjCjre+uxqryB6vXYOkKYxhG7IGIwXQGSx8T1myOXSMpG0rQk2ZAM7DLGFD9/GDtfKD0eJtVy4Hyh0pTGFVRtRxKT+Upv5RuXzH13dDr+w4DUfW9tkAPzRVlNIkEursIh8JEo9F9hwRdU83ALmJg3rx5fPnLX46J+uZX3I2+6RMmTIgn66VmQDOgGdAMaAa2Y0AnaAY0A5oBzYBmQDMwfAZ08Gv4XO01muFgkK6WJhqLN9Pd1ERXYwN1G9fTWl9Hd1cXEQmM7a1BsNa1L/Pmy49xzZMr+aC0Za/Zp7oiexYD6q56/CkGdeci7v1g6fF8vdQMaAa2Y0AnaAY0A5oBzYBmQDOgGdAMaAZ2yIAOfu2Qor1HQQW0IuEQ3W0tdErAq6upEZPZhMlk0CGBr9aaKtob6wn09EgAbBc9BRZooLmsmCUvrae0qpW2EdAfaCymrHgtL6+vp6q1Z0Bkd9Uq1q36iL9+Ws6mhs4BdVRiuKuFzvKlLPnwTV588cUtsogPF1dQF4nSE2ikpXw1S1+WYNqi9SyuaCUSf2ou3IWAKV7yIR++/SEvra2jcht/2umo28SGV17mvUXrYtiw2FTlorBd5ZQs2cSaRVJWOEL/mgQ66mjY8Arri4vYVC/7qt/DeoHGEsrXfMgrL78U8/uN9z5mUUkbDU21tFasYZmU+5aUu6i8lXi5gY56Gje8KjY3s76sjvaypSz96K0Y/rP6x3mQ5evv8uKiEjY3dMT86+dCrCr63xfJgC5LM6AZ0AxoBjQDmgHNgGZgRwxE5Xo9JDf627q7aZcxT1jWVdqOcDpfM6AZ2PMZ0MGvPX8fDrsG0XCYoHT0rVWVtNfVxj627c/Mxp+VE1tvr6ygqXgznW2tBAOBXfMKZPNKNrz8HPee/wgvvltMMTDcwErLymd55bm/csE/l/JOcbMgRz/31G2k9vX7uOf713PuuedukV/yg7vfYnEgTFPLSja++mfuu/B8rv/lI9z1ZjGB8BZPe+qh9g2ev/f7fO/r3+f8vy/irc1NfZwpo3zRv3n8ogu5+ReP8MsYdsv31hS25g2eu/ff/L9fvsESKauxD1KttlUsZuUTl/DIM//jySVNBOPlqkyRltUv8Ppfvs/F4pvy/aqbb+eXL5SyYu0iNr/+/3jgkou4/hf/4OdvFNEd6i23rXJJzOY/n/4fj7y6iPJXH+D+H/ate5yDLcurb+bcXzzPU8srUTXbUnMpXc+aAc2AZkAzoBnQDGgGNAOagd2TARXs6pZxTklDA+WNjXQHg4RkjKQDYLvn/tJeaQaGZGCEmTr4NULC9lT13lcdm2ksLiLU1YUjwU1iXgEOfxLOxCRSCyeS4PUSbm+nbs0qWmtr6BG9L/wVyGiYsJyQutoCBIMRekMzw2PdPfFIDj7iLO49dQrzs73DAw2kVfExq9/7mO//xY3vgMv51gMSCBK547o5nDY3SEMjdHeFiQTtdLePJ7m6mYTaEtbJnSQVcgu0NQuHi2m1WehMS6dN6hGMP9mlyqsoo6a9lWcOPBB7RYDcD4tZJwEshQUJI0WCEqQMCP9BJFmlKNRWiUZChHva6RGeekJRyRfM1lzwFB7GvCPP5NtnTmLSMaeScsjpXHpwOpNSrOKzja62cSRVlWIvW8z7tWGqu6VUsRlSNoMBMZBN0v6XctnXf8wDD9wl8n2uP3UypyzI59ArfsFNP36AB356Gw9cczjHTk5DMW30KV+vagY0A5oBzYBmQDOgGdAMaAZ2NwYCEuRq7OykSAJfzT091Mv6htpa6tva6JLtyE5/CqxZxjUreO/Bx3j2N6/wbh00yKX2tryITnAl7z3Uq/POgDrbIvpv6W3NgGZgeAyYhqemtfZ0BrpbW2ivr6WzsR6z1UpCUjIJKWlYXS5sCQl4MzLxpmdgs1npqCiltbKC9sYGQqEQ290JCbRLz72eZR+/+9lrcR+s4tMNZXR0lrFx8SbWLqmkXmIyPQToai6lfMlLbCqtorINCdZAoKGY0tUf8NJLL/XaeOd9XlxXysp166moWEstm1m9/H3ee+cjSa9nsNcY6TOZ7W4S3D6yfQ5cVpPkqLNLA1XLP2HJiy/yksjrH69lVWmL1EmyB5ubNlNZWsa/N2SQOvdEzrvySq4QueyiQznh0GySogZWqZtEicTCFCY5o2SZavm4ooP6jk46O7oo2dSNPdlP6oRUDGPb0FB7+QYa2+ppO+x48p2dZNasZnV9mKYeMbcTZkfmdMbPOpizDy6gYP6BpMw4gKOmJJLls4p1t8hk8TlESrSCZ9fWU9y8bcHmhBQ8k47i6FPP48orvyJyLicfVMAB03KYffylnH7+lVx54dlcefx0ZmX5cInFbWsoCXrWDGgGNAN7CAOG2YbV4cbr8+F3u/DYLZj79dt7SFW0m3s5A2pgHgwGUcvtrs328roPo3paRTMwKAOqvQQl8NUiwa6Gjg4a5Qa/xWIBk0luSLdT1dJCQ3s7PTu9fXURCZez4ZUPWfraKtbLOKg92N/NLqJxnVdXDqLTH/NFbLfRWrWedTJ+ekdkwM+gSPq7Hy9mfX0HxWs/ZeUHL/aO6yS9V1+N8z7ggw+WU1a6jvffX8fHy6poEPcDIr1zlLbKpWxY9y4vrVvHknfeYfFWfH97L6LGjks2VFMlXPbi9X/NwPAZUBGC4WtrzT2WgeaqSunAqrDIBb03LR13eiaG6vRlG8Mk61b8ufmoVyBNgQCt5aU0ifRsuQuyTcVbSmH5o/z6J9/kvPPO65XvPMzPn3iNqqrX+Ncv/83f7nub5XL3pIVmate/zGv3ns+/X3qPt0sk+CWBo+aVz/DyH7/HBedvwd90K+c98hIP/+NR3n7z73wa+R9/efBWbr3pR5z/jyW8W9z7XBRDTC2x1x7/xoX/XLrltcdW0V7B+w/dwX3i5wUi19zxd/748kZC6pEqyR109tthfhreZAc+UTJEfNMPZuIBR3BMpplMhySg/mUxa5aTnLweXnuzlorqGlp7oqyqnU1uehLzCkHOq0p5q5SVLaG7cRMnTzuc6XOrMad/xOrVYZqbtqp8jit2sZ3FjJnZpBXY+Ps7ciKubJQ0PWsGNAOagX2TAbPDIzeDchlXOJHJeZkUJDqwWYw9lAzt9t7MQECuzzpk4B4PgO3NddV10wzsTAZCMibplPZT0dwsN6o7sNts5CUlkeX3YzKbKWttpbixkTYJjgUGuvG/M53ZI2zJYI1iit99jH/I+Okmka1jvn7r37rjLv4pAa3n/nYnD39ny7huG53v8b3v/R+vvPxPbrvtn/zk1++yAoj/7FhU9k3J2/fx2D9lXPnPR7jnG9/g7m3w/W2ezz0LP+IdGY6KGT1rBkbEgGlE2lp5j2VA3fGIRMJEpENXlTCM7S/s1Z3EsHRAIVHolKBXu5wAuru7CcudEknaMpdTsf5j/n3PUzizjubcb93P/feLfOtcrj16AqnI7Yyuntgre8pOhCiRcJBAZxs9gSDBznqoe5v3XyxnU9lkTrv1Xr77i9v5/jXnc5Y/iaMOPJT99j+D6aZjOOfiW7jle1/j/tOnMm8YrzFGQgECgW4JPoUIhiNyF2Eja/5zHxtTJ5J25e3cfd/93HHDGXz5kDzMJmNLfQZYZGeT5jc4fs3jvHffH/j1fc/xZlWY2pAVs8WKeqjsM7gJS14OriQ/SUvX0LP8A0prilmSOI2oK5FkaWGflaRuUayhbKmL6mUTyUrNYdLUCTjSEnlx9TrKmpr5/CfljUl8nkpu1jjOrlyLrb0Jdf6IoCfNwF7CgK7GXsWA2e4hISmb/ILxTJgw4TPJyyAvxY3LYkK62tHXWc6HhmHCbDKLqKXqJ5WM3qRGagY+DwbUNVltbS2rVq1iw4YN1NXVyXXPZ89PfB5lapuagT2dARXMapIxTYkEt7plTON1OsmXwJff4SAlIYEJqal4ZNkqY6TV0qZqJRD2+bwCuacxmU32vFM4XcZ53xO5//Zvcs+Vh1B4wEmMO/EavitpvxS57YaLOWVShFRbJ4m5Uzj06vu5+ScyNpS82Bjx/m/yzW9exMEHn8rVJ5mZnL6Re/69mvUVrRIBKyO6+j88tSmbTbYz+M5pp3HRd7/LlXGsjC8vOP1o2grP5LQbv8ftsfT7uOKk2czP3NP41P7uDgyYdgcntA+fPwPq1UaLdPZB6di72lrpEVEfwFfv/0Ul4BWWuyGdjQ20NzfRFYkSNFsIi2z32mNbKeWlxSxcEiZ52pGcfcmVsVcCrzzjUE6YnY1PqmIVGXSOdkKojPK1VVRXOfBPP44jzjyP8886hfOnj+fA+fOYOPEA8pnFQUeeyVlfOpUr9s+hMNnJyKZ2WivKWPHkEtpSpjP+S5dx2RVXcOHJB3DI1FRMQx35iblk5U/g7Kke0iP1VK1ewpLnX+KtFxax9dce+zoj+h4J3E3vWUnJJ6v5dFUz0UnjcPo9OEVv6xAqIMGvhpVsqPVR3DWF3DQf4ydNJMmfRt1Hq6mrbUJOA6h7LQIb8zykAX8eaamZnGIrIthSx5q6HiLRL6TkId3SmZoBzYBmYDsGpMM2LDasLg9e6WvTUlPkBoUbr9OOVQJfBupvO5RO0AzsdQyoJ79aWlooKyujqKgotqypqUGlqTx1o3Ovq7SukGZgDAyoNtHc1UVde3vsVUe71Uqy202aiNNiwS3bWV4v6T4fZpuNMtGrkOBXU0cH242B6KGjoYjSRS/y3hsv9r7e9/LLvLh0Eyuq27d6GepopL10EZ+894bovMHLryxmRW0LdVs1ZCgU01m8VeelVxb10ZHr8UA9jcVyM/2ltaxe8jaLFr3L/PDNTwAAEABJREFUyy9vYFNtO+09rUTq1rH4w7fFvvjx0ku8+OFqlhQ30imjiDBttFau57PXFd/kpZeXsLqshca2XuySj975DPvBahbHsBDe6qMha0kkF+7H/ldeyZdErrzgTC4/YRYF0w8gb/+TOFfSLhU55+Sj2C8L/A7wZxYy68QrOfvCK7lS8q688gpZns7ppx/BlKn7cdqJ41kwoYOyN59m0+ZiNhWXUyb1KItMwjP+VL6yYH+O+dKXOE5hZdx25ZmHc9RB8zDyDuXg087lQkm/QtKPnVdAYZK4qGfNwAgZMI1Qf09T1/5uYcCXnok7LSP2iyZNpSU0l5UQCfQQlcBXJBQk0NZCfdFGqouLaAoEMXxJ2BOTJUjU7xApLaWy1cTT868iaY50cPnIsIPhT3Y7pKeS6KikpeQD/vSPV1lc1IUtNY+jj5lJRnri8G0NqVlKa3UzK5+Zi98YR2G+H5OhOnKGMeWRs985XPDIo9z7xI3cdFKExlsv4Z6v3MUP47/2uI2VXFJ9iRw9ZxmvvtvIU6/bOfKwNLIyHNtoISccVq5kid/H6umFTMkwyJ+YT4EjjfkvrKGrrJliICLy+c8+PF4n0+ZUUVFTzaKlzYR29Cro5++ULkEzoBnQDGzHQLi7lY7GKooqG2ho6wY5Z9FcTX1tHcW1bXSGwn0u2LeD6wTNwF7HgHrtsb6+nrVr17Js2TI2b95MW1sbarC+11VWV0gzMAYG1I3dssZGqlpbMUugK9PvJ93jwSw21ahAjQ1sZjPjExNjr0B2yXpJczNlTU2xpyojMk4SVZklIEUzVSuf5sW7zuOWa84j9hrgBRdz3n3/4TcflBGfuqtWUv7iXdzx7WtE5zouvPgufrd4A4vjCrLsrl5F+Uu/7KPzS363aItOVEYCTctY9cyz3HPBP/jz/Tdx1103i53HeHJRBaVNcuN6yd+5+4c3iX3x4/wLOe97f+Ge51ZSK8GvHoopeudR1OuKXz9P8s+7ngsuvJ8/v7qBlcXFhJb+g3u2Yi/gvO//iXueVVgkvMfnN8k4zD/rSOYVpnBlxc8pW/cR//6oitdfrmT21EmccvgM0qV0GSnK/zHNGqwZGJSBfpGNQfV0xh7OgMVux5WYRGLBOKLSsbfW1lC7ZiVtleVyd6CCytXS6VVX0yl9uysrF29KqgRHvDgcDsyiv7X64QgR0QlYnBgWs+RtzRneiuEF0wwOvPZb3PCzq3norDA9z/+Bh779M274/bu8trGOFrEkRcj/scwRCexFCQWsmOQUZzIbIzBmwmSxY5c7QW7vBAr3P4Ez77uNs07uYWrCh6xZF0bOi33smXB4/WTNmMq4A6cxeWYucxwWkkzbltnWWsualS9Qv/JfEpR7iJ9cfw033XI/P//7Qpa2P8MKuZNbXApfzANYBvbkZDKOOIzUjc0YLy1nXVDq1adWelUzoBnQDOwWDEinGJXBgHotPyrr0kvKHEENSsIRQy71HbiS0kmbMIFxItu8Gjkhj4K8FBJdFuwmqY3JDA4/SenZxPXG5aSTmeSMPUUmGp/NJjsWVxKp+QXk9bWbl0leigeXJQF3n3Kz05PwOwzMJinLnUJS1gQKxk+gN90k6Y4B/BwnfqSRnuTCgSHnq22xcR/VstcOYgc97cMMqDagRB3/Ktilgl7qSbAVK1bEXocsLy+nq6sr1j72YZp01dEUxBlQ7UWdP5SoNEP96ycqLxwKYQSDdHd20tnRwfbfPfaQOvFoDr3qfm79yf3c//PbuPubJ3N0fSWR91bybl2EhrqVFC3ezL8fTWbGCddxy/23c8/dV3H+tHymqTLlXEaL0tnEvx8RneN7de6962oumL5FJ6YXIhwoorP9BbqTT2H2SbeJnZM4fnoPgVWl/O/XYWYccTk33/8L7rv7Zq6cWERO7Vu8uSrMkpf+w0fFa3nu0Ks5+ZafcP+Pr+eeK8YzJbeRzas+5KkHnsNbcBLn33w/9917D988bipHZoSQkJucT1Xho5eqtR/x/H1X8eNvXsVVVym5mqt+9g8eemkNdXKOC1hSyBw3h+PPOQvjk9dZ99a7LJ7yJfIL8pmdbJFzIKKFnjQDnxsDJtUhqJPnSEXhIhINHylO6e+LWFVnVfeRisIp2REuHP7sQdWBjhaT2Yzd7caXmY3dn0g4EqaprISW8lJZllIr6x3qiS+3V3Sy8ElgxCN3Rux2OyaTGjHQO9lt2KM9pNaupqO+Re7C9yZv+7+HcLibrk4Id7YTkLuR9XVROYmIlnKzM4Jr2sFMO+54Lj8ql/zuzWz6+AP+36trWVXdSpeojX22YbaDK7WOzlArrW09sQ490NNKoEeF1wYvIdBYTUtNJeUSCewMJeLPm8p+l53C/Glu8oxmWpqQu0Hb4i2uRDzjD+SAo+dy5CEF5EqwzbWNSjttTXWs/KAaVzhKlhfaKyupaQjTKUGynKm1VLbVsaa4VfbN2EN/2xQ9yIYlIQnPpIMpsPbgq9vAx8URatsGUdbJo2ZAtV/VPnfUhvvnq/5VFToarCpTyWiwqtyxYvvXZTjb8XKHo9tfZ1djR8vzaPdvvL6jLXes+3e05Q5UX1UXlT56MQRqwybnLm9aKqlpSST6Ekhw2rFveU0yNSWJlAQ7TqsFk5wY7D7p11Vasge3w47DasVqNvW54FY2zVicbhISE0lK9OJLcOKQ86EtZjOR1CQ/XqcNh82OVfQ8yRJgS/GR6HfhckmeL4UkOY/63U6cNgsWswWb04c70S/pUq7457A7cbi8+MSXRJ8bn8OK1Z6AyytlCtYnWJfDhs3WK1aLGXGzj59SdT0PzcBenqvasnrdsampCRUAKy4upqSkhEq5vmhoaKBTBvGjaWP923jcRv/0/n3xQNt7Mlb5PlCdhkpTHKnDTi2H0hsoT5W3K7Gq/IH8GipNYZTPajmU3kB5CjMWrDr+lQ0lys5g4pa+W73iGJDAVosEhtsCAdQTYepqWy17JOilfgGyub2dqORbRc8s4yrlsyqj164hCxcJvmzypswlp6CQnOwMstO8eKuq6SqqZH1LmMaK1WwqreLl2olMPexMLrnyAi7/ynEcnpdKrliISvArIGOozSVVvCQ6Uw47o1fnsuM5bIuOqG2ZgxhGF56CI5lz1NliZz5zE1toXb+G/7xSQnvYSXpOFtnZaaT0bKa7cjWLN3RQvmYD5dVVrPKlkXPIKZzypS9x+QUHMq/QhrmjgtVLVhGKZDNxzimcefnlnH/8PA6fkIQTMIuMZQ72dNFWX05NVTkqEB+T2mbq23sIieGolOJNzmXygoMwFa+jYs0alqTMJMHvI0s5IDp63vMYiMqNSdVehivxNquWw8XE9RRGMaSW8bTBlsovpdtXTKpz7u7uZqSicEpGilP6CqdErY9UFE7JSHFKX+GUqPWRisIpGSlO6SucErU+UlE4JTvCqUfg++7Y/uuGYWC12nC5PSTmFZCQkRXb5/WlxdSKNHcFMPuT8WXlkCwX3X6/H7fbHbvoNvUNfvl8JEab2G/RH6hYuonlJXIDXp09timwkZ7uRmproKemlOaiEhZ/Ck2NotRdCzWv8d6n63h7nY1o2jGcdsEpnPXl/TFJEEg0dtLsw+6Pkj5/EdUdRWwqaSYajdLSspnm5o2x9cEKaln5Hhs+fpPXqsJUdSst9THZWlo2Z9JZOoG0FAOHQ6X3EXsKpB/NKcccwNlHFshAx9QnU62W0lrdxMpn5zL7iB/xvT8s5PGFC1ko8o/f/oL/u+5AGUB18aFcuKq7Twrx+YtHipjBtCMMsuY18OLLUUpLJUnPO5UB1TnvqP0OlK/avZKB8naUpk4Coy13Z2DV3dId+dg/P17uvobtz8NwtkfKVV+buxtW+bPzGlxETHXS3lRFZdEmNpbV0dAWlsBWAsmeBBIcCZitbpIyEiXAFCXYU0t18SYJFlRS3tBJIKzwYiJ279mJCnwlZ/nxBpvpqCph04ZNrC8Vm90mLJ5kCbJF5S5GE/XFNTSom0deKSc7ndS0fNLkJpPfFqC9roiGhiZaQi6cqZkkeqy4AnXUi39FG8VmeRPNgQQcCV4yUzw41XlYfFXYzrpiyovWsW5dr5RWNdAod4dCcTfRk2bgMwZUn9/a2kqxXEcsXryYNTKoVN8DC8pAXuV9pjn0mrpW6t8PKxsqXQXa+vYnw1nfk7H9efi866v4HS3P+yJWHcmq3uoYU+sDiUnGPzkypklLSIg90VUkQeGy5mYCMiaIcS1BruaeHtbX1lJSVUVIAsnJZjPJEjAzDGM7k91VKyh78Zf85OarOffSm7jo5r/wxKoSikQzKoGtpuKNbDZaWHLqDBLTPeRJet85plOyia06GV7663ymn4thOpWCggxylZLYlwZOedkHPBX8Lw/e/S1uOfdSzr/gm9z5+EqeW91NVX0dDmcOvrYOIk//grc+XMd7bRmYZh7D7PyJ7DfOR+qcCMteeYvXnnqPlSYTibNnM2nGznnlMGf6IZz1w4Xc98eFsTHOwoVPsPAXV3PbaQPbb+zu4dPqWpokFvFZvfXansbASMcrqm9VdVTtdzj9al8dhVFY1e77pg+0PtA1psQ1TKine0YqAsRsNu8zWFVXJSPlSekrnBK1PlJROCU7wlksFnY0GYYR22fOBDfe9EySJ0/DlpSKxZ+EP38cSRmZckc6GZ/PJ3euXRIss0pAyiR3HQy2Tr7pTJx/JN/42pG0r32Kh3+kHmkV+enfeOC1WmpSDmPC/h14rU/y9+9dzXd++zJ/Wt5E0jSw+8SK3Qpydzz4/pN8dM+3uOaa67nh53/j6cWVHHfEYUyeOFc6eCuz5rzE+0/+hNu//0uu+tcKPiptEfBIZh8pOTM4/ILzSSn9gEX3fpNrr76KP71QzrLGPAl+9alTP7PudCfhpvUs+cH13H2j1O2qm7jqqnt43vBjOv4IDs8yk+HsBzJMYLJis1qwW839MmWzopxaOaG+MHk25onZTM724vN58Xq9pGRmMm7OXCaXdZL4cTHrwlGaWc7m5f+PB2+4lltijw0rP67ijr+8yDMrWwiKTtl7T/K/X9/M9ddcTe+jxd+V5RP8+S9/5skX/8kPH1nEoqceo/jlJ3j4rUrW1HSz7WTIpoXEGVOZNHcWR4bNZIYlae+cd1mtVF9ps9lG3Feqdq+x9mHxpvq/0XK1K7GGYcRuMOyof++fvyt9HgvPhrF9fdVxvnMbZ5TYtywlkKVuJKixAhioAZBhtWF2OPHJtYuzJ0SktYvOQJCeSISIep8/Su+k+nPRc0q79VmsmJ2JeFOzyM3PoyBTzpduJ4qHBOnvraYwwe5WmiobaGmNELT68PisuIx2Ii21NLf10BGyYNgcuBLMcjw7sVqTSM7OIydPbGYk4rHKuUN8MtusWE1mzMKTRcp1p2SRkTOOvJxskgXrMEeQ8Rp60gwMxkBUDhA1CFEX/GoZkWN7MN3B0g3D2K5fssg1pmEYcuxa5YKYyGwAABAASURBVBi2j0iscnwbxp6FjdfXJn1A//53R9t7Yn3H6rM6lpSNHXHTP19hdgZW7S9lZyAxDCP2dG9yQgIFiYkYEuyqamlhZV0dFR0dlEvAeFVlJTUS/DJJACZH9FK9XrweD9t8+iUiF8il7/Hpm8u4/dEU8k+8nlse+An33H0NF04rYLoqXM4h6vwTJkrIZsYwmTCp9H4SFR8+0zEG1CE2KbQtdr4RU7EU1LnNl0t4/gV8+Zs/5Kf3P8D99/+KB3/ze+78zo1cd1gac4/8Eid85Yc8/Ot7ONH3FpufvIarb/gaf3i2hArv8Rz9rYf5/i9P4szJm1l61dXcdd3DPPD/FrNOSmgXGctsknOXzeUlweONjXHUOMebIOc/myVWT4MWauVO+ztPriThyCNYcMR8jnnhVerX17KmdSwla+yuZEBdE/Vv30Ntq75V+WuV88NQegPlKYzCWuS8NFB+3zSzXFsp3b4ivppiJzNlaCQiwFhjHAkmrrsnYg3DGHV9DcPAMIxR8WwYw8OqA4AdTvT6YbfjUnelJeDlyc7Bm5VNcl4+SWlpEpDxkSAdvzooBzpgcGaRNnl/jr3oS0zJd+HoLKdCAjvltU3Ud1sJeSYz+dApzFyQjLutgtZuO5HUKSw4/XimT8kkK9EFnnwy3AaJ0UbBVlDeaceRlMfZh05mUt5EcgoLOPD0TFJcXXTJ3YCK5h46g3LSYejJnlRAbv5kjpuUQqbXhztlApOPOJdZeWlk0UhlRQVB91SyCw+L6WR57AMadKZn409JJaWtko6acsrLG0QiuGdOpfComUz2m/AmJOHLKWD2cZPIy/LiGcCSLSmfnIKpHCv+ZDm92JMyyTj1AAompZHpAoPeKfbKZOEBHJCbw4JUPyFXNjlzsimc5sKorqSxXPnQKzVNbXSbk0iacCwFaUmkSr2qKoXDmE6V+NlMY2MjbcEILa5JTJZA40xfhObOED2GH292PrOPnUh+tjfmsyEuODImMn7OkZx13PEcPnMcE1LsscGXZMlsFnGSlDeH/KnzmZhiwedATyNgwDCMUbV9k1zpGMYXj1Xt3jBGV+6uwu4qruLlqv43fn4b7jKOHa5+X704dizl7i5YdcyMoDmNTVUugkxyoeVUx3cgTLQ7SFAFC/pblXxptFhF3yl5JumtTWYLFqsFmxGSYFeHBLra6OwJEwqHiIR66GyW7c4oIZMTh9OElW4ina2iEyEQEQtmK1a7gVk6XSNsYBI/LFYTFoIE2lppb++ktSdIKNBJjwzAOoNgT0jCn5xGWpqcj5IT8bmdOAVjEhvoSTPQjwHDMGJBK/XJitTUVBJloO9yuWLXroYxsoOmf/8Qb6f90/v2S4Otq/5KubonYeP1VcvB6jVYusKMtr67GqvKH6xeg6UrjGEYsZvrg+kMlr6zsMoOQ0wq3+t0ku3343c4CIZClMgN6dLmZkrlmrlcAl/hzs7YjZEsn48kEbfbHQvyxo9fohFoWE9xSQ1PF+dQcMhpnH/xWXzltPlMzvARuzQWHuw2O7YARIvlWrwrQLuURVcX3RLw6hEfVUu02x29OiWiI5290lGvW3ZLYEvpiNogs6DtNjnHuElzJTPr4JM54bwrif2i4sVncPqR85ic7MVhzyJz4gGccflXOHCyFWf9u3z47F/5ePVmNgcysRScwbGnHcix85y41n3Ikqc+5r23NlMhpXaJfH5zlJ6GjbEf6PjvahOe+YdzzJFzOctaStnmMj7Y1ECnFL7jEZ8o6XkEDHz+qqqdDNbOB0pXbVJ5pZYD5Q+VpjDDxSq/lG5fMfXd0Ov7BgOGYWC12VBR+dSC8WQWTpSL6zSSkpJQnb1N8gY6WLay48uDmRfxjdsf2PJI60IW/vI6vn/GLDJNBpMO/Qbn3rKQJ55Q6bfy61tv4eJbn+DiEw7h8HwfJmMmh950O7csFB0R9erfr38qOnPMFCT6SJ14PMfe8jg//73gf/1TFl4yh0MLErcWP9iKb8apHHfqZTx20RwOU/r2VEg/hlNv/Tk/l3KeELnrrrv4+dcv44mLRWfcIDZ905lw7JXc/Ohj/F4wyj8ld11/GmfPTsQidUR0Co85hZv/eREnHj6OAqB/Y/JNP4VjTrmMf140lyOOOIX5x3yZf95yHKdPzyRR9A2R2GxPgbSjOfmWc7j8x19mbt5xXHzLz7hTyo6/GqnKV3L3DWdw+SnHMPeiR/jBvcKP6Kj0Xvk/2R9f4as3fpUrr7iTRx99XLYX8sd7b+e7J+UzQ4JX444+hW8+chEnHVXIOCm81+dcsuaexXn/+Kdgz+BLcxOxWeLe2UQrjWknfYtTrvgeF81zUJgkSXrWDGgGNAP7AgNhiUK11FBfXrT19cPYa4gbN7OuupmGThnljISHnnYCzZVUbN7Ixi2vM8bsFVewuaqR5sYqahvqKa/vJLDl/Uaz1YYvvSB2nk73WLCoCNpIytS6+wQD6rpNBb7GjRvHvHnzmDp1Kunp6VitVgzD2Cc40JXUDAzEgGEYWC0WvBIMHi9jnQxZqg/ab66ro1QCX4HWVlKlnWRL0Cs5ORm/37/1QQDVrraxmeLAmJeG32fH29RMeMVKPmxtYwnE2plfvbreDNFnV1JU3UqZ3MyI1tTR0BOgCXp1fMn4WkTnmZUUb9GhppbGnp6YDoNNqhn7EkkO1jL30z9RvLSEVepzJSow17yMquKVvLoszCdPv8ny995jpclC4hFXc/Rpl3LV/Aj5/mKKi5bz2GMr5WZ5IgX7Hc2FD1zFkbMKGD9YmTszXW42tSx7k8Wb1vOnrBPxZOzPqYdM4cLvZcr5dAPPvb2SGimvW0TPmoHPi4Hese/nZV3b3W0ZMAwjdpfGZrfjlJNAQkICdllXF0mqozcMg0EnQw4bi8K5t32k1W5BcjBbndhd3t68BBduse+QbbvNKnfSlV0LVqcLl3qseIu4Rc9hQe6KG5jMNqyin6A+YGztwtv2AW/87ufcefXVXCNy9Xbyfa6++l/8d1E1NTYHHvHDqgYHhnhjsmJzJZCwpRxVzwSnA68UFtNhgMmwYBY7Tq8Xt4h3iyQ4bdjjQaGYjg2n147NasY8oBkbNrHjtVuwWm1Y5G6QR2zYLCaMvvpxP512HC47FpMNu/Mzn+Plq6XywWGzYrF7cLm3cLzFP69X7Q8HTrm75XAk9PIveR63C5fNhMVskX1jw+mxs63PJkwWO3aPR7CyjNcRNSlPTcKHE5vDhV3yFLUqR4tmQDOgGdijGIiEichd+C6iBM0mDBkMWeRcZ+pfCTWQkAFLdyhIq8lEWPpQm5wznEZYbv6HUa+TxSQSJRK1Sv/oxp+Zgs9nwhZupb01TDcezL40fAkWnKYQkUA33Z1RgrgwOf1Id4/FFP7MltzxD4u9qJQd6mqjvaGCkuLNFJXXUNnYTShiYBJfTOKvgZ40A70MGIYh520nWVlZzJgxIyZ5eXmD3sjsRen/moF9jwHVf5rNZjxOaS9ybTxFgmDJVitJIuP8fjLUtohPAmDqOtoq6YbRp7c1yZkibwaFOVa+FPk7rz90Gzff9ye+vioEbVGmKkoNM6b8Q5m+XxbXH/w0Sx/9IT/84b3c8K/lLK1slTOPKImOsUXnhkNE57FenesXLmdJRSsRURl0Nkzgn8HUA47kxmsPpmHpY/z2h1fLGOharv7WvTz0+FtUhcHirKVk2bPcLeOlm2/4Abf/YyX/tV1MYv5UZvpLcG66m4fvuZnrvnk737jnv6zKSiTx0ClMk4K9ImOZq9Z+zAv3X82Pv6X8isud3Hnnn3nrzf/wwBMtfLwxh+u+PJtJuUnYkgtw7PclTspZR1rjU3z336tZKTyMxQeN1QwMxYBpqEydt3czYBgG6kRgsajgjARUZKlODuxOUzQMoQ7a6mupKStD/ZrR9lIl6c00dwRlYLE7Oa990QxoBjQDmoGxMmCYbVjtLrwuBw6rBdQAwObCIYMYr1POXSZj2xsKDDKFg4QDXbR2BSQ4ZcHs8kjAyo/fk0CCBLdMYieGlAAUwS462zto6uihS8qyeX0kJfpJlEGSX8Qngye3w4ErwU2CbCclu3CYgwRbGmlubKUlYBBy+PFJns9lwRoVey0S1JJb2kGrF7fPj1/s+SU/JhJg8zpt2JxeHMquNUpYgm+BQJCQBOyiPZ0Ee3roDEYk4BbzUv/bRxkwDAN1reaU4189sa8CX/n5+agnvnJycmJP8dtsNgzDQE+aAc3AZwyodmOToFaS3PAfl5hIjtz0zZFgV35KCmnJyXI+8G194sssgbLPkLJmyJA5uZBxhYV8aZYLX6CJ+tYQVd7JzF8wiyPm5JOdYMKROonxc6Zz/pnpZFmlz6/roDKUStbsKUzdouNMnRjTuaCPToXSmSMBqDkF5LgMnK5kkgoKmHvsRHLS3LjFBZA27cohc9qBHHvBWUzKtmHrkLFReTllDVE6w3YykiG9MANvYgKRsnLqyxpojaaSMOdcJo2fzqw8L1MLIvR01lNW3UpFWwIZB05k2oEFZAEOkUFnmwcjZSJzpuQzryAJpyiaRcCMYbhIGT+f7PwJZETK6Kgvk7FZXGqoqWmgvaOFVks+aVkzuGhBNrmJYsGZhJG9gMNnZnBAnpWWlh6Ccp5DTYb882SRkVfI8XNzyPU7saEnzcDYGDCNDa7RmoHPmQF7qvTiR3PqrXfy8yee4HGRJ7aTX/PEE5dw4WEF5Is7qq+UhZ41A5qBQRnQGZqBPYcBs8NDQlIm47JSSPI6wCKXv/4MUtJTKUjzkGAxyaX3MOoT7ibc3UJjXTsdARvWxCxyxk9gXF4mORK8somdXivq3rsEqxoaqC+uo1F0TaKbNX4yEyZNZvLkyUyUAVBOcgrp2WmkFKSSZAsQaWqipqSGupri2A+cNAkuIbWAZPW9LksnXXVlsV9+jKfnjuu1pexNFh/Gp/jxp4wnM++z9An5WeT4xdfOOlqbmqltC6J+8KTXT/1/X2TAMAxUcCtFBuzq2Jk9ezbjx4+PPe2tbmbui5zoOmsGhsuAyWRCBcB8bjeFqakUZmQQ/0aeW9JU29ou8BUzbsj/RLJmnM6Jtz3BvX94gifuu49HL72Ybz34Nc65+SSOSoMUOySOP5z5lz7Bzx4Und/9jsduu5U7/3ArV95y8mc6445gXh+dx5XOw6LzbdFJN8n5bQ7TTj2Vm/95PsfOzyFXSt86J47DOu8Sbv2pGv9IGVvGRff/8KtcMNvCjMPO4pTrfiljoy15v7uTR28+hmMnTGTK1FM4Xvy/++HevMcfe5SfX3kcp8zwbTU/6EpiAZbZF3HLV07h1lNnkC6KUl3578AwZTHrzO9z7S977W47Vvs5P//5Vznu+Iu4666L+PFNhzJTUPESDQks5h9+M+df9GMev3AmB+RuzYH8wzn4+HN4/NvHcMKkNPzoSTMwNgZMY4NrtGbgc2ZAOkRMNuwut9wp98XuyvjkLs224pF0Bw7tqqg3AAAQAElEQVSreXgDoLjLeqkZ0AxoBjQDuz0DkUAHXU3VVJQVU7R5M5s2bWLT5iKKymupaGyjK9RJe2MttZs2U7SpkuqGdtqDIcJdzTTWVrCpuJRNda00dQWJhiV41FZLXVUpm5WN4mKKi8VW0eZeuxU1lDV3S4ApQjTSQ1DZKC2hYquu0i+mpKyMmuZmGmprJEAm25srqaprozUQIRgJ0NVWR0PlZkpKiqmsa6KlO0ooHKCrdUu6lFskUhyXqnrKm9poayoX34rFp7gUUVRSwuYaKaujRz/1tdsfrZ+vg06nk7S0NKZNm4YKfGXIwF2lqaCXYajB+edbvrauGdgbGDBJAMxiNuOw23FJm1KfRLHL+o7bkYHJYseW4MPtlTGJ241PPanrcck4RdJNoB4gNpltWBw+3B7R8cgYJcEl+i6cLju2LTqG2Tq0jsmCxW7HJTd8bFbTtuMbw4yAcbnFdp8xkVvKcVgky2rH7hTf4nkeWXfZsJnNmC12bC7xTfm/Jd/ttMU+a8KOpni5DjsuuwWT6BsioP6bxN8EnG6p8xa7vq1LN263C5vNIUsHCS6pO8RQbJnMVhfqky0+qYC17/dVhCerzY4v5r9pGwx60gyMggHTKDAaohnQDGgGNAOaAc2AZuALYSAS7Kano4n6ulpqamo+k4ZmGtq6CUiQqru9hdaaOupqmmiWtJ5QhGigk/aWRmrq6qlp7aJD/cJjJEy4W4JMzQ2f2elrs6mVhs4goUhU6hYmEuqis6Gepr46sl5XL2kd7bRKAGybcsNRotEwISmjo0kCYxIca2rtoDMYlcBVn/S6PvUQezVNLdS3d9HVXk+r4LapZx//xSk978MM2GUwrF51zM3NJTMzE48MrNWAfR+mRFddMzAqBgzDwCzBIKvVihLVjlRQjH1k0tXUDOyrDJj21YrremsGNAOaAc2AZkAzoBnQDGgG9hQGbDYb6ikVtdQD9THvNW1AM6AZ0AxoBvYxBnTwax/b4bq6mgHNgGZAM6AZ0AxoBnoZ0P/3NAYMQ71itKd5rf3VDGgGNAOaAc3ArmdAB792/T7QHmgGNAOaAc3ArmRAl60Z0AxoBjQDmgHNgGZAM6AZ0Azs1Qzo4NdevXt15TQDw2dAa2oGNAOaAc2AZkAzoBnQDGgGNAOaAc2AZmBvZEAHv7bdq3pLM6AZ0AxoBjQDmgHNgGZAM6AZ0AxoBjQDmoG9nwFdw32IAVMkEqGnp2fEEgwGUaKxO+YuFAqhZDRcKZySHWHVvtiHjltdVc3AHsGA6l+H034Hat/hcJhoNDrivlnZUv3BaMsNBAKj7q/GUu6eilV+K84U7yOR+P4dDVaVqWRPw6pjsr/PKm2PaMzaSc3APsRA/3aq+hvVVvunD6fP2xOxqq5qdyvfh1PHvjqKI4Xvmzbc9V2LDaHKH66vcT2FUfVVy3jacJcKszOwhmHgdrvp6Oigrq5Oi+ZAHwNf4DFgGAZ2u31E4xXV9tV1sFoOt7+I66l+WfXPqu+Ipw22VGUo3b5iUspNTU2MRBobG2MdTHt7+4hwqoyxYBVedWyjKXdXYpW/SpQPIxWFU7IjnNLpu2P1umZAM7DrGVAdtOqzdtR+B8pXfbPCNzc3j7ifVf3BaMsdC7atrS12bhioPjtK21OxnZ2dI94/iovu7u5YkHE0+1dxNdpydzes4mHXt1TtgWZgCwN6gbppo/oJ1U/FpbW1la6uLkbTX+2JWNW/DsRDnI+hlvH6trS0jPjcoLHDH4/25cpsNpOXl0dFRQWLFi3SojnQx8AXeAxYLBaSk5NHdH5Q/aM6p6h2PFR/OlCeGqeohwOGM85RwbX+p3WT1WrF6/WOWJxOJy6Xa8Q4VZbGDp/v4XKl9kX/nau3NQOagV3LgDohqDas+r2Ris1mQ+E9Hs+I+1nVH4y2XI0dfv88Fq7U/lUX7KPdvw6HY8THhToGExIS2BFW6Q0knwdW3S3cta1Ul64Z0Az0ZcAwDFRb79sHqG3Vb4ymv9oTsaquhrE9D305GWx9LPVVTy+pPnE0PO+rWFVvdS5W10vqvKr402KPPYmjedA8fBHHQLztDdYnDpSu2q3yTS0Hyh8qTbV3wzAYzjhHxbn6nt/Uukk5rIyMRFTHrhxWMhKc0h0LVuFVmUrU+khF4ZSMFKf0FU6JWh+pKJzqkEeKU/rDxSo9tUO1aAY0AzuFgZ1iRAU3Rtv2Vd9sMpliNxlUXzASUf3BaMtVF/0a6xoW73Gu1Al4JPtH6aoTstq/o8GqctU+Hg1W4ZTsCqw6rvqXq3hQd/DU4+vqSUctwdgnJTQPmoddcQyoV0QMw4gFyFU/FRfV56i22r/9xvOHWu6JWNVXGYYRCyAMVbeB8hRHY+FKla1sDGR7qDTF81ixysZQZQyUpzCqXLUcKH+oNIUZK1ZxpWyoizbFuzq/adFBH30MfHHHgLqWVeOdodp6/zzVblV7VX1A/7wdbat9q9q7avc70lVjKaXbV0x9N/S6ZmBbBvSWZkAzoBnQDGgGPl8G1OtF6jUj9Si7lnY0B5qDXXUMDPSKyOfb+rV1zYBmQDOgGdi9GNi7vdHBr717/+raaQY0A5oBzYBmYLdlIBKNEsRMqyWRZlsaTbZ0LZoDfQx84cdAmrS/VDpNLlSblGa52/YZ2jHNwBfCgC5EM6AZ2CsZ0MGvvXK36kppBjQDmgHNgGZg92dAPfUVjECP2UWnxUOH1adFc6CPgV1wDHRZ3PQYVkLhCFH5U72HFs2AZkAzoBnQDOxNDOjg1960N3VdNAOaAc2AZkAzsAcxEI5ECIWCmCIBTFGJgu1+vmuPNAN7PQOG1NAcCYK0xWAohPoOnyTpWTOgGdAMaAY0A3sVAzr4tVftzuFXJqoGHIEeWqoqYxLs6SESDusLnuFTqDU1A/sQA7qqmoHPh4FwMESouxtLqAtzVAbfn08x2qpmQDMwBANGNIo10oMR7CIg7VE9kTmEus7SDGgGNAOaAc3AHsmADn7tkbttbE6rwFewu4vOpkbaamtoramivb6W7o52uQO/L9zxCwiBjVSv3MDmxUWUd0TpDEvSjmadrxnQDGgGNAM7lQH1Sz8+twt7NIA5EsBAP/21UwnWxjQDO2DAIIoRDWMNd+OyGvh9Xixm8w5QOlszoBnoy4BhsmC2J+D2ePF7EvA5LFhN6pnKvlp6XTPwxTMQDof3kfH98LgdcfBreGa11u7MQDgYoKu5iYbNG+lpaaJbgmA169fSUldLT1cn6o7f3v3Ie6vsnhW8/9A/ePKn/+GVihDVXZKkZ82AZkAzoBn4QhnIzs5i2tQpuCxRzOEeCYCFJAAW/UJ90IVpBvZlBoxoBIsEnk2hbjJSk5g1axZut3tfpkTXXTMwYgZMNhc2fzY5BYVMKshlYoqLBPveE0QeMSEasNsw0N3dTVdXF6FQKDbG320c20WO6ODXLiJ+VxQbjYQJ9XTTWlMde9LLZBh409Jjog6EtqoKmkpL6GxvIyQBsj0yANZWCWue4s//foUHnl9NdSRKz3Zkq4FViEBnN93tPQTCEFZJffTaqpax9qkbeeD2a7n22kHkBz/g2n/9i/+7/XZ+LzrXi1x77f/xy9+8z4pgmJbKT1n+3O/56o3X87O/vcxzq1oIiT/QRmPxu7z38I089/rLPPvOu7z9+6/y6NMv99FRzrTLv7V8+tf/8Owv/sHby9/i0V/dxS+lnFhZP/sr9z27kgopa/Onf+X5h2/hxhv+j7++tJaVLVvq1Laekvde449f+y+vv/QK7773OA9/7Ua+IzYGrtfP+Mm9z/J6eZCabilez5oBzYBm4HNkwOl04vF4CAeDmLpbcQZbMEWCOgD2OXKuTWsG4gwYRLCFO3H2NBHu7og98eX3+7FYLHEVvfyMAb22BzNgsjqx+TLJyi2gsLDwM8nPZny6B6/dwphCVTKmMgwzZrNF2pEJi8lA/aEnzcAuZqC9vZ3y8nKWLl1KcXExzc3N7JFj/J3Eo2kn2dFmdnMGYq86dnXT0dhAp0i4pwenz487NR1PWgYJSUlEJCrcUVMlQZsKutpUACy45zWOcBC6G6lrbKG6pZNgNCqXdiPfOZFgJ11NxVRXFFFUtE5kER888zKvPfk676zYxKoNkl5eRlFjIzUVkv/xO7z6p6d48801rChtp0OCXKHGTZSsfJu//O8p/vOfj/jo/TLqJcrWQxftdWtZ9+pfWLJqDavL6mgpfp8lby6J6dSFegN2wY4aGjc9z7JFS1i8ooKWjlYaylax9t03efrPL/PWp5tZ39xFQAJ3DZvfYtXbj/D0Uy/ynw/X8X5ZG2Hxga4q6teu4NW/fMzK1WVUtou/0vGVFRWxcc0yVr/3P/732lv8591lbNy0WepZQUV1M62BCDKPnDiN0AxoBjQDI2DAarWSkOAiKSmRBBlvm7uasIVkEB4JyMAhgp52Nwa0P3sDAwZRTLFXHbuw9LRiCbSSqF7V8nqx2+2YTHp4sDfsZ12HPgwYJkxmKzanB48/ifT0dNKTfCS6HditZkwqeNVHXa9qBvYWBtSTXw0NDWzevDkW/KqoqKCurg4VFFNPg+0t9RxuPUzDVdR6ezYD4WCAzuZGGjZvkrt73Ti9fpLHFeLwJ+JMTCJ94hQ8sQBYJ3WrltNSXUV3ZyeRSGTPCoD5cmDmhXz94tP44VlzyDKbcDDyyZu9HzMv+Cc/vH8hCxf+SeSHfOPw0zl35vlc/cBj/Prvkv7gQyy89FK+c/83Of+2aznDuj+XXHIa5157JHOsFhJVsXIHlXnzYUU1rS8uZUUoTJNK3yo+UnJmcfRFV5JZFozprNyi01qxkZWP/5LNuW6Mc8/jyDnHcdXXLuTK6y5jf9uZXH7SiXzlS3PItplxij2fD+bNg1U15by4pIhgOCKpfWbfNMYfdTnfeORRfrdwIY/87i7+7/qDOfD8y5lz/d38/dHHpZ53c9/tX+KkfBvZymgfuF7VDGgGtjCgFzuVAbfbzYIFC2Qwkkp3WxOurlocQRmQR0KoQfpOLUwb0wxoBlCvOqpvfLl7GjF1NBDs6WbmzBmxp2E0PZqBvZEBdVO7p7mSsuo6qps6ICrXyG31tNTWsL6yhZaeIKG9seK6TpoBYUCN5wOBAJWVlaxevZrFixejgmAdHR3sa0+BmYQPPe8DDLRUS/BFAlpGJIw7OQVPWjpmmx1D7u4ZZjNmhwN/Th7etAzo6qS1opTmyjJUQ1ENhr5TWwWs+Q9/vO/Hn70SeOc/ePDFNdREo/RUfMySt//Ddb/9D7/57Y/53c+vjend+Y/XWPjqW6z6z/Xc92NJu/VnXPubt3htQx2tPQ1Q9y6v/OY5/vzD3/HvJ6/jdvXK4bd7dV7dUEtrXx8GW2+vgQ0v8tjzb/PH19dTF4kSEN1AQ5GY/z2//eVt4svNIg/wp4/WskTy5PQn/7edDbMVi8OP2+PH7/eJuEkQvhwWBy6PD69P0r1e/E4nCR4XvEkL6AAAEABJREFUjgQXdsOK02HH4bJhMcCkTJp8YJ3D1P2jZE4p580P66jc5n1CA5MzHVvuscyYV0tm5ruiU0PlxuXUV9fzWtEpZBXM5dD56TjlbqzT5cDpcmKTkF5s22HFDDJAlPK8SVLU4SyggSnlS/ioLsy2RVkw25wkSJTM6/fj83rwuqxYHU6sLg8+SfP7PXjcDuxmA5PBkJPO1AxoBjQDO4MBwzCwWq2MHzeO2TNnYpZBibmrGVdPPQmBJhyhdqyRQOxJFR0M2xmMaxv7FgNRuUaISLsKYg134Qy2kCDXXM7uBiJdraSnJknweT8SExMxm837FjW6tvsOAzI+iUbDhOXGcETGBrGKy7kmKjf51ZsS0agduyeZ5MJC8kQKt5F8xo9PJ8Vrx2lWSLlAtnvwJGcS1xuXm0VuqgunLaaglHrFZMWw+UjMyiWnr83Y65ZevPYEGVd8Vm5uVhpJTrBJW7Q6/XgzCmPfEfssfSA/x4sfGWSluWM3w80yMuiLjfuolp/Z6XVP/983GFABLiXq4/fqSTD16uOmTZtYuXIla9asiT0J1tPTs0+QYVJEqEfeRioKF5EOY6Q4pb8XYVH12ZGo+irZkd5A+QqnZKC8vmnqYB7qiO1qbaarpVnu9kWlc/eIeEECX8igQ4lhMuPw+XFIQEfODLQ3NNBSV4dqINvabqe9spQNz3zM8qVrWV60kaKiVSz64FU++vhD1jREaa3aSNHS9/nTP1/nzU+kUa1fQdGil3npxRd55rV3WL5hMxs2r2P1io949+X/snRDGWVNbURbxd5LL/PGf1/hI9FZs0l0VsZ1yilrkxs1Q1VS5XU1QeXHvPHhCp5fWkaznOCCgUaaijew6Kn3+HTRavG5lM1F1dS2d9GhMJ+rOMV6LuMPTCZnBpR9WEpjbTuqe4lKTmy2uMEzmUn7ucnPqWfds4tY/tZLrCoqpijhbHLzpzE714V5R9Eopw9y5nFAMswyKvm4tJOa9lCsCP1v1zGg2q9qQ33b63DWVf+qvB4NVpWpZDRYVe6uxA6Hm/46cZ/7pw9ne2dgR8vzaPdv3OfRlrsr9q8qc0f19fv9FBTkk5KcSFKCDb8liKWrQaQRa6AVmwTBlNjDHWjRHOhjYATHQKgDW6ANa08L5s56XOF2kp0GiR4XmRkZ5OfnowLQg/WZqs9BptH2OQKVS8vwsK6Z+/qwq8tV5ff1ZzjrCrMv1lfVezj89NVRGMWVWvZNH866wqjziloqUXZGL4ZALVidHjzp6aSkp5Cc5MWjbjgnSJo/ifS0FFI8TrkRbgG52W1z+/CmqHQfPrcLl92KzWLCpMZVqEnZNGO2uXAmJpGoXrH0JshNcofcJBebvsRY4NmX4MBps2N1uHEnpZAowehkiX4lJPjkBnwyyanpJHolz2HDYjaLnocEwaak+/Cqch0usefFp86b4nOS3BS32yVN8HGsx2WPvc6sXmm2yY0mcZOtbipXtYyUgT1aX7UXFehSrz6WlpaiXodUy5qamtj3wFSealsjqaTSH8n5Qfmg7KvlcNp7Xx2FGS5W+aV0+4pJOaoCHCMVhVMyUpzSVzglan2konBKRopT+gqnRK2PVBROyUhxSl/hlKj1kYrCKdkRLhgM9t2vA6zL/XK56xEOhVB3OWBr6GWrblhshEK9j/12BQJ0dHfHgl/xg6xXsYSytSU8eifMO/Ym7nnibzzxxEP88OAmZre+yuvLo1S3iGZTFyyqxDfjGo6/7l4e//6ZZNa8ypKPVrBi+j/5yo/+wP/dfAzXmP9CV+kmlpfEPVoEXsHP/Cdfj+kcy7Xm/0d36UaWiY7EsiRzhHPLKsqWreORP2Uw68RbufuJP4rPP+Cmw2awv5gyiXzes3f6TNLHTSRrxRpCDc00E6+vrGyZc6cfQUHSdEx/W8jz/+/PPLv8U1KPOoyMrEz8gMGOJrsopDJtZibjJrlZsbaOBrUf0NOuZEC1nx2134HyVbtXMlDejtLUSWK05e5qrDrp7qh+/fPjPu+J2P51Gc72nlhfdY5Sx+SO9pFZLu5nzJjB1KlTSE9JJtjWRKi5Gmt7Ne7OKvxd1SR1V2nRHOhjYLjHQFcVXhFnZzWmtmq6G6uwm6OMH1fAnDlzyMzMjF3rDdX3qParBhHqbYCh9AbK25OxO+qv9rb6jmz/9o4RduX+Vdd2ymclan3niBofddHdVkt10Xo2l1VT3diDYbjxJyTgcybIeoIEvvx4Eq1Eoo3UVxRRWlROcW0HnT19bzrbcUiQLCU/DZ/RSbC2jKJ169lQIjbbwuCWdK9Fbuy0UrehgsaOLoIuO0nZqRKAyyUtMZW0hAjB5goaamto6LRh9aXiT0zAL+W2VhRTvLGI9cW11EueyeEjOzUBtwTb3F6vYKMEWyqpLF7P+vW9UlxeJboQ6OvmziFOW9kDGVDtt6mpiXXr1rFs2bLYcaK21XXmSKqjxivqFyUH6hMHSou3WVX+QPlDpY0EO1A9TDJtjQariPBwReHURepw9fvq7YlYVVclfesx3HWFUzJc/b56Cqekb9pA6xaLZchj1JOWTkJKGj0S4GquKKdFJCIBLhUIi0hALNDeRkNJEbUSAW4OSofs8WPzJUoH3y/kUlEqnejH/K/9Jf7xj/v51Xd+xG3fuZs/Pr2MN9a2UlJdR2dXD3i8MG0aOeOzGJ+fSuK4HMZZZzPFMYMJMxPJyPbhTbCTQCfRcAhVJOp8w1Q8vjlMnZlEZnYuqSmp5GZ00dXTRF1TK706Q1Z1u8zW8s0Ud9Ty0SHT8I7LYlqin8REj9y9sWLbTvvzSTAs+fgSbExL+ifVDRtZUYacMLcty5w4k9wZczj7zB6Ckw+lOfNkzpzjYnyyGdO2qoNsqX1lxpKXI3XzkPzoezRsrKZUtAd6tVOS9fwFMKD6O5vNNuJ+VrV7jbUPi7excKX6ztHyPFasYRiM5tgYa7m7c30dDgdut5ukpCTy8vI44ID9WTB/HrNnTGXurBki05kzc/gyY+pkpk6awKzpU0eEU2WMBTtlYiGFBXnMnDblCy13LD5r7PRh7yt1TI3Pz2WGHF/qWBmJfOE8x9rNjK11O+jAA5kxfTppaWn4fD4SZEA/0HVl3zTV5xiGEXs6rG/6cNb3ZOxo+2fD2Le4UpdSVqt1WOfrvseMOjZ2BlaVrezsPIkSjUZQ46Owek0yqgYoBibZr4bVguFy4pFlQkjGS80dEjwO0hUOEw5Htx2m2O3YRJIsZmwOLwlJGWTn55GXmUKy1yVjLDNOq1mC0RHCwTZaahtpbgzQbUnC5ZFzoa0HU0s1rW2dtAYMIhYn9gQrDocdMz78aVlk5WaRl5WEX9LsJjNmuxWr2YzFZGA2QYIvldSsfPLlfJriseM0S72kOjKjJ81AVI5tdWNSBYlUIEotVZqSkbBjlmOub9ve0Xq87avljnT751ulr1G+DQer/FK6fcUkU+xkpgyNRBROyUgwcV2FUxLfHslS4ZSMBBPXVTgl8e2RLA3DYCxYwzBGxbNhGNI57hirDgCGmFz+RAl+pWJOcNPR0kxLZTmddTUEJejV09oS264rK6GxsYGgw4ktKRmnYJRdwzA+s9zQRHN7PctSeqhoqaJ2cxlFm+vp8UzCmzuDPG8Il1VCLXJikJELiSkukrwWDI+XVEshec4CsrMNnK7PTG67lodDdLJExyU2LFY5wfjlDkW4i46uTlEdeXfd1dRAQ6iNkpmZ2BJdJIuVPjWSrS9iTsLj9jBjWgPNDVUSYW9A/SKknDY/K9yZRWJODvsfYsI0bjaB5P2Yn21GKPxMZzhriTm4vYlMbVxGY1UVaxt6JNA2ct6GU5TW2TEDhmEwkr4mrqv6G8P44rHqRGEYoyt3T8TuDJ5VPxnfb8Nd7upyx+Jzf+xw6hyv73CxLpeL5ORkJk6cSGHhePJycynIz0e9nqWCYsOV7OxssrJkcCAX/sPFxPXGglVP06SmppIrfsftDXeZI+eB0fq8r2LHwvNosDtj/46m3Pj+HSk21nakDeSLTJ40KXZcqiCzGlQMp/2qvl2d7Ybbfvva3JOxyve+dRnOusLsqVwp34dTx746CmMYBmrZN3046wpjGGPHKjt8UZPJDHJD02EyYVfBr86A3MCPDPCxfAMsVlSbUUMeMyYMswWr3OCxW+SaPNRNS0sLnd1BgspONEBXazudbUECuCRYZsZuDhDtaIoF17rDJjDbsNoMCW4ZEDJhtlix2q04xF64q4PO9g5aekIEAt0Eu7tp6wphdvrwJaejft0yJSUJvzcBl02wEhxDT/s8A+raTJ0H/H5/7JpL3RCxyfGt0kdCjmEYIxrrqHah7JvN5hHhrBL4UpjhYgeqh7QkBdeytzNgloPFlZhE8oSJGHJQt9bVUr1iKa3lpbRUlFGxchl1NTV0myy4cwvwpaTi9XpxOp2xE9o2/CSOg/2u4fKfPMQfFy5k4Rb5w13f57bjspia7thGXW/0MuBNzWfG0Vdi1AepXLSUGrlL1NWbtZP/55KSl8lRV1TTEK5i0dJmQnI3aicXos1ty4De0gxoBjQDmgHNgGZAM6AZ0Axsy0A0Cm31tFYWy83vdZ/J+vWsq2ygqk39NNe2kCG3Ql1E26qpKdnMpnV97G0qjf1yZUNDNQ2NtRTVdLD1NUwJTniSs0hNlxtCPitOqzFkETpz32BABbrUj51MnjyZ2bNno5ZqOx6c2htZMO2NldJ12p4BwzCwSNArwevDl5OHMzmVzo52GkqLqRNpausAjw93RhZJKSn4ExNjr56oRrFN1NTrwW+0M3v1f2kpbaKyIzGmm2iuIdhaxpLNBk3tO6tDraCtppy1L0cx2j0kSjAORm7bK/XydVswXllHZWULZep1z7p6Wrp7aAKiIl/EbDhSsWYfx9TUWtIiH/HKyggVyoGdXrgZR0oa2cceSmptLdEPP2Wl3FVq3OnlaIOaAc2AZkAzoBnQDGgGNAOagX2EgWgEgkG6I1F6TDKMtlqIvWK4XfVldBHoQX2fqFmGLkGXE4vLhtMIQTiEer0sJrHXKs0YhgtPahK+ZDuuaDNdHUE6Q04MfyYetwO3JSzldtHTFaEnZAdXEna7Gasp1MdWmJCyp36QrqeT7qZKKsqKKSqtpKyug24p2mw2YZYx4Xbu6oR9hgEV2EpISKCgoIDp06fHRD3NrJ4GVnkmdVyPiI09S9m0Z7mrvR0tA4ZhxJ7gsjuceNLSJciVicXtRX1QrrOzk4gzAVdyGn7JU99a8Xg8sae+LBZL7HVP4pMvh0zpnE9LLqN+5ce89PyrvPqqyEvP8Pb7H7G4PMrYvrFeT0vtKpa+9hpvv/o8byzawPtNs/H6spmQ6pKTQ9yR4S+dKePJTExiTsuHFC95k+ff+oBXP5W7JY3tSMhv+Ia201R3ahqpWbWeTcvWUBKpY8OGEjavqaJBnRT768d/1bEgQeoSoqYsSmd7f6VBtsPd0CUnr7WbWLd6PfMdfE0AABAASURBVLWRYtaXlbG+qCH2+qScz7YBWtyJeCYfQoHbTmqogQoijK2u25jXG5oBzYBmQDOgGdAMaAY0A5qBPYIBw2TBbEvA7XLgslvFZwOsDmxOJz4JStnMJiRF0ncwR0JEg110dAfoDBsYTg8JHi8+TwIepyUWCNtqIdgjwapOGls66TDbMMnN+GS/D7+Ier1MiVvKV6/5O/yJ+JMScDuihNsaaGtsobkzQpctEZfXh0+u5+1GNz3t7bR3hukye3GIPX+i5Pm2iPjgc1hxONyo8V6CLUokFKCnRyQUIdLTRainm85ABImRoad9hwHDMDCbzaigl/qkhPqsgwp+KVGv06u3vdSYn31gMu0DddRV3MKAYRixQJbD6cKbnknqjFk40jKxS9ArqXAiyZmZqMCXagBO6YxVIzAMg20m30wmHXgC3/7+6XSs+xf/9+1zOe/cczn36ju488+vUCVBHwnTbAMZ2cYi1n78G+684DyuOfcWbn5kOf89+TbyD5rOEQUwqlfU8w4RnyfzvdOfY9N/b+PWr32P8/76Ce9sGuuzUG1StZW8/9Bfefyuh/lf8CP+/o9nWPjwmywNhhnsoa7c6UcyZ84J7Ccn4mSxMKy5px5qX+f5Pz3Kn3//Vz4KPMX/e/5F/vbkEsqlrO0594rZGUw7Yh5zT5qI2WqWbT1rBjQDmgHNgGZAM6AZ+HwY0FY1A7srAyabC7s/i9yMVDISE0CNbzwp+FLTmZjlRQWNhnWlHAkS7WmhpbGNtk4ThieDjPxCxo/LpSDdLYE1C71TVBbd9LQ0URf7JUeDsDuNjPGTKZw4GfV62eRJk8hLSycjPYXUidkku8Hc3kJNUR211WXUNdZS22lg80ue6KW4AoSaq2isk/SO3vTMgi22JsuyIJdJqQkkp+aRmi3bKk1kwvhcxqUl4Aq20NlUT2VLkO5gRPzT877CgMlkQr3NlZ2dzdSpU5k3bx4q6KWCYfsKB/F6muIrernvMBBrAA47bn8SyfkFpI0vJC0jg8SkJNQTX3a7PRYdNgxje1IkYGNJHo97wQVc+fXvcN/dv+AXvxC5615uvfEyzpxmInvq/sw9/BR+d/1hHD0xFa8tBVIP5bgbT+HL1x7IdIlgefGSMv4IDr3ud5xy5AIOzCF2HoKp5E//Mlfc+XO+/4u7ufu73+RXFx3IQYXJ2IZzVvJkwZQzueKcY/nGSdPJkLLsZhv+/Pnsd/79fO02sfn9H/KLy6/h23dex8XfOInDM8ykORhi8kjeFPa7/BxOUfqZli36CZJeyKzzruUr997P/b97iAceuIqbLpvHVIsJb9Z+zDr0FB669jCOm5yGT7QVo+bEmUw46jJu/M1vueTsgzgoF8wmyZTZllRAyiHXcO3JR3HjwblS53iGHxIXcPAlX+Pr9z/Ar3/3K+6/5XyuP3oyGVJWwX5f4dBTv8W1h2cxJd0hlgwRC4kzT+CIS6/hof87h3MOzkeKYotFbIl5pBx8NdecfDRfOyQXe9wJQepZM6AZ0AxoBkbFgAZpBjQDmgHNwG7GQCTUTaCtlprKUoqKNrNp0yY2bS5ic3k1pXXttAc66GproGHTZko3VVBR00JbEEJdbbQ1VMd0N9VIIKu9B6IRgh0NNNWUx9KLiospViJ2N28Wu2VVFDV20Sk3p6PRQO8vOVaWUyXlFRWXUFxSQomS0lKqGxtpaBBbJcWUb66goqqJ5u4IgVAP3Z2yXrmJ8tJiKqrrae6KSnqAno7P0ovFXsyWsldZQ2lTFy1N1TTXbilDpSvfiqWu1Q3UtHYTjkZRobndbBdpdz4nBlSASwW65syZw/jx40lJSUEFwsxms4y91Xjxcyp4NzUbHwfvpu5ptz4PBgzDwGy2YHc68aamkZSRifq4Xd8nvkwSIWawyZkEOQdwzGnncu21126V804/jgNzDZJzJjBu2nyuPmEqMzO8uKwSPPJOZdaJ8zjo+InkSEDKhRNP+jSmHH8186ZPYFIy0gCRKY+McUdx0tXXcImyff4ZXHtgLhOSI3TUbWbj66/xgXrNckD5mI/WtlDuX8CBC2Zxytwc/FKWVaw6EwvI3v8qTj1X/L3kEq498UTOvugEDj9lLtMSTfisojTo7JCcbAqPOoD5p0pga6t+PP0UjhNfrxa59tqTOPPEyeRJQMqVVEj+1Plcefw0Zmf5cImV2OzMInXKIRx35VUcduAkJqeAuBnLsrhT8U4+luPnzeCkySlYPstAMph53JmcKeXEyjrnSE6bn0uS2UT6+COZMv80jpuWRLb/s8o4M2cw5ZBjuOKqAzlwciopUoohomaLOwXP5GM5bktZVnM8R+Vq0QyMhQGN1QxoBjQDmgHNgGZAM7B7MBANBQh1NtPYUEdNTc1nUtdIbUsXXcEeelSgS/LqaxppbO6kKxyVwJXktTX16jd30KI+nCWho0hPBx2tDb3pgtnGZoPotwfoCUWk8iLRHrqaG2nuryfbjW2ttLS20Cbrn5WLBKgihCUg19lcQ0OdSFOLBOggFNk2fftye2hvb6RNcNvkif2a5vYt/otbet5nGFDBr7S0NMaNG4daqm3D2HfHfKZ9Zs/rim7DgGEYmCTAZbVasdvtse97qSiwxWKRINTu2CBKKfvkSR678AK+dd55nDegfIdbf/ZfXq4MU/35/IwiI5q0smZAM6AZ0AxoBjQDmgHNgGZAM6AZ0AxoBnYBAw6HIzbO333H+F8sKZ978OuLrY4ubaQMGIYRC3YZRu9ypPidpm9PhpRDY69GnnvdgVtejexrPYP0acdwwk/v5Js//zk/H1C+ytevOJIDU00k2/ti9bpmQDOgGdAMaAY0A5oBzYBmQDOgGdAMfN4MaPu7DwOGsYvH+LsPFTFPdPArRoP+t8sZsKhXI6cw64R5HHT8pC2vRvb1KonEgvnsf/XVnHvttVtftez72uW1157NOeo1Rr9pB68x9rWr1zUDmgHNgGZAM6AZ0AxoBjQDO5UBbUwzoBnQDGgGdjMGdPBrN9sh2h3NgGZAM6AZ0AxoBjQDewcDuhaaAc2AZkAzoBnQDGgGdg8GdPBr99gP2gvNgGZAM6AZ2FsZ0PXSDGgGNAOaAc2AZkAzoBnQDGgGdikDpmg0SjgcHpGEQiEUTslosRH1axWjLHdPxI6GK8WtwilR60OJ4mSXHkm6cM3ADhjYV7OH034HatvxNj1Q3o7SVJlKdqQ3UL4qV2PDwzonjpUr1SYG2gc7ShtruaPdvwqnZEf+DZSvcKOt756IVftotPUdK1bxNdA+2FGaKndPxSrfd1S//vkKo+qrlv3zdrStMGPZv2MpV2F35N9A+WP1eSz13RVYxdNYy1WcDcTlUGkKM9Zyh7I/WN7OKFfZGMz+YOkKo+qrloPpDJauMGPBqn2sbChRdrRoBjQDu4YB1RYHa+cDpcfbrFoOlD9UmsKoWqrlUHoqT/mldPuKSWV0dXUxEunu7o4NDFQQbCQ4pRvHjqXcPRg7Ip4VX6quStT6UBIIBPruV72uGdAM7CYMqM5Z9XtDtd+B8lS7VzIarOqbR1uuxg7/fBjnqqenZ8R9exw7lv07lnJHgw0Gg6jjSmN3fIzE9++u4Epd7I22XI3d8b5V/bVqC7uCK3VcqXLVNZ/yYySyr2Hj+2g0XMWxY2lHYylXY3fcDtU+Upd5iislal2LZmA3ZWCvd0uNV0ZyPoq3WdWOR4JTuiPBqvNef/JNMmG320ckNpsNhTObzSPCxcvZ17CKJyXx+o9kqXBKdoSxWCzoSTOgGdi9GHj99df5+9//ztKlS2ltbR1Rf7lhwwZeffVVXnnlFaqqqkaEVX2G6mdVX72jvqN/vsbah8216nfHwrNhGIxmH42l3F2JNYzR19cw9iysakeGYWC1Wod9PMXbotpHhqGxcT6GWu5rXI3luNLYkfXthjG2PmdfavvqymvH9d2ef9V+dwZWla3saNEMaAZ2DQPq/DLUubp/Xrztq2X/vB1tx9v7cLDKr/6MyHW7KXZxpgwNV9TFugBjAbDhYvrq7WtYw+j9idG+HAx33TCGh1UHAHrSDGgGdisGysvLWbx4MR988AGLFi1i3bp1NDQ0oO5E7KgPqK6uZvny5TFpbm4eUT+t+ljD6B0876ic/vnqRGEYGtufl4G24zyr/neg/KHSxsLzWMrVWOuw29JYuBrL/tXY4e+jOFdjaYOjxaqTzVBtfMA8CYbuap/HUt99Dav21WD7cbB0hVHHxp7IlfJ9sHoNlq4whmGgloPpDJauMIYxdqyyg0zq2ko9SaIliOZAc/BFHQPqaWTDGNm4QfWP0mRH3W8MF6uu45RuXzH13dDrmgHNgGZAM7DzGJgxYwaFhYWoJ8AeeughHnjgAd555x1qamp2XiHakmZgD2NAu6sZ0AxoBjQDmoGdyYAagKvPCLS3t6NFc6CPgS/uGFBBtp3Zlj9vWzr49XkzrO1rBjQD+ywDBQUFHHvssVx//fWcdtpppKWl8eabb/LnP/+ZP/3pT3z88cfU19fvs/zoimsGNAOaAc2AZkAzoBkYCwMq8BWKQrvZS7MtlSZbmhbNgT4GPudjQLW1FlsKPYadSFQa4Fga8ReINX2BZemiNAP9GNCbmoG9m4GkpCTU018q8HXyySezYMECXC4X6nVIFfh66623Yq9Erly5EvWao/qQ497NiK6dZkAzoBnQDGgGNAOagZ3HgBp4h8IRekwOuixeOqx+LZoDfQx83seAxUeX2U0AE+FIZAQNeteq6uDXruVfl64Z0AzsIwzk5+ejAmA//OEPueqqq5g0aVLsKTD1OuSvfvWr2OuQtbW1+wgbupqaAc2AZkAzoBnQDGgGxs5AJBKNfePKCMswPBoau8EvwoIuQzOwhzNgEMEcCRAJBQmHw3tMbXTwa4/ZVdpRzYBmYE9jYPXq1bz44os899xzvPTSS7z22muxINfGjRvxer1cccUVsdchU1NTY4Gw3/zmN9x999088sgjsSfCNm3axPr163n33XdjNpSd4cgLL7wQe6Wyp6dnO8oaGxtjvyA5mJ3nn38ehR8sP56uPuI/mH31K5VxveEu+5f7/vvvo77f0b8CTU1NMR772u2P7Zs32Pp7773HQE/aqR8XUPtpMFzf9MHK3bx5c3+39bZmQDOgGdAM9GNAb2oGdgYDkXCIQHc3plAXFhmM7wyb2oZmQDMwNAOmaBh7uItITxfBQAD1+vHQiN0jVwe/do/9oL3QDGgG9kIGysrKYr/2+Omnn9JXiouLUT/le9JJJ3HYYYeRkZER+yVIFSD7z3/+g3odUv0ypHoVsqqqijVr1myD72troHX1C5MbNmyI/apkf1rb2tpYtmzZoPYUdsmSJYPmx8tbu3YtA33kUn1kdCj7cXz/Zf9yR2K/P7a/7YG2h7K/YsWKHdZf2YyXq37JU21/+OGHscCc4q+ysnJA/vvvD7299zOg7oiqQKt6slO16ZraWurq6mPf+6uRV0GtAAAQAElEQVSvr99u2dDQgAryqu8BjlT2RKwKyI+2vnGsqvdIuRoLVvnb2trKF13uWHxW2Obm5lH7PBas4mtncVVXX09tXR3VNTWo86Oyrc5Fe8rAa+/v8b74GtpsNvxeDw4jjDncgxGNiBNRET1rBjQDnwcDRjSKORLCGu7E47SR4HJhGMbnUdROt6mDXzudUm1QM6AZ0AxoBkbGwN6hrQIcKuj4+uuvx4JgnZ2de0fFdC3GxIB6glEFvdTTkm+/8y4ffPARH3+iAuKLYsFxFUTtK8uXL2fVqlWoIGrf9OGs74lYFSwfbX13FVY91auezFXlD2e/9NVRmD2tvmP1WfE1muNZldsXu2jRYrkxsYgPP/qE997/gDfffAv1zUx1UycUCo2pnWrwnstAcnIyc+fOIdHtkOBXN+ZoUAJgOvi15+5R7fnuzoApGsIcCWAKdTO+II8JEybo4NfuvtO0f5qB3Y4B7dBex8C0adNQT3edeuqpnHLKKVtl9uzZqMDIb3/7Wx577DHUa3IHHXQQ1113HbfddhsXX3wxaruwsJCJEydy6KGHbsX2tTPYuipz//33R90N7U+qukg87rjjBrWnsCeeeOKg+fEyDz744NjTa/3tq4/8H3vssTvEx+3El/3LVfYdDkd/8yQmJtLffn9s3OZQy0MOOYTB7B999NHD8l99w60vV+eccw7XX3895557Lvvtt9+A9rerkE7YaxlQwdBly5azYsVKysorCWAlaPPQbvHRZPZTb0qk1the6kxJxGWg/KHS4ji1HEpvoDyFictA+UOlxXFqOZTeQHkKE5eB8odKi+PUcii9gfIUJi4D5Q+VpnD15uTYfhpKb6A8hY3LQPlDpcVxajmU3kB5ChOXgfKHSovj1HIovYHyFCYuA+UPlRbHqaXSqzP5aRBpNfvosvqI2L20dPSwbv0GVGBMPVW913YoumKDMqDO5eraAPXEV3c7CYEmLJEeDHQAbFDSdIZmYFQMRCWwHMEeasfa3URXexsOux2Px4NhGKOy+EWDTF90gTsqT+d/MQyox8PVLzN09PSgRK2rtC+mdF2KZmDfYCA3N1fuRs5l/vz5TJkyhfT0dMxmMz3S7urq6mKvH6pXQVJSUjjiiCM488wzOeuss2LrkydPJiMjg6ysLKZOnRoLpqiAynBk3rx5saCZ1Wrdjmi3240Kvg1mR/mq8IPlx9OVf6OxH8f3X/YvV/E1mP1Zs2Ztw0d/bH/bA20r+wMFBxMSEuhvfyC8SlM8KVHlq20VsFQBMbUv1T4byP52O0Qn7JUMqOB2TU0txSUlFFdUU9PaTcjuI+JKIeBIpNvmp1OkQwbw+pfJ9C+z6WNg+MdAl9VPjz2RkDMJ3Cm0R22U1TVTVFpGiUhNTQ2BQGCv7Fd0pQZmQF1XqV/STvT78TgsmDsbsQbbsYS7MYgIKCqi592ZAe3b7s+AIcFk9aqjLdyJpacFm7Qvn9eDum7ek653dfBr9z/WPhcPI9EoPaEQZY2NlIp0y4VCKBxGB8A+F7q1Uc0A6o60+kD6HXfcwZ/+9KfYh+yPPPJIvv71r/ONb3wj9u2vtLQ0zZRmQDOwFzBQUVHBqjWriRomoglJtDnSaLcn02X1EDLbCRtmojIsIyboSTOgGRgWAwYRaVMhk4WA2YkKHsfalTMVi8tHTW0d7773Hur7ZMMyt3spaW/GwIAKgM2YMYNx4wpob2vG3lmHK9iCJRLEJGOeMZjWUM2AZkAYMEVC2EMdeLtrCbc14LDbOOCAA1A38CV7j5l18GuP2VU7z9GgBLmau7ooamigsbubhs5O1tfVUdfWRldPD5FI5AsKgvVIpepZ9+rveO3Jh3lqdYTyVkn6Quc2KW0tn/71Pzz36xd4pzpMrXJLUvW8uzAQEEca2PjWn3nyL7/gpv8s5d3iZknb/Wc1AH7zzTf59a9/HfsFR/XtEnVxpl6L+8pXvhILeBUUFMQeF1YfwFcXb7t/rbSHmgHNwGAMqFcd1Xe31CDc5vLQ7Uih2+olbLLJoL034BXVAa/B6AN0lmZgOAwYseCxCi5HTFaCZgdd9qTepyujBmvWrqWkpGQ4hrTOXsSAelpcPS2//4IFuJ12jM5mEnrqcQUacYbasEZ6JBAWkh5YPw22F+12XZXPhQG5UolGYt/1soc7cQWlLQUasHU3Euxso1CCzNOmTUWNXUymPSucJMHwKOqXiEYi6qOS6gkhJSPBKd04VgVY1PZIZE/EqvopnpSo9ZGKwinZEU7xuaNjP2ZHAlutEvCqb2+nvqMDQx2wIjWyXd3SQoMse4LBLygAFhKXWylf9jzL33uJD8si1HdK0hc6d0tpFWx87UMWPbOY1U0RWlSsRVKHnDtqqa8s4s0VFZQ2dTIcyID2tth5ayA7YfGtq4qylcVsWF5FQziKisuFu9voqlrJykXL+XhJMeUdETrDfayLzYbilbwlQRf14e2t8skaFhc10B6RNt9HHaVfMoD+so0sq2ohHOmiuXwlZeuXsakhTKtyIo4PNNNWVcaqtzZRVtVKm6RHRaCDzsYSit5+i4+XbWBpZRshKTeWhXK2O2Zzw6LXeeuN19nq4+uvs2xDJaJOXD3S00Z31VI+WfoRLy9ayZrqNlq6Oulpr6Zq1dssfr8P/uPVLNrcQFs4gjq6gl1NNBW9w/KP++hIGa+//wmvb6ijcpvK9Hq3M/+rDyK///77fPzxx6hXMdQ3KdT3u9R3otR3pdQ3vdTjwgO173ibVsuB8odKU21dyVA6g+Wp8jQ2zGD89E0fK1fqWOtrb+u63KAYan0s5ap9q2Qo+4PlKZySwfKHSle40dZ3T8GqV63ULwCqQXdLZw9mdwo9dp8MzJ0S+NqzLg7VvtKiGdgTGIhKKCNsWOm2uAk5/GB3U1VdS21tLepXINXYYai+aaA81cequqvlQPlDpSmMwg6lM1jersaq8gfzbbB0hVH1VcvBdAZLV5ixYNW5Qdnoa9/jdjOhsJDUlBT8bjtJ1jD2QAvmrgasgVZswXZsoQ7UgF5Lp+ZBAjv6OOh/HEj7kDai2okt2Ialuwlzex1yO48kpxn1qmNubk7ssyyGYdC/DfZtj4OtK8xY2v5wsaqPULp9xaSc6urqYiTSLcEThVMnlJHglG4cq/BqeySyJ2JV/VRdlaj1kYrCKdkRTl10992xA62Ho1G6JLBV2dxMrQS5LBYLOYmJ5CQlodbL29rY3NBAqwTFAqI30AEzkN19Mq30PRa9+iQX3fsqz66qpklIiIqMeC57n8Vi5+L7XuHplVXb2gnUQ+3rvHDvv/nLL95gSSAUyw/Ub6L2jQe49wd3c/Pt/+KF0iBVXX1KLvuAJf+5n0suuiD24e1zzz23d3nrb7j9ySWUBsL0Vaf8Q5aK/qUX99P/+d+58/W1dIWqWP3C/Tz3lzt5dHEXmxr7lNW6mqI3nuNXlz7K869vokiyIiJQTtWy//LEVy7m23cqO0V0BsOxHGKhwhpWv/gAf/3+uVx0wbm9/m3x886/vcbrRSBuxvR7GiupffMxXuqYRNmMa3n4/PkcM9FCY/FbvPnrr/CjG/vgv/0QP1y4mKLuUKyO7VXLWfWvy/nFrX10VDk33sa5f/mIVzY0xMr4vP6pX6FSv/6nAl7XXHMN1157bexbVV6vlx21adW/qjaoluobYTvS75uvMOrEovrMvunDWdfYrh3umziPca5Gun8UPo4dyz4aTblqMKiODY3d8X4eKVfNzc00NjVhsVqJOn102hNRg/KoDM4/rz5G29UMaAZ6GVBPgQUsLrocyZidHuSSFxWM7uzsHHafrvpmJartq/PvaPtJhVXX5crWSCRersYOr39We34grhSPEyYUMnPGDHJzsjECnQQaq7G0VZPQWY2/q5qk7iqRSi3dmoMkzUG/dlBForQPX1cV9o5qoi3VdDRUSjDZxaRJE1mwYD/UOEa1PdUGVXsbST+ndL8orLrWVj72FZNMsUfW7Hb7sJfqo2YKp17RGQlO6e4qrCp7tD7vQiyKYyXKh6FEBa/67tj+67FXHeUCoFiCW50S2EpwOChITibR6SRZZEJqKt6EBNrCYVbX11MjgbAv9hVI9qwpHCDQ00VjW7cEh8JER+t9WjI+h5W5Hy2le1MDZS0Qf+Ip0NZC/ZrFrPBDyYRUCkwGHtpoa2lk7eI26YTaSM1oYdn6euqbuz/zQPlm9dCYdQyHX/w1vv3TH3LHT7/BpVMbyKp4jv+9X0VRjei318C6Z/jHE5/y+GIPh131A776g5/y05/+SET083xMqS5iUyRIXXcb3R1tEsCKEuqNbvWWFw0S6ummvbGTbgk4qaetYlxUVVDb3Mhzs2YRLe8m6wOxE4zQjJqURoRQdzsOfxqzv/x9rrpZyv3O1/jpJQdg2VzGK0++x6qeIM1U0VRRzHv/bCedXI6YO5V0jwOHpYNus4NK1zkce87N4m+vz1+Z2UJu5dM8+0Elm6u7iYrvoc5GvJMO4YDzbuEHP75DdKWsm2/gp6dMY0GOj89zOuyww2K/3HjUUUcxadKk2Hvx6oShPsw6VHtWeeqXIo8//nhOP/101C8+qrThiuozVH9ns9mG3a/HbWvs8M+F/blSJ/T33nuPV199lU8//RQVZIrz2n+psIZhMJp9pPr70e7fsWINY/Q+G8bYsOqVlv487mhb1dcwDL4IbJMEvoqKiukOmwhL/xQ2bEQN03ZdTGcbLHkzwvvPhMckHzwfYfEbULq2i47WZjkndRORc/h2BeoEzcA+wkDEMBM02YlYHDS0tKFuPqmB2Y76if75Y+k34n37F9Hn9PV7LD6PFasOr9HWd6xY5XtfHuLrbrcb9bR9ZmYmc+fO4aAD9mfB3NnMmz2DaZMnUpCbHVvOnjGNkciMqZOZPGE8M6dNGRFOlbEzsMqGsjUSURjls1qOBKd0FWZPw+6M/avqreo/ElGYncTViI6tz6fc6cyZNZ395szigAXzOeTgg5kgAWX1fS+Px4NTYgeq7an2q5bxdjfcpcKMFqv6muFiVX+sdPuKXD+bYheFytBwRV2sCxAlw8XE9XYVVpWv/FWi1kcqCqdkpDilr3CG0XvxrbZHIoZhYBg7xsYPIgaZWru6qGtvp66jA6WbLCeFdDl4E+QOdYIMkLN9PtJFrDYbpRL4qmhpoVH0VcRU3cHaxmygAxo3sWrJR8RfV/tkbRkljQGiSjHQREtFGSve2MS65R+xYsWHvPHGRjbXtNO+DfYtwX/A0o0NVLTSi43ht7f/+idrWVrSSKfcygtL0KauchNvrtjEcmV/+Se8sbyCmuYuhd6hhLtb6apcwYpP35Py3xFZwqrqJuoEGfOfDjrqi9n85pt8pF6R2yKfrCmluLGdaLSR2tJKqtduJlq3jo1LPuTjj5ewvLyDps6WXuxbcey7Yn85a0qbEHo+q6OUFZuTcklJTuSI6DKC9VUU1QboDX4F6Gqto3TFEtoynNhnjyPblAOljQAAEABJREFUZCIhUE9rSxMrShPJzfMyaVyEFatLqRK/AjGDW/6pX0HKP5QDTzufS6+/luuuv5IL9kugkA28tKya0oYugm0SWFr1b95bW8dm00zOuuQqrrzmeq4X/etF/ysHT+OwVCtBOf5UUGuL5WEtOso30thSS+Mhx5DjCEhAajVrG0I09mwL96TmMuvEKzj7Uin3mku5/ivHkdfVSs37S9nYFqKlq5bWxlqWrPGR483k4ImpWM1qMGnC5s0hZe4FnHDO1Vt8voovzzExMbSYJesbqW76jJHkSQuYf/KlXHXNdaIrZV38Ja4/dDzT0hO2dWgnb82cOZNjjjkG9cuCyRJsHknbz8vLY86cOey///6xR4tHgjXJsWIYO+43BrKpThSGobEDcdM/Lc6V6lNVnrqTtWbNmtiveG7cuBHVd6r0gSSOHShvR2nx/Rsvd0f6ffPHilX4XVGuYYzumFT+GsYXg1XBz/rGJrqjFnq/8aX6qu07laB0TVWbDUrWmmJSKsvhShyjlgpTuclMTVk7jbVVsRsU4VBw+wJ1imZgH2EgikHYsBCS4HNbdzD26qO6CdG3DxzOuuqfFWWj6esUZrTYsZS7M7DKxnD46aujMIZhoJZ904ezrjCGMRjWOuT4NI5VfA9Wlhqg+2RsM378eLkOmxwbvI8fN46cnGxSU1NlmUN+fv6IJDc3l+zsbNRyNFj1TbKxYNW14WjL3ZOwylfFlVqOtL5q/6ggjVqOFKvKG225uxo7muMq7nN/bEFBPuMKCiiUtjNp4kTUDfmMjIytv+yo2pxqe8ik2qLaHomMBavKk2KH1eeoa0Cl21cGvjLrq6HX9woGKpqbqZSAlsliIcPnI1MCXxapmSGiDgKLnHzy/X7Ua5A9olPa2kqp3MVWj3yrCwdR+2xuKYUVj/Lrn3yT8847LybfffgF/re8WQZ7otaygg0vP8e95/+TP939Te699xui8wiPvVdMSWsZ0RWP8eAd35K0S0W+xk//sYhXNrEl6CN40UF0Horp9No/77u/52f/XUalRIa6y97j01f+yYX3/pO77rmZ++65lfPveZl3VlcLeMdzT91Gal6/n3t+cIOUf7XIz/j1Oyv4SKC9DzWVUvHpkzx20YXcvKV+qp7f+f2z/HdZKaHICt7/32u8+Yd/Ef74j/zjJzdx27d/yl0vl7OqagMVi/7N4xdfxC0x7LVi/5f87plVLG3qU0cpq3fOxZORyIxTltJqbGZTSRMRqSO00tZazKpliymQ6PqB+QWYTbKnWitolf2yNDqLjJxCxiXZWLZ8NZsbmxHzRHuN9vtvl+00cvKnkpibx7L6Bhq6umlrq2XlyufxzczhwDOO4ZhsK1lOZLKJpDHtxKM4/EtHMctmIUlSRjKXVyylvX49J0w9lJlza7FkfsCatSGaGoewIsck0+UOXJLB/EADLbURumva6AmHqZo9C//4ZMYlIkF3ZSOHjIxZfPnLs5g4UXmnfE7F43fhTwE5nNGTZkAzoBn4IhkwW6xY7C5CVhGTddCiLVYTqdlOsgoSyB4nMt5NdlzGyXpc+qZtWc+RPIXLFGxmvou0HCfhcAtVxRtpa24kGOgZtFydsQcyoF0eOQNyAaA+gI89AWdCAiazeeQ2NEIzoBnQDGgG9koGTHtlrXSltmMgEolI0EYkKuERuTAwifRVMmRDPaWg9IxQiO7OTjra2+nu6ZEL6/i3mkSpdS2bF33K7+/fhKvgZC685dvccceFzG/4kPr/PcZTayKUNwcJdhfT2vA/2j0HM/7wm/jJT07g2FkRIhvW8b8HNpGYf5Jgf8hP7vgml50wmQXZYDLEPpVUbijhqQc6yJ1xFtfe8QOx/3UumlBFbu1rvLM2Qm1jDz21jdS/t5loxgnMPvUGbr9wf2YXqCCIsjGEtK2jYsU6nvyrg6w553HNHd8RHy7j3NnjmSaw3gaRTuqUIzn2xz/ma3fcwR233sAdF+2Hs7SWj18pYk14HLmH7sfcM47GNO10Trz8G9xw4+VcvH8ajuLXKS5bQ/uXvscZN9/BD75xHl8/sZva1hJeWVlGKBbYkoK2zma83nRmzDmM5rYwqzaVUSv7qrutghbhcWnPGWRmFzJ3nEWCX9BWUUJpTTmLU9OITJrA5MREDl+6gkhRA6V9Xpncaj62EpT/TdRVlxCQwNkh4wvJ8HbQVifBtZc6MLoSSU9Px2kxMBvIpP6ZsTod2F0ObHKsKF4aSlfx+u++yV3fu4Ebbtgitz7AL/7xBp/2BOmNa3UIfj0Vy+1ULyskKzmXiVPH48rw8+q6DZQ2Nkv+ILMccxQVsdHrZvOkPPKThZueVtq6OlmenUbI4yJZHJFZDJgxm624XDLYtJiATpFN1Kx107J+CpPHpZPkd0ha71zx8TM8/9vv8s2v3yi+P8QvHnyPpR0BhvAGPWkGNAO7BwN7ihdmswn1vS/11FfUMDPY5EwwMWN/N6ee5uPKC/xccb6fy0UuO8/PV0QuVXKun4u/7OOiL/m4UOT8c3ycd7aPL2+Rc870cfLJXmbs58Tl6aG1sY7urg45X4/0Od3BvNTpmoE9k4GouB02WcBsw2qxyrWlISl61gxoBjQDmgHNAKhRo+ZhH2DAZbNJcMOC+vZBW1cXbRLUikggTF0kqGUgHKaxo4PmtjYiEoSwBIOYJQgWkqUKim2lqKWI0s1FPPKhmdRZx3P+1Vdz3fWXcoivAtPmN3ljQyc1EsQBFXBpxJ13BLOOvIDrrjuIAzI66Sot5V8fmUifeRznXX0V119/EacdnM/0NDCQqb2Uio1r+NdzJbRHfeRPnsikyePJNcqgcjmLxX6Dsh8S7XYzqZOP44Djvsy1J05nYpaPHU2B+nWUlhTzTFE+BQecwRXXXyY+nMaxk3IYL2CxKv+TcKcWMOnYyUyeJzKhgMk5SQRK6ylZVU9ZJIusuVOZfMQCTOMO56AzLuDL557ISTMgvG4xaz5dTUlGIZ7CyUwcn8r4jEYqqktRv2LYIYGtPqFEKQsc3hSyZxyBqyVI53rhtzNCU00ZLU2dlCWeQkpmHhNSwpiMLurLNlJTU0k4Lwdn3lRyU5I4kmX9XpkE1Oul9RvYuOQj3nv9Nd54/SWWVgSIJBRw+vQc8pN66G6tlyBVlGinA7fLhWH01l7QA87B7g6aKjZQsmkd69ZtkY1llFQ30yZBvZBCBdugaSUbqz0UtU4lO9VP4aSJJCVlUPXJWmolaCkaW59Q625tpGzF23z63uu8/tYnvP5BHXWZ2fgPm8r4ZDPO7hY6u9ppT0vGkuDEJWUYItvOQXraK6ha9SJF1Qm0mfdn/rgk0n02LM4k/OMOI9vvxtddzuaN61n87mu8/eYrPLe+lpLWPeYpiW2rrLc0A5qB3Y4Bk8mE2WwmKgPviGEa1D+b3SCv0M7ceU4OO8DFgfvZOWCejf2VzLfHtg9cYGe/uXbmzbYxd46N/eY5ZGln1kwbM2aoNAdzZjvJGWfF7gzS3dmBOl+rG1iDFqwzNAO7EQNRuR6KhAIE5Rwf6GiVy5ZhSGcb4WAP0Uj/K6m+FTMIYwGzBYvFvMNrm75Iva4Z0AxoBjQDezcDg1+d7d313udql+X3k+HxEJDAV0ljIyXNzfREo6jAV1AuQFoDATbW10vwoJpQUxOJEghJcThQF/PbkNXSTJMcNYvmzyVhXCJ5fh8Gs8id75dgWDeVdTV09XQLJFPkNHLzssnLl1VDRAJfVS0tPDNvLsb4RPL9ktZ/Li2jquRDnok+zW8evJVbz7uU88/7WuzVyKdX91BeK/a7u0HKRXzIkSBHntgRd/tbGnC7payY4p56Fp06nYQcP/mipVyTxTZza8WnrHjsIn5683mcd9XNnPezp3h7Rdk2OttutMrmCsoXN/HRI4t45ucX853rzuPSr36Pr/3+Qz7+uIiexhZqhfMu0dxmlv0ioxnmNrcydeUm1lZFKNlQTFNTLdHZU/ElJ+InIDzXUlGyhu7aak6aJoGvxFl40xOZfsoyWk2b2VjcRESCUKhJvZq65P/x6M++wbXnXRLj8OmGeTiP/C7nznZQmKiURiZp4+dw8q1/4+e/e4Inntgif/wxv7z+JA52WElR5iR4yqrVLPV6WDFjApMyzBRMyCM/IYN5L62jp6SJItELi6i5rmgZL9xzOd+/Xnj+5r2c94ybtOnz+MaX55JvtxJsayYsF7uzU1NIdToVZABppbF4MW89dA+rvHYiZx3HYbk2skXdkzGT6V/+C9+5+4mtPt9/cyoHj3uF3/5vqQRTGwawp5M0A5oBzcDIGTDJichkMogaJqLSYw9qIUosNxSK0t4Voqqhm9LaLpFOKuq7qGvuobEtIOudlNR1UlbXRWNrgJqmbkpqOyip6Yhth8IRwqEw29ygQk+agT2DgYgEvno6WmirKaWlYuOwpLVqs9y4a4wFwIaqZVTaItIOzSYThmEMparzNAOaAc2AZmC3ZmDnOmfauea0td2VAYfFQrLLxbjERAwJdlW3trKqro7Kjg4qJWCxqrKS6loJtsh2tgQZUiUg4xWx2+2xO9lb6yXBFfVdrIDNhmExYTapQ8iKxSbr1ihhuRvXeyFuFogTi9wFl6JlXeZwWPIjdNmsGJJuVlBJ3mYOhwgnpNE180xOuPqbfOeOn3LHHXfyi3t+xY++/TWuOSSVwlQbqHLFjkV8kHkbE0NtRMWHUDRMwCk+CNAygHLb+tdY/MkifrXpaHJO+Bq3/Ohm7rj5bE6blkcBUrTI9rNiJSh33rNJzTmB02+6nW/88A5++rOfc+fdD/Crmy/gphOmkib1tvcHm7xgnUH+tGayJ62ipqGWjes6aKq1MHVqBkmJLkyBNqhfQ8naBj55bTnvPvxt7v3+Tdz609/x2zfbeOnjclZtKiX2yqSy706HSSdz/GU3ccON53PRgk46ovUsqWvBZoliMXmwebykzDDosbbT1NqCCoQq6GBisthwepPxJ6WQkrJFkn343Q7shoEJ6GivZ/2ql6hb9V/WvPwwd938Nb79/Qe5+x//YXnzs6wsL6VIYohyCIo2+LMmcOCF3+fa6y7lmqMmU7BiE6GqdlqCNgzRcLvcmBwuNja30Nwz8FNa1UueYuWi11mUfiVTDjyK0xak47WbMIsBw2zF6krG69/ir/idm5lHqieF9rI6GUB20iLlyFhU/utZM6AZ0AyMnYHe/kQ6oCFMqfOkkrCcU3uCEboCYblx1CtqOxCMSpqk93yW1i16nbLd2R0S3QA9wSChUAj1BM0QRe02We1l77D51R/zzMM/5uXnX2NNJVLH3cY97cgXzIBhtsilnIXOxmqa1Y/kyM29xiGkqWw9bdWlcryHMUyWHXg7dPvbAVhnawZ2Pwa0R5oBzcBOYUCNV3eKIW1k92bAbDbjdjhQH7RPlIBWSC6ai7c8AVYqy+KaGnra2/EYBlk+H8kiHgl+OQRjMvU5TGxW7HJln1LfQKi9hz1rAF0AABAASURBVI5AQCreRHt9gO4mMy6HExXwksTtZ4WV1OT6RoIxbFi2ugi2STBKYjtiFmw27E4vyRK8mXvoqZx2yfVcd/31XH/l+Zx30sHMyfKR6LAKbnSz1WrDFpb6lDXT0RGgXYJhdHUTkLvn8dBKV8VyikrKeK7nGCYceTFXfOVcLjt5JtOy/TgGLdYsOU5s7gQ84wrJOOJLnHLhlVx//TUil3HBsfM5dFwiiVK0VTS3nZXVbHKnOUke38zaDUtZvqmHxo5EZoz3keSxEu5qo6t0JZva3JQEU/F0bKShbC0lNa20eWcQkIBRp3plsiMidQKcSbDl1x4vuuJCLvnyweQ6KmnY9AGrKtpp6nSRkJjJpANz6emqp2jtRgmERuhUuwT1r1suRquoLq6iUSJVcW7E8hBzB23Ndaz6qBxbdyepti5qN2xgc0krtRK4SimskEBrLauL2gmFY3sbT2ous9SvPV74FS4/9RDOSGmha0MZnyyqol4GeiaPD4fTQ2dtPZ2dXaijrRcZlOO1murV77By+TI2NBg4517I3DlzWZCfgFVFvuigq6uR4uJGWmOvN6oAZTeRiAVz2EWyXDxbDRMhqVGvTVnRs2ZAM6AZGBMDatCtZGgjKvClbjiEo1HpDyMEQxE5D0Viy2AoSlD6SLUMyLqSrdsSFAsEwxL4ChGQ83hYgl8R6aOHLm33yO2ul5s7Sx/j45ceY8miZZQ1Qo/qgHcP97QXXzADJpMZs9xUU8dvoKOVjvqqIaWnrZmI3CA1VNBM5At2VxenGdAMaAY0A3sBA6a9oA66CsNgwDAMrFYrHpeLgqQkstxuujo7Ka6vp7i2lp6WFpLNZnIk6KWe6klMTMQtOjabDVPf4JfPT6JECuYvWkzH5iZKm1uIspyyRc3ULneQlZKO066COQM45fXjF+x+i5YItpGS5h6i0VqaN/fQvFH0JQ+vT3Sa2W/Rn6hcuonlJSA3xqFlJXWly3hteZTqZtEd5ezzJuLvsmA8s5Ky8maKJSgTkfo3dXejXoBTLsRMO+yQlYbP5cDZ1kLtqqWsaWpEualCKDGdbf6JPqI/rppW/2L+8uZyNlQ1iYYKG9WycuV6li4tIhKrjCQPMOfmzMOZkM3zrz7OOxVhauwTmJpmItEJgS0+rC44BM8Nd/O3xx5n4cKFIn8W+RHfzPczfeXG2CuTTV3bGvdmT2fGefdyVlIdk9f/jf97vZwVlTZSUidz1HGnEdhYzgdPvcprFUEqY1gVYqph9Qtv8M6/XmdZIIiqybZWB9oqp722gVXPz2LGIT/gu39YyGNPKB8X8sjv7uY3Nx6Cy93DB0WbZbAX3taAdyoF8w/iplvzaF67gid+8xqLuwI0yvHgdSUwp6YBW0c3jYKKikArjcVv8eavv8JLRanUFX6LG44uYLZ61zGWr/5VUFW1XPhZzoYNau/2SGItFaVraKipZOb0SRSmJpEoqbojFBL0rBnQDHxhDEQkYBWR84HMhOWfuiGgAlwhuSETkjyJhUkADIKyEpSbM7F8CYSFQhHU014hSQvKDYKw6O8pT359YeTqgvYMBuS61GS14U3Px5mYtkOf7Z5E/LmTsDndGH2vS3eI1AqaAc2AZkAzoBnoZUCP+Xp52Cf+mwwDswS4PE4nmV4vUyQIlmSx4BMpkO1M2U4W8UkAzCk6VgmWqcCXYRhsnXxTKZw7h69dk0TVokd44LZbufGG+3jJmIn92PM5e4ZVAmh99LcCZcU/hdxpUzn/nCAlH/6ZX912J1+98VVeqayhMVvyFSxm/1C+es1BdKx/hj/dcaPo3MiNt97Lrx55jZLuCJ0DR5/EwI5nU87+TJhTyA2HvsTm5+7kpz+6h68+voQPS5qIm/VMmkJhmptj3/oDr9z1PW7/1Z95vMxDoMuGcjPWaLIySfXCMasW8sGvbufnP/89v3srjDHnaA7bfyIHvfwbnr/zNm688RsiP+DeFz/llfoQMnYZ1Elzbj5p/iQOWvwJyRJ8sxQUkGE14TLaaGspZe2yRWR4fMyfMpO01DRUkDIlJU+W+zNpdjupBatZsaGWxububcowzAlYXROYffRJ7D8jD8/jv+CxhS/wu5VRjOnncPEZ0ziloIgnfvEtfvRN4frGm2I+P7a+nvLUCeQZZjzbWBxko7qcuoYGXiqYiWliAdPHpYifva8bZubmMGHuXCZWdeP/uJiNMqBr7mvGZMWSmINnvzM47Wg3+7s/4U/f/TP//aCcje1mMpavprWkgdIWCEcF2F4p2xtZ8kEtnzz7HM/+8Rf86NZv8M2vf5Ubb7uDG3/zOi+uaaG9qwFH8e/418PflTqpffF97nkzzHLPsZx6aB4Ts1x01a1j/XPf5s0P3+W9UgiEoXrpYyx6+UGeWdVBkTjaITobnr+VNz94h3e36IgXet5lDOiCNQN7LgPqqS8l6skvFQBTfZrEv+TmiPRvkbhEUUGx8JZt6TJRekqUbm+e0onITSTVKY6Aj54qOkvfYtHf7uc5OX89tlUe4r//7ylWFK1k9dtP8fGvfs5/fvVX3npjOaVt0CN9Y3vZ22x+9Xae+cPtvPLC68RfXQzUraL6o7/z3J9/yWf2buexv/6Tp174kA2L/suqpcv5cCW0d0LDundYuvB2nvrt7bz8wmtiJ0hXoJyaT/4n5d7Of38l2JjcJfae4v33NlJHhCCtNG14mVX/vp3//e52nv3rQ7z+77/z5O96y/3Xww/w2vtrWbdiETUf/53n/7JtelF17A5PL1k91XSXv8OSR361LQ+PP8nTn5TS2N4jet0EO4spf/t3vPv3B/nPH59k2bL3WPrqQt5++H7elrKKSororngnZuf5mM+3i89KRP9Pz7BsYwMN3WJKz9sxYMg1qSspHSVWlxvDZN5exzCwOFw4/Sm4U7Iw2wa5wbodUidoBjQDmgHNgGZgWwZi4/htk/TW3syAYRjYbTYSExIYn5REjscTk/wUCVTItt/vJ0Hy7HY7KvC1HReuHDIk+HLSpfuR5euivaSEtWvbsc48jEnHH8OBuQYp/kR8WbnMOLKQ7HQ37rgRZw5pk6dz9PkzyfR0CLZcsGCdMI28g2eIPwZufzbpUw7kxEvOYUKWmUjdGtatXcOakjZq2wySE8EuF0qpWQUcMTOLXL8TW9z+cJZJE8idOYNLzk4ky1JPXXE1a1vceCeOZ/KcfLJcUkb+FCaMn8zZiZ1Y60spqm2nJWkOM+ZO5ZCZGSSbDGxJuWTmjeOscWa8rVVUbK6kvMlB4pQj2P/AIzg7sTuGXbNmI2vWVNAaNmF4dxBCitmcylkF4zhEAnQTpmThl7KshMFiI+LJZ79xeRwiQSWLpIOaHPIvm9z98plwSCo+U0gCXSkkZxZw+PRs8hJdwo8FAy9Zs45k5oJDmW+tI9DaRFmPg0jW/hx13AIJBGVir9tI9SbheovPPcmpJE2dTI4Ez7KzZ5A7aZbsIzMeuxQZn61+PJm5TDt8PDly/CR6UvGfuD+5k9OES4i7aXH58Y5fwIKMLPZz2wkYDtw508mdOJvxyRa8yqbDD9kLOPSoKRy3v4dgURUtHQ6iTh+T7RXU1NaypKyNkBr9SRTRrMrOO0wCuS48naVsXL9WuBb/129mTVkj9e127A4PE7M76W4rk7wNIhW0JEwnecZxHDE9hexE4TXQQWf9egkaNqHihlEZR/a0VdPaUEpde5iuIEREp6NOdFqaYzpq8ImeNAOaAc3AKBlQQa+YSH8TiUgfo5ZbRHVxKuil+pl4ntoeSCKSqAJpw3IjKueSYCNtpSso+eg1Fr/9XiwgVVayiSqRslVLKVr8ARUNxZSt/JB1/5ObO/97jRXLi6mVmJEKwHXXraRm6aN89MKjsVcXS+sCdDaUULP2fVa99zxLPl3M+jXrqC7ZILKMzatXsXbJJhrrpe9ta6OlHenD5SZDZxNt1ZuoK9tEQ30tre3NtJR9TNGHb7DkxXdZv3YtpSWrqdjwMWtefoUVb3zC2tXlNHU101S5hNL3xYfnHuXjd95izbrNlBctZ/Mnr7Ds2YV8/ObrrFq2jLKSzVKvLenP/FvSV7CpuIEu4SGieChfScknwsOHUsaKVVQVraVs+Rus+OBlCba9z+ayBlo6Own31FK38jlWvf4v3nnmaRa9/RKfvvY/Pn7+3yxftpwNEmgr/VjsCJ8rl6hyN1Gp+Fy9jM2LPqKivo3WwLD20D6nZBgmbC4PLn8qrsR0zFYb/SfDZMbpTZb8NOxuPyazpb+K3tYMaAY0A5oBzcCwGDANS2s3VtKujZwBwzCwWSTgkJDA+NRUJmRmkpaWRpIEL9x9XnU0DGNg4748mHUh37j9AXpfvVvIL689mTNnyUWJgvhmMumEU/j24xdxwsH55IsVlSwL7KmTSD/mFm77xe8F+weR2/jlL3/P1y+7hYtnmynwi5Y3F2X/6z+6X/IXbpUHf/ZtLpljoWDWISw47ks8dstxnDItAz8Qt88wJm/uAmZe+Bg/vF9s/0F8+M53uOt3t3LtD8/m+BwLGY48cvb7Ehc8+ij3LVzIHx98kO9ceim33ncRl996JHOsZhIRnfnncME/H+vVufdHfOfEHKZnTiInlt6LjfOz8LsX8Z0jC4R30xAe5pI97xzOf+RRvnrD6Zwzx48l9u0qLymFR3PUt/7J2ScdiZjB0s9M7kE3csyXb+eW4/KYecBRzD3my/xD+DlDAoSJUmIvP7lkzTmL8/7+T+773iV876hxOJSh3AOZc9a3+LvUZau/Uu+7bzyTL89NF5/TmXbStzj5iu9z4TwnE5LEYHz2TmPckSfzjb9fyMmXXsRZR3+ZR24+nrNmZwtH0FsuYEuGtCM58Ztnc+X3T2KeK4dDTvym2PyB2HRtY9M79USOvOxW/vbIrXz1rJM5bsY4jr3czKZoOc8tLiIQkgGcek3yiMu46W+P8Fvxta/fC/8sx+X3TuHs2VMpzD+Co77+V37yW9nXcb17vsbPzpvHeIcFl7jmzpgZ+0XIk448jmPGI/WFnAOu5uAzf8j5cz1MEtf76hwrOnaLAPWsGdAMaAZGyUBUolpRiW7JjMS+iC2jyDIak3gALL5UT4lJnAuBodJi+vIvIgnKzrDcCHdCy1I2vf0ibzzxLuvdB5J99i1cePuDXCly/qWncMQ88CQMy1pMKdLdQvvqf7Pkred5+eN6HHMu5chrfsnVt98r8i1OOfoAptl9pEw9m2kHLOBIse9zQ/qM49n/ige56LsPcuY5xzAtsZiaNx5l1fIaSpNOZ/61d3De7T/mkq+dzUGZm+l49wVee+g1Nla10BIrecu/pEl453+Js79+NaceexATOppoeftPrFpbxqbEL3H8NVvSO7slXQJTa0qojnTLDaDlFL8jPDz+NusyjiH/oh9y1Xd/xkXnHcVsbxVdH/yNDz5dz/ryji0FqUUd3e2LWfrC/1i2eBkV4W56WpZR/O5LvP7I66xzzCfVWEBCAAAQAElEQVT9zG9xgXCp+LzgsjM4aj9Q9VVoLYMwINeadl8y/rzJWBzqrLytniHBLm/mOFzJmSC66EkzoBnY5xnQBGgGRsuAabRAjduzGVBPdVnMZpx2OwlOJ+ppL4fDgdVqReUZhjF4BeUuHNYEPL5Eel+9S8HvduK0mnoxJqtcwDjxpiTgkCiBpTc19t+Qixizw4vXnyRYJV78su5J8JJgozeoM4B9VU6ib4uO1Y5NLpBSvA4p04wp0AD17/Ha7+/m7htv5KsiN24nt3Pjjf/hqY/LqDTbsLiS8SWmkCIBvxSvF3+SF7fPhcMMZsOM2eaSC60UElNSSEpMxJuQgDcxgQSvHZsBJuI6yb06fh9eAVtV/WLY3nTld0y8gpdgixFjYbB/n9n0CJ8um4lefRMmiwOHJxmX0y4Bq+3xZrsbh8uHR/lgc8T4SfY4evnZqm7eUq9k/HF/VAFmqZPceU1OTpZ9IpxInZXPfo8Tl80sPpixOj04Y/vI6N1HcZtb9rUnOUHyRWS/bF+uKBsmMDtweFzCofgnHNsdYtPtlf2+rU2T1YFdykpO9uJxOfGkZZN9zOkc7NxA4oq/8d1nVvBuaQcWewIe8VntI+XvVklKJMXrFN+tWCx2KXPLvt5SrxS/B5/LhkWOcUO5ZrZilePBKce/7CKpL8KTG7vTJzaMWH2NmE4SfXUEqmfNgGZAMzByBqJRopEwYQlcqYBWr0Rj2yGJbIWVSERMPWkVlgCXklh6TD8iAbCo6CISpffJL1EehheRYIDOqo3U1JRTGYzgyR1PenY+qXIu94ikTdmPcYecQmGmnyTHMAyKSiTcQ0fjGtpbymjv6KGutpn2QATDl4rLN1VuVs1lzrEzSUtJxm2zYbeBdL3E+nl3Ii5vIs5gE+GyZaxYU0+R4YFZk8mUG3Lpvnx8KZPJmmnGnbKR9qb3qC5vpbWZrZPN6cGblIPbn4s33Ycvxyx5ydJ/Z5GUk4MnKXdLutw0oY6udsE3BmgvFx5qhQfxNT27kKzscaKbSsr4SWTIOT+5o4XaIgmU1TWgwl8RsQp+bAkzmXDsVRx1xfc4+5qbOGZWGonOLkpa2umsrKa7qYdOUyJ2qVvq5LmMO/Q0CrOTSXagpyEYsNpduBLTcPnT5HrDvVXTYnei0p1JadjkOmVrhl5RDGjRDGgGNAOagREyYIrKRVg4HGYkEgqFUDglI8Ep3Z2BjagLwBH6rMpW/u4qrCpb+TBSUTglO8Kpeo1w38sFqIHZbMZqtWKTi1KLxYLJZGKPmyJBCDTTWF5M8Zo1rBlQNkl6LXWt3XTvcRXctx22JCThnXIkh45PZn9fO0UNHTSrdxH3EFqG034Hat/xNj1Q3o7SVJlKdqQ3UL4qV2PDwzonxrlSyziXaj0u8bSBlkpHHcID5e0oTWFHu48UTsmOyhgoX+GUDJS3ozSFG2199xSs2i+qjjuSqChE5TomIoEtFeAKSbArJBGwkFzX9EqE3u3eZVjSgyIh0QkLrleivcEv2Y7zI2aHnCOhHjpqNtLUWku7nPcTMzJJ9PmxC0qd+R2peSRNWkCG343HKonDmA3DwGS3YLeYsQe6aStZRumqD1mzdBFrl26iqTuCPS8Dh7rGYJCps4lgbQklNT3UW92Y8lPw2q04cWO2ZZBUmERCegfh0AYaaltpbw1tNWS12nA43HLt4sbituNItWCypuN0puJPkjSLSCw9IukdhILddLUFaasS31pqaImEsHZU0166mvUrllBc0SRBvBCWUJjWhgZa2tpQX/6KxEr0SGCmkLz9T2fuSRdy2ElnM2f6BLIy3ZhdAYzmzTRuWMK6Tz9i3eKPpD5yrnJOwO1yyE2emAH9bxAGTBa5DnV5SUjNwuFNQi5QY2JL8OJOz8XuScRstTOaKSxtZ6QSkXalylLL0WJHilP6qjxVrlofqewMrLIx2nJ3BVb1fftSuerY2BX13RXlquNwV5aryh+pqH2jfB4pTunvDKyyoWyNRBRG+ayWI8EpXYXZ3bGqj1A+9hWTcr6rq4uRSHd3NwoXkiDYSHBKd2dgVdnK1khF4ZSMFKf0FU6JWh+pKJySkeKUvsIpUetDSSAQ6Ltf9611eyqkH8Op3/45dz7xBI+LPLGd/JonnriECw8dRwFgoKc9hwGbuJrK1BO+wVe+/kv+cckCjp2YLGl7xqxODqrfG6r9DpSn2v1osapv1tjhndd2JldqPweDQZRN1ScPtF/jaUpnrPuop6en99w9gnO48k+VOxps3GeNHfjYUvwMq1eK3XSMynWUiATAghLUCsr1VCgYIigSUCLn9FDsWAoSDIkERNR2OERYAjNhwajAWezJL7ExnHIj4R46WjYS6KrBbDLjkYCCw+EaDnRQHYsEntKmnUBu1kyygm3YSl5m9X/v47Gf3MRfRBb+81+8u6qJtq7PAlaDGhsgw2S2keCdgN2ZHnvKrb2tWY75zgE0h58UiQToaN1ET2c1gfZ6Njx/Ly8+dBN//Olt/PGBP/PKe8upEHM7vKqySDAmZxbZE/JZMD6I27GR8sWP8vqvbuIfd4q9h37HP59ZJDds2mMBNDGp5yEYMJktqNcbE5IzMQwThmHEAmH+nIlY7aM7TtXAZ0d9cbxP7rtU/aTGDtzP9eVJre9KrtThNNr9q7HD3797GlfqmBirz+q4Vsf3SCRersbu+Nj6orhSYyl1LPQVk0zY7fYRiXpKSOHMZvOIcKqcfQ2r6jxarkaCtVgs7LOTYQazA6fPT2JqKqkDSpKkJ5DgsLAPM7WHHiKG+G3G6pQ7wN5EUhLsOCwmSdt23l23VPtX/Z5qzyMR1b8ahsFosWMpV2Ptwzq3qX3Ulyu1r1RfrNLVcqj9rXQMY3T7V9nuW+5Q5fTPGwt2LD7vDKzVah3Wfulb53i5XwRWlTWcfigqSioAqZ7gikjgykQEsxHFZERiEo2EJNATwiCMyjMRjW0TlW2lYzKQzN4n8NUTKhJMY1iT2IkGBRdG4Q2TCcMQW/SdzLLhxZboJCEXTDbZHGo2uzAnzWfcUZdy3E0/4stfvY3TzzqBA6b5MYU7qF61ic1vraCytZP2oewMkheJBOnuqCDY04Ty1+lyY7c5BtEebnKUqNiNCp8Wp4+cA89n/3O+zmmX38RpV9zCWdd/j3O/eivnf/kY9p+WQ4KYVazIYtvZkFRzMilTT2LuuT/mzBt+wLlXXsJJJ8wl1xrBXLaUllUvUFzUSF3TtlC9tT0DhsnA6kjA6U/FnZYjkosrKQOby4thNm8PGGbKaNq+6icNw0At+/Ynw1lX/YBhGLG3Koaj31dnLFjlq2GMrtyxYtWuGC3PCqvK78vDcNYVZqzYPdFnVe/h8NNXR2HGypWy0dfmcNYVZleUq/arKlcth+NnX51d5bMud3jX3WpfjYQrk1znqGOhr0iaKdZBqwNkuGKz2RBgTIaLievta1hVb8WVYfSekNT2SGS42C0HAnrSDGgGdi8GDOPzbfsD9SfD7TcGwva9+B4of6i0fRWr+t84L4oDJX3T4nl9l0rHMMZ2bOyojL7lxdfjx8ZosQo/WqxhGLHBZNyX4S5VmYZhjPhaRdn/IrFqnw6r94kiwayIBGCiEnyKYrcaOGymmNisJixmQ66vQK07bGZskmeSwIBKt8u23W7BbLYQjRoiEsiJRhnOZJitcpMomwRXIvZwmPamRjo6OwgJWFkItst2TQmtnWbCDhv2FDBZJTM2R+R/O8GOHroaxH8FkpSoBO+62yI4sqcx/qQLOfD0CznsuGPZb/5EUhOchJtbaSyvojUQICD6A862BMzeJJK8FtzhHqKN7XSHwgTpIRJspqWiis6mMGZzOolJPlwe24BmhptomCw4/IqHJNxWCfLl7c+4A0/n4DMu5HCRI049k0OPPoxpBZmkuu2YGWRSgcfONnDmYp96DvOOP58jTjuLQ445lIk5PvzhJsI1RTQ39dChv7cwCIl9kw1MFmvsaS9f1nh82YU4E9MwW23STkyMZjIMg9H0V2azOVbcaLAKo8BqabVaGYkozGixY/E5jlXLkfirdBXGMAxpn+YR1bUvVtVbbY9E4uWOFotMysZIylS6CmMYxhd+XKlyxeV9ply1X8daX8WZ2mcjkbGUuwuxiqpRtcG4z2PhanfGmkzbnzu2T4nRp/9pBjQDmgHNgGZAM6AZ0AzsfAaiRCJhMRuVAJcZrwRY/B4HPo9L1p04HXbsdhsetwOvpHsTHDgkGOVyOWI6Pq9Ltu1gMoOKWvX+Y0eTxeElbdqJsVcUk7u6KFq5lJLyUtQTWSq01bZ5CWXv/It1FQ3UdfW3pkJXxbSV11G9GAmC9eaHOluo+fA/YutTNrVCt1TLnphKYu5Esm0O/MkuTOMSSbBbsDPIlJiNo3Ae8ya5KehuILSoiBoJsrUg692bqV3WTWtJARbrwaTlePAlDWJnmMkWu5u0qceTmzOLlJ5uSlYtp6SsJMaDuA/dFXRWvM8Hz7/PyqUlSHiLWHp/+yEhqfxtilZ/ytsrm2jpDIEjEUvKODLGO/CnpmAyTSbB62SMb5eyL002TyL+3En4cybikuDXvlR3XdexMKCxmgHNgGZgxwzo4NeOOdIamgHNgGZAM6AZ2CEDfr+fo48+mpNPPpmDDz4Yp9O5Q4xW2PcYiESidHYGKa9tZ3VRE+tLW9hU0UZRZRvFle2UyLKkopXyylYqqtuoqFHLFqqqW6gWqalRyyZqa5rp6uwhHFahqx3zaJidmJPmMf7g4zj4lPnkNX9E+XO/46lf3c7jIv974kXeW9RNc7sHb94sChccQk5CI+3L/sP7f76ffz/0EUs31hOZJGU5RGSORqT8ntWULnqct/54O/9+UGw9/EeefuoTNjWNJ3nygRx0wiwy/C6ScmeStd+ZTEpIwrTuHZYuvJ2nfns7L7/0EZs6Csk8/EymTUkmq/YFlj1yL0//6gH+/f+e5ZPyHOxzj+HQy49mfJYP71ivXM0OzIlzGXfgcRx6+oHktS2i6oXfx3h4Qnh47Le/4T9PPM/yshrqA6HBQ4tR4T0sfG38gNVP38fTv/8Zj/36Hp780yO8v7yG7tTpTD35bCbnpZDiFLK+iHkvKMNktmBxuGJislj3ghrpKmgGNAOaAc3A7sLAWC8hdpd67PN+qMcWPR4P6sN8DQ0NaNEc6GNg1x0DHR0duFyu2CsA+3zntA8RkJCQwKxZs1iwYAHTpk3DZrPtQ7Xffaq6u3sSkaBJd6CLiuoalq/ZyPJV61ixei2r1qxj9dpeWSvLtevWsk5k/fp1bIzJWjatj8saijetpa66mEB3B1abPfbKg2EYg1ffZANnHqnTDmDmMUcyc5wXf7iRxpKN1Ig0dUIwYTwJ9kRSsqeTM/84ps2ZQIYvRKi2lPqyMGFvHumH7k/h/P3Jzc8h2WfBk5GG1RwiXLtRdDZSVSl9b6eLhMKDmbjf/sybnU+iy44nZRJp009j+uxDWGcuJgAAEABJREFUyEtNwNK2kcaKjTTUtdFNGknTjxH9OUydaMXcXEFzSRX19WAadwD5hx/G/GOnk+nz4/fnkVS4P+Nm7k9efi5JCQYWqZvDJ+uF+zF+xlSyc1PwWg3Mho2+6Tk5KXjsYt+VS8rUA5hx7NHMGu/DH2miSThQPFRV1tPQasaVloQ7yYfN4sGTPZOsKbMpnD6OFJ8DhxlxzAKudBxizxOqorlqM1UlJdRWtxJ0TyJ95sHMOuIA8jIkmGgTfT0PiwHDMDCZzDExDBN60gxoBjQDmgHNwM5iQJ9VdhaTu9hOggy6xo8fT21tLYsWLdKiOdDHwC48BsrLy8nJycHr9e6qnkGXqxnQDOy2DISJRJupq1nLmuVvsuTDZ1j03v9Y/MHTMVny4dMs+ehpln70DMs+foblHz/L8k+eZYWST59lpcgKkZWLnmPt8pdoa63EnZiE3eGUAJgEZHZUb2euBKZO5OCv3sGXf/wg12yVH3DJ17/MfhOTSE3KJWH8CaLzky06vxC9izjjyq9z2GkPcsm3H+SMc05l/pRUCg6/lSMu72tHrf8ypn/00VNJF3+sIpCMI3l/Zl77I07fWqbY+dJpzM6zkmArIOuwCzlM8i4R6fVL2bmYY45VdsxY8ZMy7QzmXvogF34njjWTYPeTHEu/lwu+83VOOnUBhT4zDku/9NP2Z4IPSUf+ZeMqOI4Dr7+dc7eWp3wX+f7PuebyUzlszlSS3BOZcPx3OO7GH3LJN89nwZQU0lyCt8i/nMOZfdrX6fVVcH3snHnuGczJA7dddPWsGdAMaAY0A5oBzcAuZ0AHv3b5Ltg5DphMJtTTX1osfXjQ6/p42LXHgGqX6EkzoBnQDPRhQD3NYnM48CYlk5qdS2ZBIdnjJw4ikyR9ixTKcovkyDIu2eMnkZE7HrcvCYvN1qekQVYNM4bFid3jJ8GfhHur+EjwJmCzmjCbzP10EkUvAZfbi8OVJHpJuFxO0TVjcfhwuPvaUeuJMX2Hw4pZ3DBEwIRhsmP1+HBuLTOp147FwDAsmO0JOCQvQcQdk8R+dkyYrC5sUl6C1DfmgwXBxtMTSfB5cDrtWEySLmX26vdPBwzz1jq6YmUlSVlbxCflup04bFZMhgWL04fD48Mt/NitZswGYMg/swOby/MZro8d9fSvzdKrhp40A5oBzYBmQDOgGfgCGBi6CNPQ2Tp3T2PAarXicDi0aA70MbALjwHVDve0vkP7qxnQDHwxDBgmE3aHC19yGhn5heROnE7e5Bmjluzxk0nNysUlwRmL1fbFVEKXohnQDGgGNAO7LwPaM82AZmBABnTwa0BadKJmQDOgGdAMaAY0A5qBnc+AYRhY5EaVy+PBl5xKcnoWKRk5o5bE1Azc/mRsDidms2XnO6wtagb2UAa025oBzYBmQDOgGejLgA5+9WVDr2sGNAOaAc2AZmCUDDQ3N/PGG2/w/PPP8/7778d+gGSUpjRsb2dAAmCGYcJkMmMy7wQxmTAMYyDWdJpmQDOgGdAMaAY0A5oBzYAwYBLRs2ZAM6AZ0AxoBvZiBr6YqnV0dLBs2TI++eQTVq9eTSAQ+GIK1qVoBjQDmgHNgGZAM6AZ0AxoBjQDQzKgg19D0qMzNQN7EQO6KpoBzYBmQDOgGdAMaAY0A5oBzYBmQDOgGdgHGdjngl/74D7WVdYMaAY0A5oBzYBmQDOgGdAMaAY0A5oBzcA+x4CusGYgzoApGo0SDodHJKFQCIVT8kViVVmqTCVqfaSicJFIZER1jZcxVqzCx22NZKlwSnaEUfWK79RdtTTUt0tsLlwJHrzuBLwOC1az/gbJrtofutzBGVBtSvVjql2p9cE1x56j7KtyRioKp0ofKU7pK6wStT5SUX2JxoaHdZ6Ic6WWcZ7VelziaQMtlc5Y96+yMZDtodLUvlUylM5geQqnZLD8odIVbiz13ROwan+YiGCLdGMPd2rRHOhjYBceA5ZIUHUbw+rL+/ddqi0rsFr2z9vRtsIo7I70Bsr/nLGDchEvVy0H8muoNIVR9VXLofQGylOYsWDVeUXZGMj2UGkKsyeWOxaf9zSs2n97ms/x40r5PlLZGVhl4/+zdx4AblzV+v+uetvei+31uvc4Tu+VhEAIScBJSE9IT4gDIZQXQmiv8oDwIJQH/OkQUxMeJEB6cZy4975ety3eXtWl//20li07WzSSbVm7Z63jGc2c755zf/fOaHRWo0017mjV8hzBeZRoJkLyer2xL+ZNdunz+WInUL55TFYT90tHyzaYbypx41rquW7UqKMZ1dGfOhrXjRp1tJF0J8J3yyirE9a8SlRNqMW0ieMxrcSNHLv85anEA07WTwwCPKb4/Uw8bnjCP5ZZsX2e90Y6ho/cz/OcaJN7bcoUK86jxDHiOAeDQTAfzq0jxzTxOX0StYn7Rlo/Glq/32/odZ85xeOKdvB5ST7mSAh5/v0o9DWICQOZAxmcA+5QV+wX9SOdi3luO9J4HuebJtEOfq5L5JVJVrx2G2SMRnxtY86iHXlsOc7ZyIpzItXxPRpaMiM7IxaPK9qR56URVrxO51xINJP+gd1uN2Q2mw3Umc1mQzrGEa0x1slytlgsGOnHZHHAmlOG8qrxqK2tPWTjq1BbloM8hxXmkRoZZr+C/meywGKxwqrzsZoU9APyIwRONAJ8cWlvb8f27duxadMmNDU1xS6WjkWePIZ53uP5z4jx/KqUQqradOKK1p7Uaxs50eJjxKVFn/s4dlzy+VBjTh+lUhtfxqQN1/5wcdPRKpVazvH+Wq3WpNgm5p8t2t7eXnR0tKN2wjjMnTVDTBhkcA7I/OMdCPv27Yv9sj7xfJLMOs/fSil9PWvJmvNVPOdUzrHpanntxDaSYZvoQ00mtamyymTOZJbIMJl1asZSzhxX9pfLZPgk+ow1VqO9v7ze5VxINL3NBE4OI8YLbi2MFcCM6Og7VrVKKcOcyYuclRpZG5+8GO7HZIKy6Dd1rlzkFhSjvLwc5cUFKMp1w2W3wGLSxavh9LJPCIwSAvyEBt+o8sK4rq4Ou3btihXAOjs7wU+18BM5R6urSo18/PJYP9KSPfaP1PF5OtrEQgPbMmJjVcvzb5wTGdC4ja938e1HLumjVGpzI65ljCPbHel5fG6kqqU+Va1SqfWXMZVKQasLbcdTy0/+9fT0oKysDDU1NWLCQOZABueA0+lEW1tb7NNfI50Xj9zPcyyvAVI511GTCW06Oce1XB7JYqTn1CilwH6P5Hvk/kxqOUaMf2ROIz2nRqnU+8u4qbIaS1oySre/HKuRxvPI/enEzbQ2nf6OVi2vATmPEs2U+ETWRzeBSNCLYNc+7GtuQUNbz0Bne9vR29qELQ1d6PAGERrYKv8LgTFBgEWwrq4u7NixA+vWrYt9CqyjoyNWABstAKQfQkAICAEhIASEgBAQAkJACAiBsU5Ail9jaQZEo4hGwgiFIwhHogM9188j4TCCoQgiUSts7gIUTpyI6sTbImPrvFWyDMW5DjjNA1LYPHAXlGGi9udtlDXjKzGu2AWXPe5wwE9ZAGsO8soqUanbmqiN/rWx2y1zkedww5kQd1xlGQpdCjazGRZ7LnLKJqJyfC0ObbfB5hoszzJUlnngUoBZ/0vQHrrFU8c+1M6B/GQxpglEIhHwNkh+Eoy3P27cuDFWBKuvrwe3sUA2pgFJ54WAEBACQkAICAEhIASEgBAQAtlDYNBMTYNulY1jlIAVFkcOcioqUFJegpLifOR5XPDk5CG3oAjl3Jann9t0MQsWWN25yCkuQkVFIQryPPA4HXDazDCbVAI/M0xWJxx52qeoAEX5WuNyweXJ020WorykEPluJ5x2B6y8HbOoGIWlRSgusMPjzoHbU4jCknIUFuQh1+3QBTETbA5d4MrTbZVrLeO63LH28nUuRUV5KHBY4bA5YXfnHdSyHy7G1eZw2HU7kO8jSxglWUWsANbd3Y09e/Zg586dMWtoaIjdNsEvxw/rIjG/AFdYCQEhIASEgBAQAkJACAiBE5+AZCgEhEAiAVPiE1kXAocI+ODva0Xzzi2o292Ihjaf3uVBni405bvdet2N3KJ8bTa93o72hl3YXbcbdc296PUl3jxpjxWhiieWI8/iR7hVFxa2bsH2XQ1o6Awi6ilDTq4VjkgPWrfuRVt3P/xOOwqqSlBcNg6lhWUo8yiEuxvR1tyIlj4LzDnFyC/MRaHqQG/jLuzathNb6prR0muGsuejqtiNnMICuHPzDmqbdm3B1i1bsEXbzt37tG8U/sQ0dS/kIQTiBPr6+sDC16pVq7Bhw4ZYQYzf58NPicV9ZCkEhIAQEAJCQAhkAQFJUQgIASEgBISAJiDFLw1BHoMRiCIaDSMcDIK3fQ3cJmmCSSmYLBbA6YLHaoUnHAG6+uH1+dEfDCEUpg6Hfmx22Bx2FFrMsNs9cOaVoLx6HKrKilCU54IymeG0muEwRxEJ9qKrtQOdutDmsxTAmetEjiMIS3cTerv1Pl8UYbMTNpdVh7fBjBzkFZahrLoC4yoKkOdwwK7bszissOocrSYTzApw5RaiUBfSqseNQ1GOHQ6T7lcU0A/IjxAYjAA/4RUOh8E/p0vjMcBtg/nKNiEgBIRAKgQiwVaEvZsQ7t+ASKBJv+bq19NUGkpSI25CQAgIASEgBISAEBjLBKT4NZZHP9W+66IS7DbYzSY4QvpivdePUCg8+Jfl6yKUxWKFWxehLMoMk0XrXC44bSaYIwHwNjOvTxfYdKEB8MOni1x93XoZdcNqt8BhCQL9Hbq4FoA3ZALMdlhtZl3cUkDIDLNVF7ycdrjs+nnAC29vH7r9LFr4EfR70avbNjtykVdcjvLycpQUF6Ig1wWXjm8xaQ3kRwi8l4BFz1v+pajCwkLk5+fD7XbDbDZDKZkz76WVVVskWSGQeQLREKKhVkT8WxDue1fbUkR8LIDtQyTUj2gknPkcJQMhIASEgBAQAkJACIwyAqZR1h/pzolMgH9ZsnEXtm4duP2QtyDGrKEVDbrgZeiTWCE/0NuMlj07sWNLQnt1u7CloROtbc3oaN+PnUfchukurEBJ+ThU5dtiBbgTGdexy01aHomASxdoKysrcdJJJ2H27NkYN24cHA4HTCbTSFLZLwSEgBAYlkA00o9Q/zKEe19FpO8VRPpfQbj77wh1vYyAt1n/MsmPSET/YmnYVmSnEBACQkAICAEhIASEgBECY/ednBFK4ns4gai+KA8F4dcX534WA6wWmJUJ5sO9Bp4FAghq69KVraDTDrPTCkc0CISD4F/Yixk/NRbhVHTCU5SPvGIn3KoL/v4g+oJ2IK8cHrcDHqv+bXjQi4AvDH/QiqijAFabCVaV0FYwhGAoAt6yFgr0w9vRiMa9u1G/pwF7WvrgC0ZhMut8TQoK8iMEDhGw2+0oKirCtGnTMHPmTEyePDn2nJ8A4yfBlJIZA/kRAkIgLQLRcBci/jpE/auhQlthQgtMqqDkSlIAABAASURBVBcqsAXRrpfg71oKf98eXQALYTTeah32dqFz9R/wp38+jy+/WIe9Xfw+0bSQilgICAEhIASEQHIExGvME2DFYcxDGCsAlMkMk80Fl8MOp90y0G2LHVa7A7kuG2xmlVxBiLdkBLzo9wfQr+tR4F9f9OQgN8cNj8MCi25noHH9f8ivf5Pdj7buPvSZbFA5eSjMz0Nebi5yD5jb6YTT4YQjtwB5RTnIcSlE+Smxji509UXgtRXAlZuHfI8DDuVDoK8PvTqwz5yrQ+u28g+1letxI1fnYHe4YLM74bZGdJ3Nh/5+L7yBMEJ+P8IBn17X2yO6IqdTlMfYJaCUgtVqRU5ODkpKSmKf8GLRq6amBmVlZbFPe5nN5rELSHouBITAUSUQDXUiEqgHwruhVCuUyaeXYV0I2w9418Hf+Q58vfWx7xvMyKe/oiHA34qWuj3Ysnwv9vcF4E2SQDQU0NIdqNuzG8v2dqNXv+YeKY0E+tBb9ybeWrkMv1zViJY+/cuwI50OPA/1tqJz91qseGcJXn/9dW1cbsHmne3o5neS6jxb6zZi3ZKlWLKlATvbEzIN9SLQuRt1K97F8tWb8O4enY8/fKDliF72oGvPVmzT2qXv0fYh0NWgtbuwS8fq0t5xpV6NPXxde9Fa/w62NbSiuefwPkT1L/f8bXXYuXG5zpl5v45l67Zha3M/vL0taN15KOe6hJwPtrmvFfsam3R+67Dy3SUH2xhgMNBebH3ZOizduh+t3iAOzyCWovwnBIYkIDuEgBAQAmOVgGmsdnws9ltZnbDmVaKqvASVhZ4BBJ5CeErKMa0yDwVOGywDW4f/P6Ivs4Jd6G7XF4+92tVThtLxE1E7cTxqyz1w6+KT3nrg4Ye/twOtW/ehrSeCoLsYZROnonbKtNgnbPgpmwll5agoK0bx1GoU5Zhg7e/C/p0t2N+4B/vbm9HcG4U5txJFZRUocYcQ7m5CR3N8ewUqag61NU3nMK3EjZLicSiqnIapU6eBMabUTsBEnZsn3A1fRwsaugLoD0YgP2ObAD/RlZeXF/uU15w5czBjxgzwe75sNtvYBiO9FwJC4JgQiIa6EA00QVmVNhtM+pdFShdyTNEoVDiAQM+GWPHL5/PFPsF83D/9FeoH2pbi7Z89i+8+/Bzequ9Ac5IkQv3taHvnp/j5s7/HJ57djPqOhGJUkm0kuvXVL8X6P34Fn7z/NixcuFDb7dq+i2/9ZjU2h3Uhqe0dLP3Ff+HLt9+D2777D/x6ddMheV89Ojf8ET/71P345Oe/hYd0PnXtum8xj4D+fxs2PPsD/PC2u3H3d/6OX+lCnN448NDarg1/x88ffQa/++UqbNZb40q9Gnu0bHwW7/zmXnz/+WV4dRsvhGKbY//x023t7/4Cv/7GJ3W+zHshHvra9/H91/egcedbePfX38BXbv04bv/O8/jFysaYhv+1bvyLbvMe/OD5d/B/L76MzX/+Kj794O0H2xhgMNBebP2hr+Ce77+JpQ1d6GEDYkJACAgBISAEhMCwBKT4NSye0bWTv5UN9bWhtXkfdu+qR11dHerqd6F+XzP2tPXp39L2w9fXgXa9fW/dPuxr6kRPCAj6+9Cni1Ax/+YO7O/VF45RXcjSvp3798Xa2LV7D3bv2R1rt37nTtTtbUCd/o1mrz+EqC6WhYM96G5qQPPOXRjw3YM9ewZsf0c72js60LV3NxrqG9DQ0IEObxi+oC6c9Xegs2knGvbuQkNzKzp9EQSCAfgTtrO9eFt7mvZjT6cPXV0t6G7bg7179xyIsxt7dJ/rm1rR1OVF6Mi/Sjm6hlp6MwIBq9WK/Px8TJo0KXaLY3V1NVgEY9HLZDJBKTVCC7JbCLyXAOfQhRdeiPe///0466yzwFtm3+t1Im2RXI43AWX2QFmKEAkFEA37gEgAKtiBSLBXv7ZF0e31oM9ri30twHEvfMVgRACdl6+nD11t/fCFIoP/MZuY7+H/mR05yJ3+Plx61rl44KxxKPfYD3dI9lmgD6h/Fa+/tAU/eqkcs66+C/c8/jg+/+h9ePDKPMyqCOhfjEURDPjh67WhvzEHeTvr4W9rRJ2OoanC29oU+4RVh9OOVpsTrX0BBOOf9tbXEKjfhm26Z6+Oq0XRu/tg3dCEHQe0iIb0ePSjp60Xfb1+BPX2qLbER1jn6OttQXe/T1+raGYJO012N3KmXYIzzzwL158/Hpb5l6Fq3mn44KxcFDpC8PdY0dfoQe7OVeCnz5a3I3atFQ72wd/bqtv0A4VTMO6sj+GuBx/F449/Co8tugEfmm3BGSfPwmk3PI4HHn0cjz9wIxZ9cDZmFLnhSogvq0JACAgBISAEhMDgBPQvG6Ox3y6Gw+Gkl6FQCLwooxnRxX2po8WfG1lSRzOiiftSF4lEku5nXMdlulrq2Y5Ro442ko79GnyID22N6t8qh3XRqKN1P5qamg7Zfl0Q6uhHX8AHv68HPXpfS1MbWtv70K+LX+GAV19gdgz4d/TowhQvBQHevtDf3TawXWsOa7NFb+/RF6b6wll76iT88Ha2o+NIP/28tasLnd1dsbitujjV2t47EFcX2MLBfvR3NKFtfxNa2jqgm9QXsBEkbh8sbk9PO3q17rB9OlbTgfyPvJDVCcpjDBHgJ77y8/PBotf48eNjn/ay2+3HhEA0avwcy+OdOibEdaNGLc2ojv48l4g2nNTrRJwVl2THYhf/QMKCBQtinzg1m81DtkNNuuPLNhjXiHFsaelojcSL+zJmOv3NBi2ZMs/hTFkKoGxViAQtugCmiyb6l0NRf6f+JZNXvwbb0BOohi+cH7vGGq4d+DrR37QVK959e+C2uLeW4vW1u7C9oRHdHQ3Ytrweu+s70A19/oEfvS11aNiyHPUtffo1HLq+44e/dQfqNiwf0PO2wtXrsVT/4mtX3Q7s79iJ/f112LxyKZat3ozle7t1fuFhU1ImK6x5lagoKQM/ge2wmrS/D0FvM/atXIY1OsYbS97BOxv3YW/bMJ8KC/mApjVYv60dLzZNwYIP3YTbH3wQ9993O+65eR7Oml0AZwAwxV7Ii+FQEzHP0QWrvw2rW3zoC/rQ1dGH5kY/8mrLkVtVqPM49Ijoa52e7WvRZrOg/9QzMat3F1xNu7ClG9C/dzvkmOKayeqEp/ZsnHzK6bj6/KkoOvVSTJp3Mi6amoN8p0W3WgS7Sedsb0OoZx/+Udelx0RfbOk98YetqBaVC67C9bfchQcfvAt333kNrphfjLNOm48zr3kQt971IB68+SrcftFUTMp3whEXyvI9BHhcxs9DyS6pYUNcJquJ+1FDbfy5kWWmtYxvJF/6UsP+csnnRoyadLR8XWEbRmLSl5psjJtOztmm5ThlW87pziv2l/02akcjLtsYjXF5jiDXRDOxo16vF0Ys/nF8FsGM6OK+jJkpLWPH8zCypI5mRBP3pY4Wf25kSR1tJE0goK8EE0fW4Lq4C4GxRMBiscDtdoMFLxYojmXf+YLCc+ZIx/CR+3mOzDYtz1Wp5jzWtNk4vvGc/X6/oWsGzu2xoGUfRzqXKEselHUcwpEyRMIuRPUv5CJ+H/q9JnT6iuDFDEQtlbBarcN/ArV5Hfa9/H08+uDHB26Lu+VuLHxyMX7y9xexde0L+N+Hn8EfnlmDLQjBhzbsXPJTvPDdRXjmrV1Y0wyE+trRtvT/4af/uWhAz9sKH/9X3PXLv+GZn/8Ub676FV5t+AWe+vQ9+MTj38bDz23BSLcxDn7b4370NL6Kv336IXxRx7jhtntw79f/ir+8u3ckVECFG5Y5xShyWeDR3hZXDgpPvwJz5s3H2cVAjkVvRA6crjKcdZYuvNn78PpbTeju0b8s63NjT88szJ/kwrQq+h2yQKAf27a9Bk+4H5fNPQm1C1bBZ9uIzZuB/iPvbzwkO4prHjgdlTjzzEoEdBXv129uxv7uYYqBRzHyWGuKb3xSOV8Fg0FQy2trnr+MmGiTf0+ZLivO51THSLTJjRPHKNtYcU4wZ+Zu5Nilb1zLJZ8bMWoYl0sjOvpSQ206OaeiHe1x+d6CXBPNpH/AW32MGnV802hUR3/R2pJmniwri34znziwsi4EhMDwBHhsKaWGdzoKexmH5z2jxvOrUirpc0Vi+9SmEzdVLXW0xFySXaeOlqx/oh91tMRtya5TR0vWP9GPOlritmTXOUZKpTa+jElLNlaiH3VKqVhxJXF7MuvxnK26MJOMf6LPWNCyjyOfMkxQJieUpRrKXBBzD4VD6A2WoDs8B87c8fDkFMLhcIDtKXXkOYq/6NqJLUvfxFt/WoOy+dfj2nv+Bf/y2CL8y83n4fIZJfAEvOjjLXu81U9HiCKMoL8X3u429PpCCPTsQU/9cvzjD03oU6fgivs/i0c++wBuvfhsnF9QjFPOOh+zJ12EuUWX4MN3PYz7b/sw7juzGmUj3cYYjSDi60FPXx/a+oMIhaNo2/outrz9R2yfeh5m3PwIPv/ow/jER07DGdN09UrnNujDZgVqalBjbsP0Zc9g8Vd+gl888y5WdprgM7ti50SHGTApqhVMdgcc02vgViY4VqxH94YlqOvpw9a8achxOpEXK5LhwE87Av27se2tYvTv1THGjcf0ORPRawNe3VyHLq/vgN+xXOg5YHPDPu1kTPPk4Jw9m9Hl78f+YxlyjLatlErpXMdraqUUuEw8jyWzHj9us+08ySmSSn+pyVbtgTGKnVOSGVv6ZHN/mTv7YMSoybbx5bhmW87ZyDkbcjaZTJwKh5neZjJ00McPGC0ELf7cyJI6mhFN3Jc6Wvy5kSV1NCOauC91tPhzI0vqlFIpc1ZqZG18Ah42uvJECAiBjBNQSqV08R0/b/BF3Mj5hr7paLP1wl2p1Dgfjf7y/EvuRiyTcTk/Up1X6WiVSm2MGFOpE1/LMU3qhKMsMFmKwO//ikIhEgnDFymD3zwbntxK5OTkxq4X2O/3tBfWxZnurdiwdTfe2G7D3Euuw013P4SH7rkDD119Os6bVhr7lJT5PcKEDeEO+Lp2YtM7+9ETqsG0i6/DdR+/E7d+8BJcM2sKTjnjbEydcBamF5yNy66/Azd/5H24aX4Fit3WhEZGWo1oh27s37gVW17bBt/Jl+OUW+7D/XffjtuvOAnzawv0/iEeFjtQPgXTx5XiksJ+9Ndvxqa338G7Ly7Bm68d+GuPWnrwJkz6l01BscuEqv1rsfb19djSEkC4VhfEHHY4tO/Bh28/fG07sVYXvjoDtaipKsakWbNhjdqwZ+VmtPV6cVw+g2XR1bayGZhc4MaFkR1oaO3C7u7QwTSP/8rojZjq+ZlEUtFSk41apVRaxT7228hrIH15zlQqM3E5RozPPIwYNUqlnjPjpspqLGnJKN3+cqyMjC1904mbaW06/R2t2sGuo0ycWGJCQAgIASEgBISAEBjTBI5T55WOYzKboBTXovqZNkshTI5JuvBVCJfLFSuYK8X9eneISP6qAAAQAElEQVTiw+8Htm7DVnMV3lnwUcycV4ja8kSHJNbdbliKXCi1bMX2tW/i139+F9s67CipqcVZZ02DJ8eRRCMjueg8sQ37tynUv3ESakrHobLMM5LowH5dGMIUzPrwvbj7mf/FD5+5ER8q2YgND9yBT934NJ76zRps1p6HilQD/hPKFKZWbsD3f9OP9XVunHd2MXJzrNoz4dHSgv6dO/F6zQTsn1aFmZV2VE+fjim9Nkx7cQsaOvvRlOB+7FbNuukilOicJ0xuwJqNTdi8rUdvk4cQEAJCQAgIASFwrAiYjlXD0q4QEAJCQAhkHwHJOHUCnZ2dePXVV/H8889jyZIlse/FSr01UY4dAhGYTRZYbU5tdvC3x0qpwbsfjQLBIAKwwGf3wGY3wco6Cgz8mEqQU3kWLv7c5/HAgxfjzsm7sfY7/4Fv//uP8R/PrcemDi/S/+ornSeCCAeAkE/3yWzR/Ur2kpN9t8LmzkNueTVKy2fjpMs/gPc/fCUumrkOHt8GbKkDDt2hOOCfW1KMcfMmo3L+NEypKcUshxmuI0K2t9Rh+/q/omPLn/HGM9/C1x59DI999ef4+T+ew5buV7B+ZxcaWwywTNmVOZvgGVeN8rmzkf/6dvQvq0Odbs+nTR5CQAgIASEgBITA0SdwxGXB0Q8gLQqBLCQgKQsBISAEDBPo6+vD6tWr8e6772Ljxo2If5Go4YZEMLoJKBOUyQUoK6LRCKIwQ5mtujhkBW89MJn0fsXiCN77w+12O1zBbnjad6GjI4De91RLIlrnQ0gXyfy+MCK+Hni7vdC1WYR5Z13IBIutGCUXX4uLPng+PjZfF902v47X//k6fv7qNtR3+/CeJmH0h/nropcrCGtuO3r6+9DvDcX66/d3IRQ69LmtI1uOhoPwt+5DZ0c7WvwWBCPlqF5wBs669VKcWeNDcaQD7e26qMa+JIjthVUon3U6LvjASThtdjkq9D6btoEHmfRg/74m7FizD8UWL6x9zahbtwnrd/SiU/9zVe7Bxj1t2NU4dG44yj+24moUTjoJk3v2Irx3D1Y0Aj26YHiUw0hzQkAICAEhIASEgCZg0jbEQzYLASEgBISAEBACQkAIHFUCuuhlslUCyq2LQCEEojmImty68GUBC18Y7od/3KawCBXdWzFxxe+wdk07drznPj1Whfajr68b7U1+hJu2oWnbfmxcD3hZ1+ndie7db+Cvb9ZjTXMJCqZeitvuuxLnXjB9uMgG95m1fyHc5T3wTFmD7Q170dDcg1DYh/a2jejt3av3D/4I9/ei7Z3nsX7NGixp1cUgdgd9CPv19k1TEO2oRnERQBSHteCqQX7NhbjlypNx3kksfSXuZUVpG1q2Aw2rLsb77/42vvbjZ/DMMwP2k//8FB69Zhp2djZgY5OuQCVKj+l6CZyeKTj1w31Qxd345z8BFimPaUhpXAgIASEwJAHZIQRGNwHT6O6e9E4ICAEhIASEgBAQAicOAaVsMNurAOtMhMynIGA/B8oxGU6nUxd0RiiAWVxA8QKcds5ZuOrCEqz7v2/hqS9+Ap/49OP4xLf/ht9vjMJfNRMnnb0HPXt+ih/965P4zC/X4KXGbuTWQMfVHBwWRKK96P+/7+O5f/8XPPK5r+LxH/8ddZ1RnHP6GRhXPRMTanpQkv9nPPvU4/jyN36Gr75Uh33dfi1O9mHRjkUYP2sBTjn/ZNje/DWe/4/P4PNf/Hf8aZUJdd3Fev/gD5NFIbfcis61L+Plxz+BJx/R/fvEF/HFb/wBqyafjLzT5uE0LT/y67xg0uysTuS47XDazYc3HtTFr/rtqAtE8fakeaiaNg7TJpajvHzAaqZMxvTJUzFpdQOwuQl14Kff3sWqF7+Pb33iE3hM2ye0fepzT+Cpv6zFO/X9CPZ1Ycc/foRf/vfnwH0D9t/47Of+iOf+8v/w6xf+D99evBwNL/wca159Eb9Z3o6W3uDhecEMszMHZWfOw8xJNTjZC3jCR7jI0+NPQCIKASEgBITAqCRgGpW9GsOdCofDCIVCYsJA5kAG5wCPwzF8GpKuCwEhMBwBZYayFAC2mYDjQkQ9F8OWMx1ufhG9xXLgi/CHaMBk19WRyZhy+vm48EPnodTUhPadq7F67Xqs3tGEvV4PLJUzcPJl4zG+you+XduwucUGXe3BvIsWYHKVGwX5ebB6ilEZ3Y9A42as3rAFq5uBvOIqvP/0magqn4pJc8ox5wwTgo3bUL9tFza19MEbHL4qo8w22IprUVs9HqdU58Njy0PJxAWYfdZlmOnsR1TH2rh1N3rdp6Bq3Dztk6t9zO/pqMlqhWdcDTyWCEw7VmPbOt2/1XXYuicA9/mnoPY03f9cMxyuIhRPHIepp1SjxGOH84iWmI9d5zNR53NqVR48IRus1dXIvXg+aqo8KHYcEtgLK1E2cT4uyM9FrSsHgbxSTDg5B7nuTuxfvRobta3Wtnb9Bmxv7EK/tRyF1fNRYe6Bv0kz1Pu4f/XqrVi/rgGNjbvQoAtdLZFSzHD4UBjuwe7OMPzmQhRNrMa0U6tRmjOQs8nqgKd2PuYuOBcfOuM0LKgpQlmu5VBysMBszUPRxJNRPX4ixuUBR9b2EpxlVQgIASEgBISAEBiCgGmI7bI5Swn4fD709vaKCQOZAxmcA16vF1F+MXWWnkck7YMEZEUIHDMCJsdkWPMug7PwQuQWzkBubi7sdvvItz4yo7I5qLroXnz9Oz/C4sWLsfjnP8TiLy7EHefUoiq3EjM/8HU88GVu/4nefh++8tiXceMD38KNZ0/A3PIy5FZehA/813fwZWoP2Fcfvh5XTjejwFGEiWfeimufWIzv/1S38dWH8dSV01FT4GTkIc3i1oWd02/HLR++Ft/+0DTUFDoBdw0K5lyL27/5PXxTx/nFL36BJ598Et+87yOHfI5s0eICik7HGTd/Gl/Qmp9pYx9/8aOn8eT1p+C8yR6APoWna5+r8ND/XIVzJxag4oh2LK58FJ52K2666iP4n4/qotnp1+CqD1+N791zNk4tz4Fu5ZDCVYP8WZfhlq9fh4/efTVOn3kN7vn60/jGgdiMT/vlj7+PL91wKj561Y049+7FeOqHms9hPv+Kn/zkVnzshkV49FPfGBgbvf/bj9+Le88fh/Kas3Hax67CJ56+GudOLjqQs1XnMRkzrrwHt/7kB1j0sdNx4ZQcvS3+cMOROx2n3vxfuGrhLbh6OlDsju+TpRAQAkJACAgBIZAsAVOyjuJ3YhPgG+1wJIo+swed1iK0W4vFhMFRmgMyl4wcTzz+es25CEWVLoCd2OcNyU4ICIHMETCbHbDa8+DSRSOXOxdOpxNms3n4T37F0zXbYHHmobikdODWvTK9LPQg12GFxWSBzV2MvMJylMe256GooBA5ecXIcVhg1zFMFifcxSUoLC9H+QEryvPAbVUwKTOsjhx4tL6kTO939sC69yU8+29fxNc+8YmEW/wS17+BL3z1FbzdFoHP7UGxW+dnUoDJCpPNgxwdq7i8HGVlZSgsLESxjkUfK31w5I8CzA44cnTxSmtKtTHHslKdLz/hZTVpgcKAjxt5Jbo4ZDXDrLce9lAm7ZKDHJ0PPxlmdej+ud0oyXVoBiaYEp01M5PNpfP0wJOr27O5kXcgZ8aOWyyHHAc87hw4c8tRXKr5HMhvwKcIpaU5yNG55+cXH2RbUpCLPKcFFqtD98sN5uzUOVtiOSj9v1WPWS5ydB/zdfvOWB/15thDQZlsWlcEtycHbhtgVrEd8p8QEAJCQAgIASFggIDJgO/Ydj3Be6/rXgiFw/ApB/oteeizFogJA5kDmZgDllz4TA59PEYQkU9/neBnTklPCGSOgFIKFosuRtntsNlssXWTyZRc8et4ph3uR6CnGfs2b8Cm1auxelDbho2b96PNG0TgeOYmsYSAEBACQkAIHCsC0u6oI2AadT0aox2KRiMIhkJQ4SBM0dAYpSDdFgKZJ2CKhqEiQX08BhGJRDKfkGQgBISAEEiHgHsiCudei9u++X18a/GRt/nFn38V33/qQ7i0phDl6cQSrRAQAiccAUlICAgBITBaCEjxa5SMZCQcht/ngynkhSXsHyW9km4IgewjYIkEYAl6EdTHYzgshejsG0HJWAgIgcMImKww2zzIHeQ2wIFb/XjrXxFKit1wWUwwHyYeNU+kI0JACAgBISAEhECWEzBFo1GEdeHEqFFHM6qjP3U0rhs16mhGdfSnjp/E4LpRS1dLvdGY9KeOxvXhTCkFt9MJuwrDEvFDgZ84iWb59JT0hUB2EVDRiD7+ArAjqI9HB6wWS6wDwx27Q+3jcU/xUPuH204tbTifofbxHCnacFKvi3FWXMZ5kh2f0+LbBltyf7rjyzYGa3u4bcyPlpo2inS06fQ3G7RkyjzFhIAQOHEI8Lgc7pw42D5q2AMuB9s/3DZqqB3OZ6h9mdYy/lC5DbWdGvaXy6F8htpOTTZqU30dzNb+ZmKMOGcyETfTY8R+G7VM58z4J2rOPFY5jxLNxGS9Xi+MGnWhUMiwjnEyqWVs5mDUqKMZ1dGfOhrXjRp1tJF0Tl34mj17FvLddpjDPv0GPAhd2Uwca1kXAkLgaBAYog0WvszRIMwhPzxOK6bPmB77Ymcevz6fz/C5kudXvqCkomVM0Sb3unY0WXGsAoEAOHZc8vlQ5+504rL9VMc301q/35/ysXCia8l2iNODbBYCQiADBPjGJ5XzRjAYjBX6eR4f6hw+1HbRJvfaS36ZZMXpmOr4ija5Meb4ZoIVx5VxGZ/zzIjFtVwa0dGXGsblks+NGDXUppOzaN87L3mtTa6JZtI/sS9atdlshpbU8a8SGdXRX7TJsyYrGrkNZx6PBxUVFbCYTYj6euEKtOsCmO/AJ8Bw1H+kQSEgBA4RUIjq4y0AV6ATyt8Tu+2nrLQUbrcbJpPJ0Lk1fpzz/KqUSknLmLR4W0aW1NGMaOK+1NHiz40sqaMZ0cR9qaPFnxtZUkczoon7UkeLP+eSX2DOsePSarUOOX7UKZX6+CqlMFz7zGUwi8c93loyUSq1nLNFyzwPnRVkTQgIgUwTUCq1cw7P30qp2B+hGOw8Otw2ngeUUimdn+Naxh8uxmD70tVyrFKNm6qW8TKpTeV1MNM5M/5g4z/cNmoyyZnxh8tvsH3UpJozxzVVbTpxx4I2cayyob+85uVcSDS9LbU3ZlqY8pu6sahVKvU3OeSVONkGW+cnv/Ly8lCQn48cuwXm/nZYA72x7/9Scgtk4pyXdSFwVAko3uoY9sMa1Mebtx1umwn5+Xng8cgXYKVSuwjmca/U8dfGL6CZ+2DnmuG2jVUtLwDIhczIgBbfxu2DGX2USm18qeX8YLzB2h5uW6a0zFep1PqbLVqyPaonF2lMCAiBtAmMdC4e7HwZP5ZT0VLDpLkcrO3htlFDbSrn9nS1SqmUin2Mq1RqWnJWKjNacmb84cZjsH1msxlKpZ4zQzDx9AAAEABJREFU45LZYG0Pt425jiUtGaXbXzIbjulg+9KJm2ltOv0drVpeP3IeJZop8YmsZz+BGTNmYMqUyejt7oS1vxXuQCcskaDcApn9Qys9OAEJsPBl1seXM9gFu7cVfd0dmDB+HObMmRO7iDwBU5aUhIAQEAJCQAikSUDkQkAICAEhIASyj4AUv7JvzIbNmFXs8vJynHbaaXDZrQj26AKYvxWuQDucoR5YI35dCAtBPg02LEbZKQQGIRCNHTemaEgXlP1whHrhDnbA7W+DydsJt92Mk+fPR3V1Nex2O5RSg7Qhm4SAEBg1BKQjQkAICAEhIASEgBAQAllDQIpfWTNUySeam5uLWTNnorioMHYLZIk9CpcufFm87bAGumEL9Wnrhy3sFRMGMgeMzIGQPm708cPjyOprhyPQhWJHBIU5DvA7vqZPn46CgoLkD9ZR4CldEAJCQAgIASEgBISAEBACQkAInOgEpPh1oo9QGvlNmlSLefPmYurUqbCbwgh2NsPc0wRXXyPyvI0o9NEa9FKs0JcWA2E4Jvjp40YfM+7+Jlh7mxHqao59Amxy7UScesop4K2OVqs1jSNWpEJACAgBISAEhIAQEAJCQAgIASFwLAgcxeLXsUhP2kyHAN+I86/NFRYWYOaMGTjtlJOxYN4czJ8zE/NmTcfcmdOGtBlTakEbzmeofdTRhto/3HbqaMP5DLWPOtpQ+4fbTh1tOJ+h9lFHG2r/cNupow3nM9S+KRPHY3LNOMyZMXXIcRxKy5i0ofYPt33m1Ekpz41s1pLzvJkzcNLsGfo4mo1TTz4Zc2bPRnFxMTwej9zqmM7JapRo+UcOLrjgAlx++eU488wz4XA4RknPpBtCQAgIASEgBISAEDiSgDwXAtlFQIpf2TVehrPlX55wuVyoqakBvwx/2tQpmDxpEmprazFx4sQhbdy4caAN5zPUPupoQ+0fbvv48eNTjpvNWo7PcFwG21dZWYmKioohx3AwTXxbnFUqcTm2tExo+X1aqcZNV0t2tbUTY8fP1ClT9PE0PXYcsfDF48zwwSmCUUeAc+Gkk07C6aefjlmzZsUKoqOuk9IhISAEhIAQOJyAPBMCQkAICIGsICDFr6wYJklSCAgBISAEhIAQEAInLgHJTAgIASEgBISAEBACJzIBKX6dyKMjuQkBISAEhEA2EZBchYAQEAJCQAgIASEgBISAEDgBCUjx6wQcFElJCGQ3AcleCAgBISAEhIAQEAJCQAgIASEgBITAiUNAil/HaiykXSEgBISAEBACQkAICAEhIASEgBAQAkJg9BOQHp7wBKT4dcIPkSQoBISAEBAC2UCgq6sLr732Gl544QW8/fbb8Hq92ZC25JghAuFIBH1+P/a0t6O1pweBUAgRvS0ajWYoIwkrBISAEEifgLQgBISAEDhRCZh4oRUIBGDUQvoijWZUR3/qaFw3atTRjOroT10wGDTc16OhZWy2Y9SooxnV0Z9jS+O6UWNMmlEd/amjcd2ocXwyoWVMmtF86U8djetGjToa+21UGw6HY2+UjOroz5g0rhs16mhGdfSnjsZ1o0Yd+2xUR/9MahmbORg19pVvgo3q6M+YNK4bNc5F0Sb3mhhnxSU5t+sixvLly7FkyRKsWbMGvb29Q77eHI3xjcdl7GSNY0vLhJZ9TjbPRD/mmw1a5pjMxR5LWyx89etrr7a+PuzTRdPG7m509PfDp7dxH4/9ZNoSnxOWwOhKzN+NQMtOrF25Beu3NaPFDwQi2dFFnj8SzyfJrMeP5VS0PLdSn0ycI30yrWX8I3Ma6Tk17C+XI/keuZ8aMubyyH0jPacmVS11nL1cjhTnyP3pxKU2HVZjSUvuqfaX45rO+KYa92iML/tt1I5GXLaRLXHj48txGiln1kE4FxLNRFFHRweMWp++YOOFvVEd/TOpZWzmYNSooxnV0Z86GteNGnU0ozr6c2xpXDdqjEkzqqM/dTSuGzXqaEZ19KeOxnWjxrmcbVqOLU9WnZ2dho/feH9FO/K5L11W/foNbSqc/X4/eIJPRcucU42baa3RY5f+8Zy5btSOppaf/CJ3fuKLy+HGzufzgS/c1BjNuaenB2zfqI7+x1d76PiKx+1M4XyVLVqOe+IF1lDrLGz59S8Qm/U47tLXX31c14XSbfv3o10veezTZyi9bBcCx51A62a0v/VzfOFT38JXnn4Zb7QAXcHjnoXhgHzjw/MHz31GjOfXVLXdupBNfSrn9rGo5XkzVVapajk+PMfy9d/IvKAvxyjVuKI9dE1AlsNZOqz4fo4nCy6HizHYPs7FVMf3aGjZ78HyGm5bPO5Y0fK45fGbzPjyeopzIdFMFosFHo/HkLndbjgcjpgdTy1jpRp3LGo5tjT23agJ5+SPiTgrHhepck5Fa7VaYTabkYqWOdvtdtEmce5Lm1WKnOPja3RO0T9TOTudTqQ6r+Ja5m/UThQtj0X232azjciBPiaTKaVj8ETpr5FxGgs5c0wTL7AGWw9FBm513KeLgJ1eL/gaXVVQgDyXC95wGDvb29HQ1YU+XRwN6ee8wBusnWO2LewFOtdg1Z9fwq/+9WWs3NeN1mMWLPMNh3096Fz7Zzz30gv4ykt12NPpOzyp9u1oW/NX/PdvX8cz7+5Ch94b0ta+/SUsX/xZfO0Lv8JPn9uIOr1tQOmFv2cH1j77n/h//74IixYtOmifffxL+OUbu7FRF460+8FHxN+LznXP4v/+378f9F2kdZ/+/BP49v+twTur1qJj7V/xzWdex2/fqUe7VjIHvUDQ24Fdb3wTL/3zt/jNinbs7zmwJ+IHutZh3V9/ih997gn86C+rsbS+j5IB69iBzhW/w7f+7YnDYi76ytP4wm9WYHVzDwa82d5u1K3citd+3YRxC07H6efPxUyXD+59b+K13333MP1jOudfvLYT6/frMJGAzmE9NvztZ/ie7s/ntbFfixY9qjVP4bu/fhvL24HuoPY9Rg+lFHjuMXKuoi/P40qlpnXpY5l6vh6wLSMmWk/S70fTYcXxUUql9D42nbhHQ8s2jMwp+lLDPnPJ50aMmnS0fF1kG0Zi0peaVLW8BuYphUu2ZcTSiZut2nTGN1Utz4+pajmuSqnYdfZIY8v3UpwLiRYrfjEBI8ZATJjBjejom46W+lTjZlrLvJmDUaOOZlRHf15U07hu1BiTZlRHf+poXI9bskvOqWzVcm4n28+4Xzr95djS4m0ZWTIuzYgm7ksdLf7cyJI6mhFN3Je6bJ0b8T4YWfKEzeIIX0yN6OibDiu+URhLnNNhFdfGx4hLXqzRRmJ4NMaX8TjeRuzInI+nllxSzTkbtMwx8QIrcZ23OvKTJPFbHVv7+hCORlGgf5lYmZeH0txcuHShvN3vR2NPjy5i9MCr1/npwONaAGPRpGcbtr2+HP/4+Upsae1DJ0bvTzTkQ7B5DdYsXYY//HUL6ju88CZ019+yGY1rnsVflm7GsvpOBBDR/3rQsnkNViz+Pf76+8V4efkabO4G+sMU+hHw7kXdG7/C68//Hn9+eTneWrocy996CUtf/AuefWED3t3cAe0Ouof62tG1ez2WvfgGXnrpDd3Wcixdrv2Xv4V3l72GV9/cis2r16N1+xL85qXVeHFjE3p0GJak9AJhfw+a1y7GiuUv4sUtPejwDuyJhvwINK3G1ndfwF/+9Bz+8vJGrK3rgC6J6fy1srsBvdvfwOJn/47f/PUVvLV8Gd7VMV977Z944e8v4N0dTdjXE0RUF7AC7RuwYdtevLgtDydfch7ed+EsTHMFYGlch61rluL5t5Zjybs657dexjsvPqf7uB7vbGpHdySEUG8d6pa+jv/73p/wj5ffxBvLtd/ylVi+fAu27mxFm66PhXhw6JSOxUOpgQKHkfMcfXksK5Walq+h1Kdyrsu0lvHZfyNGDfvLpREdfanJhJavz5xvfD1kHkYs3Zz52s82jMSkLzXUpjqvMqXl+KaSMzWpauPjyyXZGbF04mZayzlipK/0Zc6cG8dKyxiDGeOlGpfHLY/fZMaX75Ppm2imxCeyLgSEgBAQAkJACAgBIXB0CbCA5QuFsL+7G3s7OxHVb6xLdMFrQkEB3BYLyj0eTCopgUcXw1oDAWxuaYl9CT6/A4zao5uNtBYnYLHZUDh5Oqb02jDtn5vR0OlFU3ynXu5v2Y66na+hZnwRplWVo1iXv6zYjpbtHux562ycOm8NSks2YvNmwNuPw34mn/khfOzLi/G9ny3G4u9+CV+/5Sw0vLAUr760EtoddO/f9S62PP+/+PefBdFUchO+vHgxfqZt8eLv4offuhdnhb2w7GtCi27ZyAekwsEg2nZsQY/LAVx4IbC/A/17Gw9vx+oGZlyFC+/9Kr67+Lf41eIf4L9vnYKrfT/HymUbsWxrDyI+H9qXvYPVYR9ee/8FmDQpH1NzgEgEaO8AahZ8AA99dzH+91e6j09/GU/deR5aXlqOV/6xAht1zuwjMAk5BTfg1i9/F9+K9e1XWLz4y3jigYtxXgmQb9WO8hACo5eA9EwICIETiIDpBMpFUhECQkAICAEhIASEwHEnwO8FevPNN8G/1PnWW2/F/lgBk+B3S7zxxhux7dzP59xu1PiXHGN/1bG/HyazGeV5eShyuWDX62ZdCLPqZZ7djtqiIuS63egIh7GzoyNWLON3O76nANa2Fc1Lf4v//MrjeOSRR/DIZ5/AI999Hn94823Ub3kTi//1b/jH81uwE2H40Ym9q/6MN3/9b/jbygZsaQXC3k50rvkj/vzjfxvQs42nfognnnsdzz/7J6zY9H9Ytv85/OK/voivPfUL/OsrO9HQzc8NYeifQB9Q/xr++eJf8PkfPYNf/+gL+J9/07l9/kk88usl+OtmHVjnA3Ri35pn8Y+nH8GXPqf3M/bnv6h93hrwCep2dr2OF2PtLNbtPIHv/Psj+MwXvozv/G09/v7Sc1i2+BF87Qmt/doP8KXFK7G+rQ/90D8HtC/99juH+hX3ae07cCuf9os/LDaYSyajYlw/ppa9hobGLjS1cCdLTbvQWhfAziUTMKGkGtXleTAHA1C7tqPOEsXSBSdh+uTJMIeieHVzHbq8PgoPmtXhQW5xJcrKK1E5fQrGzZ+Ok8LtKGxrRXNHBMFQJ9qat2DXjvWoOPtknHzuGTi1shITtVVWTkdN7Zm49EOnYMHJ1cjTrZq1JffwIhRsQ/2WPoQshZh++jRUNe1DYNs+bNcFqwMfDgOUfgtg88CVX4yyyipUVE7F1ImTMWNSGXZ296G+oxfhcBDtzRvgtnoxf+4cFOe5YdMyZXXAM/NszJh/Gi6ZXokp4ypROWEcqmqqMCEQRl6/T5cJdZEM/LHCZM5BXnEZSiu1X2UFKiuLUZTvglN3yqToIyYEhIAQEAJC4NgT0C9hxz6IRBACQkAICAEhIASEwIlKgF+AvHr1aixdujT2lzq9Xm8sVW7nX+7k9rVr1yK+PbbTwEu7i/oAABAASURBVH/8/q79PT3o8fthtlhQpAtcHl3sil+EcclCWJnHA7fe7tPFrwZd/GrTGv5xE94yORCON8v1oHP7Cmx+4U/46z/ewj/fWIZlK9Zg2eYG7G7Yifbda/DKz9/Gu2/vQiN0kQU92L/tdaz5x8/x9tZW7NKFIl/bLmx+6SW8/vdX8Pyb7+Ltd97EK8tW4sXV27Crrh7tXXvQ5tuDHRtWY92mOqxv6kV/kLEHshj0/5Bm1rQa777+Kn7w25fx2rtLsXz5K3jrlb9h8R/fwpsr96DVH0UwEkB/+x40bFmGNSuXYdnbr2qf5w/59PoQbFiFZW+wnZfwqm5n2dIX8dbf/4hnnvsnXnjtTaxZ+y5WLH8Tr776D/z9ny9i7d5OtPj8CPW3oPGtFVj12tt4adm7WLrsgM8//ok12qdVp3hY7iYr4BmPshoLaqfWY0eD5tOknXSO6NmOfa0mbOw4FRMryjGh2IFIwK83r0OTuRvNZ0zHpCnzkeO1Y9fKzWjt7YdWHtb8wSd2XWTL9aCo0IwcG6B8IcDXhJa9TdhZ58eUs2dj7vyJqAKgd+v/c2F31mDeuTMxfVY5ciIhWLr3oXnbWizXxdm3tbFI+/Y7y7G2rgfNXVoSf4R6EOhpwPZNCr5gBabPnYRJtj2ItNdj414/+vyRuGfCkhUoG2x2N9w5eQhbrAjpQmUk4kVHWzdyzVacNrEKuQ57TGOy2uCpnYvqmlpMzwVcFmj/KALmKFwlbuTnOZELQG/W//ciFNiNnetWYKXO++133sW6+lY097DAqHfLQwgIASEgBITAcSJgOk5xJIwQEAJCQAgIAQgCITBWCbC8EIlGwS+95xJ6PZEFP93lDwYR0hYNBBDo74dPm18XzLhvwNevF1ux7o3X8ervt2D+1V/E4/+zGIt//kMsfnIh7jhnEoq0x0DRQa8M9uitQ/f2JfjLb3ugiq7Foqd/jZ/8+nv4z49fh9trJ+OKa67HOfNvxPmVN+Ph//ohvv3VT+BbV07DhHznYK29d1tjDyy7FIou+Vfc8tn/xA8+dSWu2L4ZweVbsaTVjJ5QEWrOuAXXPrF44JbA//cf+OGjH8IHdmyJ+bzVCsTqIk09MLOdi76Cmx/8Iv7r5nnwLvkBVtWb0Xn+b/Dkt7+P//zYeFwV+A12bGvF9sb96OnYjL/92AtnzofxlcW/wc8WH/Kp29aCbU1HpktShSgpm4LqqdPwbkMDNjZqJ80f27dhu8eJNy8/H1Mn5WFyDhAI9GP79tcQ7a7H/MpKjJs+G1N6bLFbJhs7vWg8svn485ZWeOvq8PqE8dg/rQrTCgNwdu9A8/YoNm6YA4cuOuV44s6DLAO9wKY/4+Xv/QseWLgQN2pbqO3G2+7H5368Df9cn6Dpb0Vw33ZsWetGe9tklI+fhOkX7YKpfAvWb2lBX/9gRaeIbqAdrfu3Y9eWjVhQXo7ZlXmIhDvR0TIJkeA4lJQAVqt2G+LR37ofDTs3Y93J5fDOrsBM7efSBtTpcdFj8cQDWBTL+S488csleGlLT2yv/CcEhIAQEAJC4HgRMB2vQBJHCAiBgwRkRQgIASEgBMYQAavFgur8fOTabLr40I/69nbs14WtkC6ARTWHQDiMdp8P21tasL+1Faq3F4VmM9za9O5Dj4AuftVvxRZfDt4efxFmnVKLk2ZWorKiDJVFOchzWmHW3krbkA+HBcoN2PrrsHu7Lkitb4XPPQ5TZ87E+adNRWlZMZz2XDgtuSgoKUNpcQFKPTZYzcO2eihcYSFsk6egtrYatVPHo0ovx0UicPsC8IYVIlEzQu070bjiz/h/P/gf/Ne3f4anf/Malu/ej6aYz4Hb5Qp0O5MmY2LtONROHoeq8bWoDc5Abc5kTJhVoZ+XoSTHAk+0B8FAGIH9urCzfTVebX4df3zl1/j1f30dT/3X9/CzP7yBVzZ1YvOeNnR09x3K8+CaGZ6SClSPm4oJqxoQ3dKELQEvtugCoSXagfmzZ6M4xwWbqR0B725sX1KIaGs1Zk+vRM74GagY58W0slfR0NR14JbJgYZ3r3kZ//ftA7d2/s8L+ObaIpx12Wl4/zm6IGUGbJEgwgHogpodSplgMg3oBv3f4gCqT8fc99+Eez79aXxS26e1ffIT9+LmSypw0vhDKm/7fjTv3oJ1U0rRX1uJWc4czJk+D2ZbLlav346GPi9iFIL9QN1LeOe3T+HLj3wSn37kC/jl0j50n/J5nD9vMk6uCCAc7ED7tkKEOwtQVAxYbYfiHFwL+YDdb+Gd17fhe38rxJyTpuLMkys1LytMebMx6/034O6vfxmP/ctn8bmHbsa9H5qLnBUrseO1NVjefqDQebAxWRECQkAICAEhcOwImI5d0yO1LPuFgBAQAkJACIw+Aj5dxGjXxY29e/diz549B43fKzVYbzs7Ow/6JPobXe/u7h6seSS2f2RORmIM1X5XV9eI+TMubbh4Q7XP7SNph2qXOhr3s53BADH/hoaGGCeud3R0gM+pa2xsfM92tjWYUTtY+9zG7/Qqy81FkdMJky4ENegxb9Dj1abnijcUQode7tPb6pqb0a2XLr2tVPvmaTObzVBKsRkgGAQam9BgKsT2iWegaoIHpXkDu5L+35EHR+l4zFhQgZJ8L7rq1mPTsvXYtbcNPWYbvDpWKOnGBnHMz4elphrlRTbk5dlhyvEgz2yCk6664IOeBtSvWYWX/+9lvLhkKV5ftwVr6lvR6Q/isLj5h9rJ1+1Yc4pRbZ6DmrwqVFQCNhsbTDDN09+0F5scbdjYVYe6ZSuxatlm1Hc6ECo9GQW6gOexhhMEh1btBWUorp6C2W0tcO3fgy3dHVi/plkXCBXOYpHLqYP5W+Bv2Yp168yo39oHb9MmrNnSgJ2d29HvXIO1dc3Y1eg92GhfexP2blqKNUtfwAuvbcALqyyYPWMSFkwtR45mbLbbYLGGYI92IRQIQQ/5Qe17Vlj8qjoFsy69DncsWoQHtS3S9uB9d+D6CyswexwVUf1fAD0t+3R+a7DT2YL63p3Y8+5K7Gm2YdduP+rWbtSF1z50EHRUs+hpQmv9Jqx+ewlee+4ZvF3Xh101H8WUCSWYWBBGVI9XoNeKaMACmx14z/dzhfoR6tqHXUuWY826XmyNzsN5syfh9NoC7WwFPLWoPfMKXK1zvVfbogdvxV3XnYXafRvQvnod1rRI8UsPmjyEwBgiIF0VApklIMWvzPKX6EJACAgBITDKCDTrAsaKFSvw7LPP4ne/+91B27Jly6A95XdJJfqNtP7HP/4Rf/rTn/D73//+YNvUDNX++vXrD/r94Q9/GFRL/Ui2mX/SbpAeJLY/VBvJxN20adMgrQMbN25MOefEuEO1v2HDBvzlL3/BqlWrQB8un3vuOZDz3/72N6xevfqw7UP1kdpBO6A3KqVgs1pRmpOD8bqoE9FFrD26yLahpQWNfX3YqYulm1mAa22FKxzGOF0oK9R+Ho8Hdrv9UPFLt5X+oxS5VRfiiv/6Dr70tYX48mkNWPOvj+ELi/4dD/1oCVa29KI3/SCDt+DvAbY9j3++sAPffX0eLn/sG/j2M9/Bj5+6H7dNLMeMwVXJb7XnAjOvxiUP/Cu++8wz+JW2Z7T9/EdP48nrT8X5kz2Dt+Uuhq1qEqbN7UV+wQ407tqNzS+einDLTEyfDrhcWqbHqn/zWrzuXYHfvPQ0nnrgBtx143147L+fw09WBPCHtduwoenQjY+TzrgSH3viZ3j6vx/Fo2dMxPRV69G0uw+NGgF0MRCFBfB4+lASXoue9j70cLsOk/ojrKXtaN2/HVuWvYX+F76Dv/7HIlx30+247vM/wc9/9TKCq9djx54DORz8a49fwTd/+j08eedU1Ja34B/6OGzv79dtuWC2FqBwehfMRV3QdcFY7VXvOPTo342eujfwqx91odc6HY9+/xpcMK0ElYc8Dl/TIM0leSi27YBVa1ta8d42D1eMzmfSKyEgBISAEMgIAVNGokpQISAEhIAQEAKjjEBeXh7OP/98nHTSSSguLgY/AcZPe8WNX1w+WJf5nU5xn3SWo7V99isdLnEtOQ/Gn+3zrzhyvOjDJZ/zk2Jc8nni9nh7Ry7pM1j73Kb0fyZdAHPpQlaxLoDVFBTAZTajTVc8tuuC1z5t/u5uFFksKNf7i/X+fD2f3G43bDbboeKX1iA/H6W99aje8AK2bO7CHl1A0M0nPEJ6vR3e/l50tgYQbt2F1vpWfoUV/D69q78J/fs3YcWeMNpVDSbNOA1XvG8mJkzIQ3OXF75QBBHtdkweUd1ysBe9TjO6qypQVVWFiU4r8vo7sTUcwt50gjqdsHnsmNS4HI7GRjT4q5BXVIWqQqDQ3ICGljBaukyDRzDlwOYqxZQZJlh667DqlWV4sbIKbTXVmG4DnApob6nD7r2rUHD2lfjg3Y/iic98Go99+jP43KP34lM3vQ8L6tqBzU2oA8DPf9mcOcgtq0H51AtwwcVzce37LFjx57fx4j83ah8rfOaJqJ4xDXPOK8XGl5Zh6VvcDnCIdDR4ezfhjeeWYcU7u9Ch2+So6sXQD80PnfXYX2dG/a4LcdmNn8AnHv8sHv30Y3j081/Ew7ecjOvmrUZXawP2NfcBSrOweeDKL0H1xKlY8IG7cdGUYpxe/0O8uXwTltZHYbLko6CsHmZ7A1ioCgQx8HPgVsfX/vI2vvq/bYhedArmXz0fp5bnoMhmhkV7RQI+dK1/C9s3rT90e2NXJ/z1DVjtm4zWvImYUAM4HNpZHkJACAgBISAEjgMB/cp3HKJICCEgBISAEBACo5wAP6Uzf/58nHHGGViwYAFqamowbty4g5ajixpHIIg9zc/PP+iT6D/UenV1NWhH7h+qfRbl4r7U0eLPjSxzc3Nj+R75X2L7Q7XHmLSh9nP7UO1zO7U0+hkxauLGdo7Mnc+5vbKyEgW64MR1LvmccSoqKgbdzn1HGrVsbyhTSoHf/ZXjdGKcHvMSvbRGImjXRS9+sb1bC8s9HpTpPJgDx9OhKwNms/lQ8cuiKzFFNZiSBywIbsDaJe/glVeWYMk7y7Fkwx7s7Igi7MpFUVkjetvXYuXr7+DtlZuwsb4Nrd1AkB8OCrXD274Rq15+A2+9sRlrd/thKy9EWU05ykpL4XEXICcnCIetHrvWL8eqdduwqqEHfQGKdZLpPEwWwFOEggozyksasX/TCqxdvg7LtjSg3hdEWh9+chfCVVKNs92NsO1ZjX/+YwneeFOzeeNFvP3GP/Hutk7s7RwqeTusNn0cTs2Hpa8F9W+sxL6pZVCTy1GJCGzoRUtDE3Zu6cSEUz+Aq259AIsWLRqwh+7AvdddiAsCe2Fv2IXNmrM3fCCOyQZ4JmHSqfNw0ZW1MO9dh41vLsXLy3ehrj0f7iknY+4VZ8LVsRV1y1/F35fonLUtWfIqlrz9Mt56dye27+mFXzcX0TbcIxoOINC0DftaLaizXY4LP3pAwyw3AAAQAElEQVQX7onnqJf33XQWrj6tHx0tmnVDx2Ftmu1ulM27GmfMnoHL3Ruxc+lbeG3JdqxqjMCS0wO/6sS2vd3w+kPgTyToRe+Ol/D2iy/hx3/eipYiH7zWJuzSua/QtnZLPfa0B9BTvxZbVr2Fv7y6BK+9tQRLXn0b7765EfV5J8M2ZR5mVEbgUu3o2N+Mbdtb0OUN6jnaj1BfM3bVN6OhWcfWBdNIoP2gT2d/AEEmISYEhIAQEAJCwCABKX4ZBCbuQkAIHG0C0p4QGF0E5s2bh49+9KPvsWnTpg3a0blz577HdzB9fNu1116La665Bh/5yEcO003n/VmDRJgzZ85Bv6G08baHWw7V/uzZsw+2P5Q+mbgzZgx+09vMmTNj/R2q7eG2M+7VV18dy2+o9mfNmoUrr7wSLFwy1sknn4wPfehDsZgf+MAHwE/ycTv3c/tQ8egzCP7DNimlYNHFLI8ufE3Iz8eMwkLw014VTidqi4pQpi1e+OLtjmbtq5Q61IZZl8iKzsBZV7wfCz86Dev/9GV87aGFWHjL3Vj45GL8ZHUUvonzcfqlu3Th4dv45qcfwh3fX4W/NfeidDZgdeqmPLoNiy5i/Pnr+MNn78DCmz+OhY//DCv3+HHZBRdgotZPntKF8sJf4pdfvBsPPf4UFj23Bbs6fFqc5sOuE5hyOuaX9+Cipm/hx5+5E3c89Rt8bgswwQsMPgOSjOmuQf6US3HrvVeiwrEVv3xiIe69RbO57THc96XfYvmeFl3CGroti82GoknTkQMT3Js34/yKSszUxU8goEXb0LItip2vnYTxReNRVZ6jtx14uEpgqxqH6XOXwWbfgC2bgdhdgwd2xxYlM1B46pV49GNRlO1/Ef957/fx53casa/wNEy7/C587lYLKlp+iScWLsSt2hYufAD3f/KH2FZcBdf0KSjRjVi1DffgrbTtdVuw3eXDpkuno7zAhcTbD0uKdRGu9kLs3tuBLXsb0aIbO1REMutnhRh/yiW44JZbMXn57/DGT36A+/+8HS3h8djvd+Dvmzdh4HZIIKiLX9t3vIGGhmfR0/5b/PQLD4B/yZF/gZL22a//FM/qMQ3bgF3L/4b/eWAh7rpxIRbe/wQe/vEbKL7oFFxw2SmYEfHD3b4cy199Ef/z3TewVlcne/r3oG/ni/j1T1/Ecy9tQYv2CWqfFTGf1wd8dLbyEAJCQAgIASFglIDJqED8jxEBaVYICAEhIARGBQEWLfipnSPNpt9cD9bBofyP1I/0/ERvn5+MG64PQ+XP7SNph2s3vo+ch+LP9rk/bnxOHW87jG/jp7Di27nvSKPfYO0fuU0pBRa13A4HSnNzMbmkBDWlpSgrLo59yiwekz5KJRS+oH94q5rZCef4+Zhy6S14+JFF+JfPPopHH74Pj15/Ni6eNQ4lBRMw+wOP4Pr7nsAXPvUQHrvxanz8tgdx9e2fw4cWVGJaaTE8Zafh/Pvux22ff+zAbXFP4p7rL8cHZ+WiyFOGiaddiSseehKPfOoz+OzHPog7Tq1EqceqExjmYXMDE87DpZdcjC98dD5mFbrhQiHcJSfhvEevx8UfOQXzC61wuyowacGVuPruL+j8H8Njt9yBRz58NW790q24QvucXOaGe9L5uOTii/HER0/G7GI3XK4q5E45Bx/+zPtx2QemoxZm2JGPqnkfwjk3Po73L6jGjFIrzO5S5J10BS6/4W586fOP4jOPaTaPfQ4PP/QJXHO67nsJhv6xOGEuPQUnXXkH7nj8M7jpgomYX2HR/rQK1Jx7MS597FZcNL8Ck/ISLp9NHjjyp+OU6x7Cxe//MC6ZPhnnLHwMF11+JS6pBfKdugmzHdb8CtSe8yF8+OYb8Kl7L8P5UwpQneuAo6hab78KV918H/7l0UfxmLZHH/2MzvlhLLxgEmbPmYHiuR/AI9edh+tPm4AC3ZxVGx8WZwHGn7MIF19yPT52hm5nwQc1/8vxuQ/PwORiFyx0OmDmkukoWfBR3H/12bjm0vMxXrf5qYXn4YYzag60aYbVUY3CCRfionvux+13Xo0Hzp+MOeedgynKiZkvvoH6+i7U9wEWRy4qTrsLH777K/jvr38JT35ez5NY3o/iUb28+aoLccZEBwqmn42zrrwVT3zmUXzm03rfZz6PT376M7jtipk4Te+3KytMnsmYNHsuPvD+mZhQ5IbTVgx72Vycd+FcnDq3Crnax3zA54r3z0KNng9OyI8QEAJCYBQQkC4cdwKmaDSKcDhs2KijjSVtJBIxzIl8yInGdaNGHc2ojv7U0bhu1KijGdXRnzoa140adTSjOvpTR+O6UaOOZlRHf+poXDdq1NFSmVvU0YzGpD91tEzFZQ5GjfnyDGlUR/+xqGWf2XejxjkxlrTsK80oJ/pTRyMzPjdi1KUzn6lPNW6mtOxvqjmnqx1pbJgXucQt/pxxE7dx+1Bt0Y/+yZhSCjarFbkuF6oKClCR8Ikvh8MRK44ppYZuKm88CmddgptuvxuLFi3CovvvwqJrz8AF08pQqAsi1fNvwvs+yu336u2XYuGVH8U577sF50wrxoS8PDgLZmH+Tbfjo9QesOsuPwsLKk1wW3NQOvU8nH7tItx5n27j2nNxw6QIerauw6olS7BkUFuH5es60JQ7C3NPPRV3XDQVE/N0YQc6Vv4UzL/xUpx60QxMzTHBafagZMq5OO2aA+1fdx3uvfg8vO/uKwZ8ChxwVp2EU9nOxVNRm+eEw14C97h5OO/mM3H62TWohAk2DLQz77LbcOa0UtTkA7oqA5SfhFMu+cgAlwN9u++u2/G+uQd8tNugD5MN0EWWyed8EB/Q/ufPKxtoM1ZCKkf1glNw1p0X46RJ+Sh3JLZgh00X5yadexNOOeMSnDW5CiddfKNePxenVAI5tgFfk9UJz6RzcfYHrsQ9H78EZ08eaOfQ9psPy/n+u+/AZSeVY+L4KuRMPgvXX3wSLplVgVzdnFkbHxZ7DsrnXYcFp16C980pxbg5F+CsBWfgzlOrUJ5jp8shyxlo5zrdzqVnLEDlpLPwMa4f1mYO7J5pmLvwZlx7wwdx11kTMeWkMzCnpBAXdW3FhmWb8c7mZrRHPSicvRAX6Tmy6ADjxOUNHzwfp423IXf8XJx04TWH9+uej+Py+ZWoLdCpxW6DrUXtzDm47H3TMb7QBae9CI6SOTj7/DlYMFv3V/tYPLWYqH0uj/m44dTSZB/DHbNDHcvUsH0uh/IZajs11A61f7jtmdYy/nD5DbaPGvaXy8H2D7eNGmq5HM5vsH3UZErLcz3jD5bXcNuoyVTOqcZlXzOhzUZWmc6ZYzXc/BtsX6ZzZvzB8hpuGzXJzkkyoW+imdi41+uFUaOOZlRHf+pCoZDhmJnWMm/mYNSooxnV0Z86GteNGnU0ozr6U0fjulGjjmZUR3/Oi7GkZV9p7LtRi7PilzEb1TImzaiO/tTR0okr2pHPuRxfnuBTZSXakRlzPqfD+Who+SXpzMOIHY24qcyrbI47EmfyCAaDYB+55HOu88KJ5zuu07h9qLGiLvECa6R1pVSsyGWz2cCCl9PpBNctFguUUjhhfvp2on3d7/HTR+7FIwsXgre1vdcex30PP4d/1usC2AmTeFYlcoIma9V5TcKM06fislvdWPK73+GZX7yMN1qAzkP3TGqfE/PB43ekY3+w45nHMrX8YxiD7R9um2iTe+0lw0yy4oxNdXzHkpaMUu1vprScV8yZS84zI5apnDMdNx1WJ7KW12+cC4lm0j+xiy1ecBkx6mhGNHFf6vhx/vhzI8ts1TJvI/2M+1JHiz83sqSOZkQT96WOFn9uZEkdzYgm7st5MZa07Cst3n8jyzgrq9Vq+BhmTJqReHFf6mjx50aW1NGMaOK+1NHiz40sqaMZ0cR9qaPFnxtZUkczoon7UqeUMjy21FNL47pRo45mVEd/6mhcN2rU0dKZz9mmVUoh1ZyVGo1a26Dznec6pVLrb7LawsJCnH/++bjiiitw3nnnxW4/pJa3NvJ54vah5jb9Ey+wkl1XSsWKXUoNLJPVHTc/Ryk8E87Ehbffg9s/9Sl8alC7AffccQrmlXqQD/kZPQSU7oo+LiunofLCq3HXfR/GjVfMwcxcwG3Wu07wh1IqpXNsvADN5VDH+1DbeR5QSiHbtBzKVHPONi37mWrOorUN+jo92PGQKVY8BmV8kxunTI3R8YrL9xWcC4mmt5mSnsSJE1sLQUvcluw6dbRk/RP9qKMlbkt2nTpasv6JftTRErclu04dLVn/RD/qaInbkl2njpasf6IfdbTEbcmuU0dL1j/Rjzpa4rZk16mjJeuf6EcdLXFbsuvU0ZL1T/SjjpbqG2BqE9tLdp06WjpxM6FVSqV0Icu+KpUlWtvACxZfvJU6/jmnE/doaJOdw4l+8biJ25JdPxraVI6FeNxUtZzT2aZV6vjPZ3JSauS4/IuVCxYswNlnnw1+4X1ubm7sGsflcsWeJ24fam5xTBMvsEbNur0UnvGn44JbP45bH3kEjwxq1+Pjt52CuSVu5EN+Rh2BnCp4pp2H6265Ate+bzam6+KXy5IdveSbrKGO2aG2x4/lVLTUkEwq5+dMapVSKRXsmLNS2aVNZ3ypVSq1/lLLuUFmQ829obaPNS0ZpcoqriWzoXgOtT2u5XIon6G2U5NuzmxjqPaH2k4N46bT39Gq5TUg2SSaKfGJrAuBE4WA5CEEhIAQEAJCQAgIASEgBISAEBACQkAIjH4Cx6OHUvw6HpQlhhAQAkJACAgBISAEhIAQEAJCQAgIgaEJyB4hIASOIQEpfh1DuNK0EBACQkAICAEhIASEgBAQAkYIiK8QEAJCQAgIgaNPQIpfR5+ptCgEhIAQEAJCQAgIgfQIiFoICAEhIASEgBAQAkLgqBGQ4tdRQykNCQEhIASEwNEmIO0JASEgBISAEBACQkAICAEhIATSJSDFr3QJil4IHHsCEkEICAEhIASEgBAQAkJACAgBISAEhIAQSJFAFhW/UuyhyISAEBACQkAICAEhIASEgBAQAkJACAiBLCIgqQqBo0tAil9Hl6e0JgSEgBAQAkJACAgBISAEhIAQODoEpBUhIASEgBA4KgSk+HVUMEojQkAICAEhIASEgBAQAseKgLQrBISAEBACQkAICIF0CEjxKx16ohUCQkAICAEhcPwISCQhIASEgBAQAkJACAgBISAEUiAgxa8UoIlECAiBTBKQ2EJACAgBISAEhIAQEAJCQAgIASEgBJInYIpGowiHw4aNOppoR2ZHTrSjyiqJMWNMmsQ98ccoEolk5BhMJ24mtDy1pTqfx5o21WOf4zqWtOwrLdV5RS2ZGdVTl86cpD7VuJnSsr+p5pxJbbJjS67MU0wICIETh0Aq5xxq2AMukz3+437UpKuNt2VkGY9rRBP3jWu5jG9LdklNuv1lG8nGi/tRk6m4PNczfjyXZJfUZCrnVOOyr5nQHg1WzD3ZEnQWpAAAEABJREFUsYn7HY24bCPeXrJLapLiPMj7/7g2nf6mo2X8ZPsZ96PmePSX/WKcRDMxCa/XC6NGHc2ojv7U0bhu1KijGdXRnzoa140adTSjOvpTx0HmulGjlmZUR3/qaFw3atTRjOroz76mqqWOxnaMGnU0ozr6U0fjulGjjmZUR3/qaFw3aqFQKFYw8/l8Y+r4Tae/2aTl+PJYSjVn0Sb3upYO56Oh9fv9ho/foxE3lXk1VuMmO0bBYDDx+krWhYAQyDABvvEJBAKGz7E8ltPVJnveSLz2OxpxM9Xf4xmXzNJlxamZas5jSUtGqfY3U1rOjWzLOVOsjkZc8uYxacTicdPRso2RYvI9NudCopn0D2w2m2GjjibakdmRk1LKMGOypZbGdaNGHc2ojv7U0bhu1JRSSFVLHc1oTPpTR+O6UaOOZlRHf+poXDdq1NGM6uhvNptjnK1Wq+G5xZg0tmPUqKMZ1dGfOhrXjRp1NKM6+lNH47pRo45mVEd/6mhcN2rUKaUMjy3jUEvjulGjjmZUR3/qaFw3atTR0pnP2aZVSiHVnJUSbTJzjOdJpVJjZVRLf8iPEDg+BCRKEgSUUrBYLIZfR6lRKjUtzwNKZZ+WONnvZM6riT7sb7Zp2c9UcxbtyO974/MjU6zSmZOZylniHpt5xfcVPNYTTW8zGX5R4KTWwtgbb64bNdEmP8DCamywSvUNMOeH0eOP/tTR0ombCa1SaswUC/jirdTx7286cY+GlvPTqMXjGtXR/2hoUzkW4nFT1aZ6/DJuprRKpTafmbNSg2lHfn1gX5U6PlrmmXiBNdI6P1kSCofR6/fDFwyCn9bktpF0sl8ICIHkCfBNJc/1Rix+LKeipYbZpXJuz6RWKXXcC4Xsr1LHP24640utUqnlTC3nBvttZD7Sd6xpyShVVnEtmZGdEYtruTSioy816ebMNtiWEaOGcdPp72jV8hqQbBLNlPhE1oWAEBACQiDLCEi6QkAIZCWBUCSCHp8PdS0taOrqgj8UkgJYVo6kJC0EhIAQEAJCQAhkAwEpfmXDKEmOIxIQByEgBISAEBAC2UCAn+4K6EJXW18f9uqiV5ffj6aeHtS3taFTbwsEg6DP0e1LG3r3r8brX38GL/1xJVZ3Av3hIyPQZ80BnxUDPqEjfeS5EBACQkAICAEhIAQyTyCVDKT4lQo10QgBISAEhIAQEAJCwCABFrWC4TC6vF609vaiQy/NFgu8eltDdzeatXX194NfAsvbIA02P4x7F7ztW7HyF3/Hspc3YWs34HtP8asb3o64z+aYjzcyTJPHZRcT6EV3Qx3qli7FCm1Lh7D123ZiT3s3murWYuuapTjc7139fCM2b96Bfft2Y9Wq3di2uxM9ug9xDJGQH71N61G3ez2W79yJHStWYOMQsdj2shWrsKOpF50+3Yg8hIAQEAKZISBRhYAQMEBAil8GYImrEBACQkAICAEhIARSJcDCF2913NXeji6fDy67HbUlJSjNzUVYN7pdb9/T0YEeXRTj94GxWKY3j+GHX/d9Gzb86Xv44cKFuEvbwiHsX771Q/x26Xo8//1P4eufXIjD/W7Wz7+Ir331e/jTH36F++//Fb71q1XYrFv3auMj0NuMbc9/Ft//1edx6w9/gO/cfTeeHCIW277t7gfwnb/vwKpGqsUyS0CiCwEhIASEgBAYmYAUv0ZmJB5CQAgIASEgBISAEEiZAItY8VsdG7q6EIhEkOtyoSo/H3m6AFaek4PqggJYbTa06KLYDl0E6+jrgz8QSP4WyJSzO5GFVp1cOapPvRSXLFqEe7QtuuVK3HzRNEQrT8G4c6/FbXrbQ9quv+IsnFzmh7m/Ce7yKZh31SLcft8iLNL7Fi16UC8/iquvuRQL5s3Dtae1IRLcip++vBPNXT6gfQe6ti7Bb7eOQ6f9LNxw8SW4WBe/Pkrtg/dg0TWnYN68OeipOh+X3HQX7tbb77/7Tlw2rww1+TpFeQgBISAEhIAQEAInPAEpfp3wQyQJCgEhIASEQLIExE8InIgEwrrY1en1ooW3OurillMXvIo9HpRqc5jNyHc4YoWwkrw8+JVCfXc3GnWRrFtrwuFwQgEsqrsXQF/bLuzdtBQrlx24vW/5KizdsR97WcjRHnyE+trQtXcT1qxchqVLV2P5mjrU9/tjt/pxPy3msy/uswor1uw45BMNA/52tO1qwLblWrtjBTZu3ICVqxvQ3B+Az98NX0sd1q5eodvXeSzTy417sLO1F35EEEUvuvftSLhdcTVWrNqJPR1+9PYNaNcNqoXWMjuaRf9XgXGnvQ+XfPKTuEfbJ+/8CO744OkonX0h5l5+Az6ut31C2w0fOBenVgEeG1Ax7TSce90ncfcDn8Qn9b5PfvIhvVyIa665DKeecjpuuboME/MbsOb111C3rxUNO7ehYe0qrMdZKJt8JT5+ySV43z334KPUPnQfPnnDhTj3nHPgmXMFrrz9Xtyntz9wz524/KRyTCzQKcpDCAgBISAEhIAQOOEJSPHrhB8iSVAIGCYgAiEgBISAEDiBCPAvOfKvOrb198OuC1/jCgtR5HLBrHNU2sy64OWxWjG1uBjFOTnojUaxva0t9lcgA4d9+ovfQN+KuiU/xe+/tBD33roQvAVv4Z33YeH3XsQza5p1awOPvp1LsOb3X8LD996qfR7Exxd9Dz/btT92q9+AB0Cftb//MhbFfR4e8NlEh3Af0LYUb//sWfz3HT/AT5/+OJ544nHc+/Bf8GJ9J5r2r0fDKz/Apx/8uG5f53HzXVj45DP48es70KrLX0Fsxfo/fg8/WLjwwO2KD+PjD/wvnlnRjB1169H46g/w2ENao/cvvFm3obU/immBIOMfIzM7PSg6/YM4p9yPD+5+Css3rsefljRi3cpuXHLufFy4YApKdGyrNnkIASEgBISAEBACo4eAafR05cieyHMhIASEgBAQAkJACGSeAG97DIbDoEV0Ycuii10seB2ZGQth0PvDwSD6envR19eHw4tfvGzLQenU83H6tbqYdP/DePjuj+C2CyZjwsq1aF1ZhzVtXvS3rcXmt/fh7deKMPcDN+Gmh2/HPbdeivOLc1HJoGEv0Dngs+TVwoM+dx/wqaJPNAJov/7OdWhrWY7OnA9i7oUL8fFb52BOSStal+3Fsr+YMe+y63X7d+Oemy7ARdY3Ed27Em9v6MTGF3+Dt1r2Y/m8q/CB2+/FwzdfglvO88Dj2oeN7yzBW79fjrxpH8DlNz2M+++4BVdP9WCyOxD77jN+vo0ppGq7Vr+M//vuo/jyvzyKRx/V9rkv4tGnn8fvl+9Gp8mKqLMaU6afhLNPnoqu55/BurX12D7+QsyrLceMIhvMOrDSJg8hIASEgBDIJgKSqxAYngCvoob3kL1CQAgIASEgBISAEBACKRMwmUzw2Gyw6KVfF7a6fT54QyHo8lKsTRbE+OmwNl3sYsFL6f1m7Qdt/MuPLJ7FHGNlmRwUVc/BzDOvwOlnnYezT5+HU2pLUbGjDt07GrG5vR/de5dj/fZOLGufi4uvuwv3f+pO3Hfb+3BBSR5Y2IqG+uFvXBHzebdtDi5a+HHt83Hcd/tlB30G4vH/bpjsQXim3IDzr7oBd982F3OdDWhYvR0vvt6DoomzcfLZp+P0kyZiWngN/Pu2YOWmTuxZsRRbu7qxc+qpOHvhXbjzzutw18I5mF7p0/ltxcaVO+EpPQvnXXkn7nzgbtx5yXScMc4Nmw5p0pbOo6d1L3atewvL33kLb72lbem7eGv9LuzY3wM/TIgiByXjZ2DK7HkILnsFO+v3YWvFfFQVulHhSCeyaIXACUBAUhACQkAICIFBCaR7fTFoo7JRCAgBISAEhIAQEAJCYICA3WJBTVERCux29OoC17bWVjT29iIYjepCDOALh9Ha349NjY1oaG4GenpQpotledqUeu9nkHi74hrernjfbbjujs/i/n/9HV5obEeDDhfy+9G2bRO25YWw7aKpGJdjR7nenvg43GcaqnMd7/E55D8VdvtFmDI1F2VsSLePrduwtekN/K7hl/j6p+/Bw9fdgdvv/Sq+8bd9eHlrH9q6epGTOxWehp3o/tv38LflzVgTqYFr5rk4rWoC5k7xwFHZjbd+/Te89soa1DudqD7tNEyaPBnFOrBFWzqPKWd+GDd++Rl876fP4JlntP38f/HMF6/HXedPGbT9Jj0m61rb0BfkbaXpRBatEBACQkAICAEhcKISkOLXiToykpcQEAJCQAgIgfQIiPoEIWDSBSy3LnzxC+7L3G54fT7s7ezE9vZ2tHi92KPXtzU1YX9LCyyBAMp1MagoNxc5Ho8uPNmh1IECWKAX2PU6Xn9pK37+WhGmXnEjblx0B+667TJcWJyHagDRaAShgB8BMxBw22E1m3BkMYk+4biPR/uY3uuDgz+M74HNZoau4TGAbtgPf/54mE+9ElfdeQ/u/cQiLHrkMXz2i/+GB2/+MK49tRqTz74BH77pETx+99WY3fNLLH3m8/jifz6N55YFEJp4Fd734OP45KNzMDu4FEse+yK+/sRzWPxiHfbouAFt6Tzs7lzkl45HVfV4jB+vbVw1xpflo9Bt0yzCUOhCw7bd2KCLciUffj9OqqnEjNfewc49Pdjdn05k0QoBISAEhIAQEAInKgFTVP/WkX9JyKhRRzOqoz91NK4bNepoRnX0p47GdaNGHc2ojv7U0bhu1KijGdXRnzoa140adTSjOvpTR+O6UaOOZlRHf+poXDdq1NGM6uhPHY3rRo06WiQSQapaozr6MyYtnbiZ0PJEajxuWL8ZHPgGGfbdqJET4xrV0T+TWsZmDkaNfMeSln2lGeVEf+poZMbnRoy6dOYV9anGzZSW/U0152zQkivzHMyUUrDqylGBLnxV6qKW22xGd38/duji1+6uLuxqa8NeXfgK6215el9lXh4Ktbm1v81mg0kXp2LtBnVlpmEFVm1qx4uN03DmR+/EPQ/ehLuuPROzCjzI1U4mZYLdZofZG0a4pQe9wTB8oTAiuqjmi0TBzzbRx3bAJ7Jf++j9vlAIUV0Qo8+wXziv+6IrYXDmlKBywjxc9JGP49YHPoVPfXIRPvXQ7bjustMxf1wJPEWzcdL5H8aNd1yP00vq0bX213jutz/BKxta0Og4CePPvhG33n0GzqnuQvffnsWzT7+CV96qj316Ld3il8Yw5CMaDiDQvhWbdPHrjTorxl1xJS49pRbndmzFms0NWNvYC79WR7TJI/sJpHLOoYY959LIeZ2+1GRSyxyMWqZzZvxsypnn+mzKmfmmOiczpSXfVHOOa5l7Ns2rTPY3HVbpaDlWqY5RMnHpQ66JZmJAn/4NpBHz6t9SUkczoqPvWNVycNl/o0bG6Wipj8U0OMaMma6WY200NmPSROvDSOxC+o0KWY3kN9h+6mhjjfNgLEbaRk60kfwG208dbbB9I23j+PI4HMlvsP2MKdqRj06AH/wAABAASURBVCGyS4fz0dD6/f4Rj3XmmWhHI25ie8muS9zh51QwOGzJCEopXZSyocDjif1VxwJd1Oru7cW2/fvR2NqKaF8fKh0OVObno7CwEHkHil9WqzWmTbx4Q4UbltnFKHJa4G5uRs/WrXhFv85v1k5mswVFhaXw7PPC//JWbO3xoVm3HWptR4t+3egezKf7cJ8e7TPkQxfnUFiEip5tqF3xDNauacOOJu0d0oW5tndQX7cDryzrwco//E3vW4N6XSQbd8Vn8P7Lr8R1c/wocm3DhvVr8Ze/1KOjoxqz3vd+fPSJ63F2dRGqdDPH+hH29qLt3b/izaYOPFt1CSaWL8CH3jcFF92ai9dXrsIrK7ajVSfBIqFeyCOLCfCNT4BFX31sJHueox+P5XS1qZzb43HT0Waqv9kWl9M61ZyzTct+pppzNmp5HI2l/g47RiOc+zKt5VjxnGvEjOTM90OcC4mmf5loAi+sjJhNX7BpIWhGdPTNZq1S+je3+iKU/UjW4v1VyriWMchYqdS11LMdo6aUSml8GUepAS37zudGjPnSRGsd8bg06zcgZGWEb9yXOppwHpkzOdEywUophUzEZX/jc8XIkjqaEU3clzpa/LmRJXU0I5q4L3W0+HMjS+poRjRxX+qUSv3crpRo4yyHW6bDmedYpZLnTH+M8MPbH+1WK/LdblTr4lZNTg6c0Sjy9bbq3FyUFRSgSBsLX06nExaLJfZafLBZmxOYMBczy/twStev8cdvPIEnf/5X/M/WAAp90dhfclR2D8y1F+HUuTZcWvIHPP/dJ/GVb/0c//HPLdjT5QM/0UQfywGf95X+Hi88/cWYz7//Y2vMJ3ww4CArFp1D0clYcOZpuOr8Iqx//ml89yuP4tHHPo9Hn/wefvvPlWjUBQeT2oU1Lz+Db+jtT37p+/jfN/qxKucKTKypwATTGrQv+wa++W9P4vH/+F88/Y9V6Dx5Ispmj0cNALu2dB67jvxrj49+Do8++jT+94fP4JXXX8FTv+nDvu4qfOB9c1BVVIDc8TNQceqZeF/+m+ip/yf+5+WdaNCs0slBtJknoJSKHUPDnSMG28fjTqnUtDwPKJV9Wo4W+z0Yj+G2sb8nuvbI/NnPTOScTlzRWkd8XxQf53TmpHBOnnM2sOI1II/1RNPbTLE3V3yDZcS0MHZBZkQT981WLQ+meB+MLLO1v8zbSD/jvtTR4s+NLKmjGdHEfamjxZ8bWVJHM6KJ+1JHiz83sqSOxhO2ER19qaNx3ahRR0snbia0SqnYi18q/VUqu7Q83yh1/HOOxzXKmP5jVZvKsRBnlao21eOXcTOlVSq1+cyclTr+WnJSKvm4zDPxAmuwdaUU6Oe021GmC1+1+fmoYCFMF77GFxWhRBsLXy6XK3ZtRl8k/lidQOVszJlUjEtLW9C6cQWW7+rENsd4nDlnCk6tKUKh2wVL1QKcdEYNrjrHB/+OVVi/YS/WdbtQPKMG42uKD/icfMDHj8CO1Vi/fg/W9ThjPhMm6HYcFlgchSiaUIlJcytQ5LLCAf1jsgM5UzD19PNxyVXnoSC4E3s3vIk3316GN9fsR2OnH3mFZpTW5iPibcfON9/Gu2+uwdaeYoSmXI3pNZMwpzKCcsdObFr/Lt5cvhVrG4MounA6audVxz79ZdNhhnzYc+EorMbs2nLUFHtAX1PM2QyzNReFE+Ygx6YQ2Pkm1izTeb1JextvvrkOGzZsw77m/djcOQGlJdPw0VOrUJyjW8gdh5yJC3DVbIUaVxe27u2G13+gBGiyAJ4yVFZWYv7EIhSSSyxeVv03ZpO1WCyxY4mvUcmaWf9ykcBS0VJDbSrn9kxqlVJg/GQZxf2oUSq7tOmOr1Kp9TeduGNNy3nF44jL+FxLdkkNtWSWrCbuF9dyGd+W7JIaxuUyWU3cj5p0ten0d7RqeR1HrolmSnwi60JACAgBISAEhIAQGJ0ETpxe8YLMYbOBX2o/rawME8vLUVJSgvz8fLh1MYxvnOnz3ozNelMxJp51Gz7yxcX4/s8WY/FXv4of33sb7v/xI/jwHefgrGJdq7EApXOuxUX3LsZ3f6x9nnoKv/jiY3jyZ4/hljsP97lQ+3yHPt/+Nn7xxAGfj5+Ls8pcyCk7HWfechUeeOpKnFNTgHId/eCjdDYqL7wH//U/P8LixTrGAfvaw9fjmvkFmHzBbbjl0988tO+pz+O7d52LU8pqMOeMW3DNE4vxvZ8O6H7xo6fxpetPwXmTPQebH3KldBbKzrgB/3Hv5bjrvMko1o66u/p/N5z5s3DaLf+NR7850O6hvH6h83gSn/+X+3DNNTfh6e/dhEU3zsd0rdLlRP0/YNMFrinv/3fce9MifOfD0zGp6MAem85pyvvxoauuxvfuOQenVeQhJ6aQ/4SAEBACQkAICIFsIiDFr2waLclVCAgBIZAuAdELASFwQhBgcYtfgu9xOpGjC14sejkcjtinL7hv8CSV3myGzVWAvPhfMywrQ3VhAQqripFb4IbLDJgUYHHkwV04HpVV4zG+ogLVpSUorS5BfrI+FhNMFhdcBbkoqsiFy2rGQJEJAz8WByzuQpRXVmH8eB3jgJUV5SPXaYbNXYD8kopD+ypLUFnohtNig8OVH8u/8sBfYxxXVYnSPCfcNhNG/GFcVx7KC3NQ6LbFclIxkQkms0PnW4HiivGH4sbyGqefl6G0tAi5efmorMxHcb4zdntlPKIyWWDLKUdhfjEqc+2wmQ/sUXppy0Fubi6qCl06fxP0llhE+U8ICAEhIASEgBDIHgLy+p09YyWZHkUC0pQQEAJCQAgIgUwSUErBZDKBtzvwk142my22zm2QHyEgBISAEBACQkAICIGjRoANSfGLFMSEgBAQAkJACAgBISAEhIAQEAJCQAiMXgLSMyEwpglI8WtMD790XggIASEgBISAEBACQkAIjCUC0lchIASEgBAYiwSk+DUWR136LASEgBAQAkJACIxtAtJ7ISAEhIAQEAJCQAiMIQJS/BpDgy1dFQJCQAgIgcMJyDMhIASEgBAQAkJACAgBISAERj8BKX6N/jGWHgqBkQjIfiEgBISAEBACQkAICAEhIASEgBAQAqOWgBS/Dg6trAgBISAEhIAQEAJCIDUC/GuNdrsdvb296OzsFBMGMgcyOAeCwSBcLhfMZnNqB7SohIAQGAMEpItjjYAUv8baiEt/hYAQEAJCQAgIgaNOoKCgAEVFRdi+fTtWrFghJgxkDmRwDnR3d2PChAlwOBxH/VgfdQ1Kh4SAEBACY4SAFL/GyEBLN4WAEBACQkAICIFjR4CfMOGnv5RSUEpMqexioJTkq9ToYRA/Hk0meatz7M560rIQEAJCILsImKLRKMLhsGGjjibakdmRE6fFWGHFvrLPY6W/7Cstnf5GIpGMHIPpxM2ElnMr1bjpalMdX8bNJi35pjqfM6VlvrRUOaerZb+NxmbMdOYG9anGHUY77HmIOlqqcdnf0axl35RS4K2P/LSJmCP2qRvhIBwyMQcsFgtPOeBxmer5ORUtNQzMpdG41Ih25PdV5Ho0WPH1jG0ZMcaljksjOvpSk+r4MuZY0qbDKq4lM3I3YnEtl0Z09KUm1TE6Gtp0+pspLftNdkaMGnJOJmf60DfRTAzm8/lg1KijGdXRnzoa140adTSjOvpTR+O6USPoTGkZ22i+9Ge+NK4bNcakGdXRnzHT0VLPdowadTSjOvpTR+O6UaOOZlRHf+poXDdqoVAo9kbVqI7+jEnzer0pH/ujV3v4+ZCcaORm1KijGdXRn+ObqeMonbiZ0KbDKtNav99v+BjMdM6cn0ZtLOTMPiZeYMm6EBACmSXANz6pnGMDgQCo5dLouY7fNUZtKnEzrU2nv9mm5cxMdYyoTbW/qWoZT7SHX58PdWzyOBJWybHK9LziWA01jkNtN5Iz34NxLiSaSf/AarUaNupo2aZVShnuK/uo1MBHwblu1JTKjJbjQzOaL/1VhnJWSiHVnKmjMX+jRh3NqI7+1NG4btSooxnV0Z8f6U9VSx2Nt+iwLSNGHU20I583yYmWKiulUjtfMSbNyLjGfamjxZ8bWVJHM6KJ+1JHiz83sqSOZkQT96WOFn9uZEkdzYgm7kudUqmPr1KijbMcbnk8OfOcDPkRAkLghCLAT4ANd44YbB81SilwOdj+4bbxPKBUZrQEn2rOoh35mo7jzvHNNlacE6nmnI3a+BhxyTEzYtnY36Oas4Ga0NGIe6zHiNeAnPuJpreZwDdmRk0LY0UKozr6Z1JLyMzBqDHndLTUG41Jf+poXDdq1NGM6uhPHY3rRo06mlEd/ck4VS11NLZj1KijGdXRnzoa140adTSemFPVGtXRnzFp6cTNhFYpFStesw9GjH1VKru0PBaUUimfn5VKTZtO3LGqTeVYiLNKVcs5nW1apVI7BtNlpdTxics8Ey+wZF0ICIHMElAq9WOfmfPNnZFrDfpSQ20q5+d0tUql1l/GVUrFin3sgxHLVi3HiLkP1tfhtlGjVOqs0ombqjb+2sTch+vbYPsypWWuqfZ3rGo5VoON4XDb4qwypWX84fIbbB81nBvJ5MxrZfomminxiawLASEgBISAEBACQkAICAEhMKYJSOeFgBAQAkJACIw6AlL8GnVDKh0SAkJACAgBISAE0icgLQgBISAEhIAQEAJCQAiMFgJS/BotIyn9EAJCQAgcCwLSphAQAllDQJksMNuccLk98DgdcNnMMCmVNflLomOHAP84Cv9IBJf8gvix03PpqRAQAkJACGSKgClTgSWuEMgmApKrEBACQkAICIETnYDJkQN3UTUm1k7GtPEVmFjghN0ixa8TfdzGYn78K199fX3gUopfY3EGSJ+FgBAQAsefgJHi1/HPTiIKASEgBISAEBACQmCUEDDZ3HDml6GqejwmTJhwyKpKUVXogtNigimNviplhslsg81uh91mgc2swH9pNClSIXBMCPh8PrS0tGDr1q2oq6tDW1tbrBB2TIJJo0JACKRKQHRCYFQRMI2q3khnhIAQEAJCQAgIASFwghJQZissdg88+UUoKStHVWUlqkqLUZKntzn1PiWlqhN06CSto0wgEAigs7MTO3fuxI4dO7B3795YAYyfBuPtkCfWp8GOcuelOSEgBISAEMgIASl+ZQS7BBUCQkAICAEhIATGGoGwrxt9HY3Y2dCKtm4vEA4CXU1o278fO5t70BcKI3yiQpG8hMAxIMDbHltbW7FlyxasXr0a27dvR3d3N1gAOwbhpEkhIASEgBAYwwSk+DWGB1+6LgSEgBAQAsYIiLcQSItANIKILngFgmGEwhHdVBSIhMA3+oFQFJGoHY78YhRNmIBx2g67NXJCFaqrCpHvtMBm0lJlBuy5yCsuP3j75LjKYpTlO2A100H7xB8mG8zOPBRWVaMysd3Y7ZYeOC1OuPIOxS0vzkeuXcFsssDmLkBe2QRUj5+AQ9vtcCT4D+Rjx3rYAAAQAElEQVQ5TudRjJJ8J+xQMMECm+uQdsBn4FbP8hK2D90+5GcME+Cnu2ic/z6fD52dndizZw82btwYux2ysbER3M4vxR/DmKTrQkAICAEhcJQIHHF1dJRalWaEgBAYzQSkb0JACAgBIXDUCfCSzAZ7TgHyqypRXlWOstIiFBXkI79QF5XKSlBZrp97bLpYZYYy22DVvgUlxaisKEax9stzu+ByWGAyxZNTesUMs90FZ14hikqKUFxUgPz8fOSxzeLiWEErx+GA0+WGq6AYhRUVKCktQGGeHU6HB56cEhSVVqC4sAB5HiccVgus9hx4CnR7Om6hjluQXxDLsbRC51fgQa7NAotVt5lTiMID2sKCPOTlDZjH6YDdAl0g0+nJQwhoAiyC+f3+2K2PvBWSnwDbtWsX9u/fj66uLnCfFME0KHkIASEgBIRAygRMKSvHvFAACAEhIASEgBAQAkLgWBDgp8L6Y7dINuzcge17WtDaFYbZ5EGRxw2Pww2zxY2Csny4chWCgRY01+/A7l0N2Nvaj0CIeubFyzwHXLo4VVxZgNxQF/oad6Nu63Zs270frV4TLJ4iXegCVF8nWnc2od0fRDTHhcKqMhSXTkBpQQEKrAH0t+5CW2s7OoNOOIvLUZBrg0fHbd21Azu378KOve3oCLhhd+WiotijYxYjN9eDQlswpt27c0vs1jbe3ra7sRXtXuBgmpAfIXCIAItcvPWxvr4eK1euxKZNm9DU1BT7hCT3HfKUNSEgBITA8SQgsbKdgCnbOyD5CwEhIASEgBAQAkJg9BGIIBIO6sKWH/5gCOFIFEqZYDGbYLLZYHa6kG+zwhUKIdLdh16fD/2BEIK6ohSNYuDHpACHLlY5HMizWwc+sRX7sv1SlBXmwuNywGS2wG2zwIYg/P1d6GhqR09fFBF7PnLznfBYfEBvKzp1jJ6AQtTigNNjg0O3abXkIK+oVBfJinSRLAcuixV2bVaHDVaLJXb7pdVi1gU6XWDTBbPSkmJ4bFGYwf4A8TQHkpX/hcAhAixy8UvxvV5v7NZHfjcYPx12yEPWMkZAAgsBISAEspSAiS8k4XAYRo06mlEd/amjcd2oUUczqqM/dTSuGzXqaEZ19KeO84PrRo1amlEd/amjcd2oUUczqqM/+5qqljoa2zFq1NGM6uhPHY3rRo06mlEd/amj8SKPz40YdTQjmrgvdbR04mZCy7mVatxMauPcjSw5PszZiCbum46WfKmPt2VkmY6WMWlG4sV9qaPFnxtZUkczoon7Ukdjv+Pbkl1Sl874Up9q3Exp2d9Uc84GLfvGPI+L6YKSiYUvXdyy6YJXtD+AQDiqS0pHRFcK0H427e+GCSaTLko53PDk5iDXaYYpEkBffz+CwQgi0TAiIR9627vR2xtB0OSG02WCDV5EejvR5wvDHzFDWWywO0ywmPQ6v6PMkwNPjgsevQ0+ry5U+NEfCuu2/AgGAvCHFRx5JSgqq0JlRTlKC/OQ67LrIpmCSSFrfyTxY0dAKQWLxQKXyxW7VTYnJwd2ux1KKcNBeVwme16O+0UPVI9T0VLDJLmMt5fskppMatnvZHON+2U6Z8aP55LskhpyTrW/1LGNZOPF/ahjXNGGR6w7kFGqrOJa8o6zT3YZ13KZrCbuR026ObONeHvJLqlh3HT6O1q17BfZJJqJYPllkkaNOppRHf2po3HdqFFHM6qjPydHNmqZN/M3auwrzaiO/oxJ47pRY8xs1DJvo32lP3U0rhs16mhGdfQP6d/2p6qljsZ2jBp1NKM6+lNH47pRo45mVEd/6mhcN2rU0eK/fTaip45mRBP35fimcxylGpe6dOKmqk2nv9ms5ffYxMc82eUJ1F9d6PAlZWMhZ/Yx8QLrhFsPB4HuZrTtrTt4+yFvQdyyfQe2NHWitS9gLOVAL0KdDdhbtx3btxy6pXHLzr3Y0diBzvYmtLS1InYbpi6usXGzLpzllk1AaWkZynKssJqNFzPYjtjoJqCUAgteNTU1OPnkkzFjxgxUVFTAarXCdOgL7UaEwDc+qZxj458y4yfPkj0vx/3i2nTiZqM2HVaZ0HLypMqZ2lRypka0yV0zpMOKx6BwPvac0xmj46XlexrOhUTTryGm2IsJX1CMmBbGXoCMaOK+mdIqpWK/NYrnYWSpVPZp0+GsVPb1V6nUc06HVaa0ZrP+rb2+CDQyj+O+mcp5dMa1DnkOTbe/Sqkh246P5WDLdONSP1i7I22jjjaS32D7qaMNtm+kbdTRRvIbbD91tMH2jbSNOqVSHyOlRDsSY+7PFs48J+N4/YQjiIbC8EWjCOrXAVgssCjAdGT8SBTwB8DbJntNCmGnDWbtaA77EQz4Y18i7ud+3VYoYtb7XMgtLUBurhm2SC/6exnDDXNuEXKcFjhNIUSDfvi8EQSjdsDugdUUBnR7fCMZs0AQgWBY/2ZfL/u70d3WiL17d2NPYwuau/yIQOfKfHXhS0FBfoQACSilYrfSlpWVYdq0aZg+fTr4F0ILCgpinwDjJ8GUMj5fqON5xIiZ9fWVUkofVhbDr8GZ1JJjqv0VrTWpseb4jiVWnE+p9jdT2vgYcWnkuKdvpnLO5rjpcE5HS2Ycs+GM14+cv4mmt5lgs9kMmxbGil/ZpiXkVHNOR0teqcbNCm3CHGK+tFT6S8aZ0DImLZWcqaOlo+WBa1TPmDSjOvpTR0snbia0SqnYxQn7YMTYV6XS0xqJF/eNx40/N7LksaCUMnxuZoxMxU0n52zVknUqx0K8v6lq04mbKa1SqR2D6bJS6vjEZZ6JF1iDrSuTBWarAy6HDbwVESxXWeyw2e1w2S0w61zVYMIjt0VCCAd86PWH4IMZZqcLbo8n9h1eTrsZus41oIhGdPHLC2+/Fx2+IHwON2y5OSjI8SCH/trcbjec+jXcrvc5cvNQUJKjcwkj0tuOzo5e9AQtCLsKkZeXgxyHCeaIbq+7H/0BM8K2PHhyPcjN88Cj24qZ0wG3zQqrzQWrxQxr1KeLaD3o7u1HnzcYyzsUDMIfiiCii3cDicr/Y5GAUurgewl+0qukpATjx4/H1KlTUVtbCz6362PDxAIvjP8opWC1WsHXRSNm1sUvRuObKyM6+lJDbSpx09UqlVp/GVcpBS7ZByNGjVLZp+UYMXcjfaUvNUql3t904mZCm86xkI6WnDPR32yOS96co0Ys3t+UtXqQ2IaRmPSlRktTPudQm0zOg712mCgWEwJCQAgIASEgBISAEDi2BEyOHLgLKjCxsghFuU7AbAHyylBUWoKJpR64rWZdykoih7AfYV8X2lt7dBHKBmt+JaonTkbthApUF7kOFNbYTlT/p4tP7W1o3dmCdr8VpvwKVNZOw+Sp02KfsJkyaRLGFRejvKoExRNLUWQPItLZieZd+9HSvBv7OzvQEbDBXVKDouJC5Fm98Lbtjf3lx/j26okDbfETO9PGV6C2JBf5JbWoGHdo++QJlagutMHe34rejg4094QQ5CfTdIbyGLsEWCQq1vOPc2fevHmYpOcjC2Fms3nsQpGeZxUBSVYICIHsIWDKnlQlUyEgBISAEBACQkAIZC+BaNAHf287WpsbsG/vHuzavRu79ur1/R1o7fYiEPaiv7MVbbt2Y++uZuxv70N/MIyIrxudrU3YtWcfdrX2ossbQDQcgL+7Fa37G7Fbt9HQ1ITGxgY07NuD3bt3YVdTKxq6fbrAFEIkpOP2daBj3z40HfBt0v605v370d6j29QFqS7qdzdhf0s3uvqDCAT70d/dgram3WhoaERrRw/6/BGEAl69vfXg9obGJjQdaK+pvRMtPXp/Twu62hO267YbG/Zhd0sH2np9CIWjkA9+Ze9cPiJzw0/5ia6ioiJMmTIl9kmvyspK5OXlxb7YnoUvpZThNkUgBISAEBACQmA4AlL8Go6O7BMCQkAICAEhIASEQFIERnaKBL3w97SiuakR+3Qh6qA1t6G5qx++sA/eng507mtE4z5dXOrywsvbA/296OloxT5dZNrX2YdufwjRSBhhbxe62poPbyveri4yNfcGENRFJiCkC2D96N3fjNb4/gPLRl20au3pRmd7WyxuE+N29sOrdZFoGEEdo6d1H5oa96Gloxu9gSjCR2w/2A+2qeM2dfejr7sZHVp32D7m39EXy39kWuIxmgk4HA7wE1+8vXHcuHHIz8+P3QIzmvssfRMCQkAICIHMEjBlNrxEFwJCQAgIgVFFQDojBISAEBACQmAEArzdkd83x+Vg38syglx2CwEhIASEgBAwTECKX4aRiUAIjExAPISAEBACQkAICAEhIAQGJ6CUin3ZvVJyeyPkRwgIASEgBI4LgWNZ/DouHZAgQkAICAEhIASEgBAQAkJACAgBISAEhEBGCUhwIXBCE5Di1wk9PJKcEBACQkAICAEhIASEgBAQAtlDQDIVAkJACAiBE5GAFL9OxFGRnISAEBACQkAICAEhkM0EJHchIASEgBAQAkJACJxABKT4dQINhqQiBISAEBACo4uA9EYICAEhIASEgBAQAkJACAiBzBOQ4lfmx0AyEAKjnYD0TwgIASEgBISAEBACQkAICAEhIASEQMYISPHruKGXQEJACAgBISAEhIAQEAJCQAgIASEgBITA6CcgPTzRCJii0SjC4bBho44m2pHZkRMHPptYMV/mnUrO6WgZk5ZKXOpo2aiNRCIZOQbTiZsJLedWqnGzVZvqfGZ/U9GSb6rHUTpaxqSlkjN1tExp2W+jsZlvqmNELS3VuJnSsr+p5pwNWvaNbDkXQqEQxISBzIHMzQEej+meN+LHM4/pZC2duJnWptPfYbVDvM/MVH+ZK+cGl8mOa9yPOVPHZXxbskvqGFe0I793JqN0WZF3smMT90snbqa16fR3tGrZL86jRDNxsH0+H4waB1i0yXFLlxX1RseH/hwfGteNGnXpxBVtcnMjXc7UGx1b+lNH47pRo45mVEd/6mhcN2rU0Yzq6E8djetGjTqaUR39qaNx3ajxTROPI7/fb/j8zJi0VLXpxE1Vm05/x6rW6Jyif5wV142aaIc/r8f59Pf3o7e3V0wYHDYHZE4c32OCr39848Ol0XNdMBiEaH1JXXscDVaBQCCpWInjGI+bipYavhlOdW5QyzYS80lmnRrRJjevhFVynDjvhNXQrPheiMdcopn0D6xWq2FTSiFTWqWU4XzZR6UUlBo7Wo4PjX03akqNLVZKpd5fMlYqtXmVjlap1I9BxqUZnRf0p47GdaNGHc2ojv7U0bhu1KijWSwWw+cO6miZ0CqlkIm4mepvNsZVKvUxUio9rdHjgP5krJQyfBwcJe2ojqtMJoRgQo85F52WQm1FYhZh0CkMjvtx0GUpQL/JiUg0CnMKr/tmszn2fiGV199MaqF/Us1ZS1O63mB/RZvc++hsZMX5lOr4Zkob58wlr12MWKZyznTcdFhlSktmI40tr3k5fxNNbzPBZrMZNi2MFb8yi2v+DAAACctJREFUoSXkVONmSkteqeY8lrQcn1T7mykt86WlM748eI3q0+kv86WlEpc6Wia0SqnYm2ejrJivUsrweY5xjr42ufMtx1ep459zOnHHopbzI5VjIV1W6cTNlFap1I7fOKt0OB8PrVImBCMKXrMHfdYC9NgKxYSBzIHjPgcK9PGXD79yIByJxgo6fC03Yjzn8M0S31wZ0dGXGmpTOeekq1UqtXMs4yqlUmKVrVqOEXPnmBkxapRKnVU6cTOhTedYSEdLzpnobzbHJW8jc5m+o72/vN7lPEo0U+ITWRcCx42ABBICQkAICAEhMIoI8JbfUCgIUyQAUzQ8inomXREC2UNA6VTNkSAQDiCoj8eoLoDpTfIQAkJACAiBTBM4AeJL8esEGARJQQgIASEgBISAEMhuAvzOr6DfB0vIC3NUv/nO7u5I9kIgOwlEo7BG/ECgH75+LyKRcHb2Q7IetQSkY0JACGSOgBS/MsdeIgsBISAEhIAQEAKjhIDNaoHLboMtEoBZm0J0lPRMuiEEjjqBY9RgFKZoBJawDzaEYbdZoZQ6RrGkWSEgBISAEMg2AlL8yrYRk3yFgBAQAkJACAiBE45AZWUlZs2cAbcVMIf94Ke/hi+AnXBdkISEQFYTYOGLhWeTPv5KCvMwa9YseDyerO6TJC8EhIAQEAJHj4AUv44eS2lJCAgBISAEjBIQfyEwSgi43W4UFuQjEg7C5O+BI9ANUyQIKYCNkgGWbpzQBBQisIZ9cAY6EfX1wWYxo7CwEPzi+RM6cUlOCAgBISAEjhsB03GLJIGEgBAYkoDsEAJCQAgIgewmwDfZLpcLOR4PHAjB4m2HNdQPsxTAsntgJfsTnEAUKnarYwDWYA+s/i647RawGO1wODDYX/s6wTsk6QkBISAEhMAxInAiFb+OURelWSEgBISAEBACQkAIHHsCfMO9YMEClJUWo6+jBc7+/XAGu2GOyifAjj19iTAWCfBWR37BvTvQDlNfKwL+fsyaNROTJk0aizikz0Ig2whIvkLguBKQ4tdxxS3BhIAQEAJCQAgIgdFKgJ8yYQGsoqICE8aPBz/1ZfZ1wuVvhzPYCXu4D5ZoAKZoWG6HHK2TQPp1DAlE9XET0cdPCNaID45QD1yBTjj9bYC3C8V5OZg3dy5KS0tht9uPYR5Hu2lpTwgIASEgBI4HASl+HQ/KEkMICAEhIASEgBAYMwSKioowcWIN8vNyke8wo8Dsh8PfAZsuhFmDvbCG+7V5Y2/g+SZezAerLmYIB5/MieHmQVjzCevjJtQHa6AHNm87POFuFNkiyHPZUFVViZkzZ8ZueRwzJxvpqBAQAkJACCRNQIpfSaMSRyEgBISAEBACx5aAtD56CPD7v045ZQFOPnk+JlRXIerrRbirGdaeJnj6m5DvbUShr0FMGMgcSHoONCLP2wRXXxNM+jgKdDbHvt9rxozpOP300+VWx9Fz+pSeCAEhIASOCQEpfh0TrNKoEBACaRAQqRAQAkIg6wnEb4HMz88Hb4OcO3sW5s+djZNmTcfc6VMwe/pkzJ466T02Y1INpk0cj1lTat+zbzD/xG2Z1E6tGZdyztmmZb41lWWYOXliSmNEfarjO6a10yZhzrTJmDdzKubPnomTT5qLKZMnoaiwEHl5eXKrY9afNaUDQkAICIFjS8AUjUYRDocNG3U00Y7Mjpw4jMZYDbSbrpb6VOIy30xoGZOWSs7U0bJRG4lEMnIMphM3E1rOy1TjinbgnDLS8UG+2XocjdS3wfazr7TB9o20jToamY3ke+R+6tKZk9SnGjdT2nT6m81aFsFycnIwZcoU8BMqU6dMxqRJtaidOBETB7EJEyZg/Pjxg+4bzD9xWya1jF1TU2M4b+rY35oUtNRkQjtu3LhYQZO5J/JPZj1TOY+WuLW1EzF50iRMmzoldotjdXU1bDYbeF5LPM/yebrnDbaR2GYy6zwvpxo309p0+pspLZklMy6JPsyVY8Rl4vZk1qmhpRNXtCNfj5IRx4jLZMYl0YfjQy2XiduTWWc8arlMxj/Rh5r0tcbfD8bjptPf0aplvzgmiWbioPl8Phg1ghZtctwyxYrjQzM6tvSnjnlz3aiJNrl5Qa7psqKe7Rg16tIZX+qNxqQ/dTSuGzXqaEZ19KeOxnWjRh3NqI7+1NG4btRCoRAyNUaM6/f7Db8uxHMW7cjngDgro/OC/nGtcD4+nMncqAWDwZSP3/j4Go1J/0xrU52TvEBNRUvOovUlda4WVslx4nEkrDLMKon3pfExCgQCSc1/jmvcqOGb4VTOOXEtl/H2kl1Sw7hcJquJ+1Ej2uTmpbBKjhPn1mhnxfdgPG4STf9C0gSr1WrYlFLQYsM6xlJKQSkl2iS4K5U6K44PjcyNmlKpx1VKtMny5vgolfqxQH2ysRL9qFMqtbjU0iwWi+FjmDqaaEc+55KTUgrCKjlW5JUqK6VS56yUaBPPLUOtc3yUyhyrofIabns85+F8htpnNptTvs5JJ2462nRyzmZtKucN9hf6J1WtUmrEc/tgc4txlRLtYGyO3DYWWekpmfK8Eu3I1xqcY5xXwio7WHGsOGZGjOf0VMf3aGjTyVm0752XvCbieCaa3maKfVyYHxk2YloYK34Z0cR9qeUAxZ8bWWarlnkb6Wfclzpa/LmRJXU0I5q4L3W0+HMjS+poRjRxX86LsaRlX2k8MccZJLtMhxVj0lKJSx0t2TwT/aijJW5Ldp06pVTK5yulskvL8VXq+OecTtxs1XJuJTsPE/3YX2pTOY6oVSq18aU2nbiZ0iqlYgXzRIYjrMeOd/ZXqbGj5QW0Uqn1Nx1tNnNmv5OZS4k+2dzfVM85fAMgWlvsvJI4F45c59wgq1TmFTXUpsI5Xa1S6Z03GP9IFiM9p0YpFSu6jeR75P5MajlGjH9kTiM9p0ap1PubTtyxpOXxM5b6y3nF/rLfI83BI/fHtVweuW+k59QwLpcj+R65n5oTXcvrXeaYaKbEJ7IuBISAEBACJxoByUcICAEhIASEgBAQAkJACAgBISAE0iEgxa906In2+BGQSEJACAgBISAEhIAQEAJCQAgIASEgBITA6CdwDHooxa9jAFWaFAJCQAgIASEgBISAEBACQkAICAEhkA4B0QoBIXD0CEjx6+ixlJaEgBAQAkJACAgBISAEhIAQOLoEpDUhIASEgBAQAmkTkOJX2gilASEgBISAEBACQkAIHGsC0r4QEAJCQAgIASEgBIRAqgSk+JUqOdEJASEgBITA8ScgEYWAEBACQkAICAEhIASEgBAQAgYJSPHLIDBxFwInAgHJQQgIASEgBISAEBACQkAICAEhIASEgBBIjsD/BwAA///agEX/AAAABklEQVQDAIa5PvRPympuAAAAAElFTkSuQmCC"/>
          <p:cNvSpPr>
            <a:spLocks noChangeAspect="1" noChangeArrowheads="1"/>
          </p:cNvSpPr>
          <p:nvPr/>
        </p:nvSpPr>
        <p:spPr bwMode="auto">
          <a:xfrm>
            <a:off x="130175" y="-1676400"/>
            <a:ext cx="5943600" cy="3619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AutoShape 4" descr="data:image/png;base64,iVBORw0KGgoAAAANSUhEUgAABL8AAALjCAYAAADz4KchAAAQAElEQVR4AexdB2AcxdX+5vrp1Hsvltx7wWCKbWx6aCGAaYE/CSSkkUYqECAkJCEhBAgdkhC66R1TDLj3KldZvXedrvf/vZPPnG2V25NtWfKs93lmZ9837803O7O7b3dPqrq6+kBLS6tiaW5uCbBIbOuA3DFPLMeaq6am5gDLsbbLbWWRdo/uscF9y9LS0jLgMdhyyBjn/mE5tDySbcaxRKJ7qA7jWA4tj2SbcSyR6B6qwziWlkFxNRielWO5b5uamqKaZ7mtzc3NdFwotyuxA4/blv3jaTBcNdH83NjYdML1L3MW4i/SlDF8PHMaKSakx5jBYLmfuI5QfZGmjBtM/zI+GruMkdjIxvBguGKOZf8efZ4H00eDwcr+jaxveT4cDM9Dh20OnODjl64PI+vjoeujluA9LNvn40yJMEb2b2tEfcxc8XzHqRKOWZcxQ4VV0r8hP9lXFlVXVxcSExMUSUJCAmJijEGR2IG5i5Yr5nYwWI1GDRauR6kMxu6RwPIxFq3PwwsbExxHCQnxisYgc6PVaqBWq5FA45G3lUhMTAyMRiNhldsdKqzJFEM+G6Ly+SvswOP1UB6HCqvTaaFSqQfRXiNho22vxB56HPS23XNsGBEfr5xnvV5H41dF2DjFY38wdk0mE40j9ln52B8s1mAw0jEZnd2hwMbG9nCVEMX8bDDoafwKxMXFKu7fHruGqLiS2ISI+R4MVwaDAUIAsbFD07/x8fHobU7qryzU3uGFjaX5yhDVPMl9w/0UH9/XHNv3sWI0GgAEqH9N6I/T3vYNxi7PF9H63IPVR8XViYY10vVvIBCAia4re+vD/spONK5C7Y2LUz6O4uj8x+fCuGOM5fvQQMAfvL/qry9728e+9visfG4/0bA8t0bL1WCwPG65f400T/fWh4eWxdFxqNPpwPdVLCqPxw2tVqtIGKimm26NRqMIx3ZONCy3mbli4bxSYRyLUhzrq1QquvhWKe4jxrJNFs4rFcaxKMWxPh9TjOXjhLeVyPDEqukGWB1VH/X0r4gKq9kfGFXCb0h3qLB8XLCE/FCSMo5FCSakyziW0LaSlHEsSjAhXe5fvrkKbStJ2SaLEkxINzSOQttK0hMXq/xcyP0LWpTwG9L9imfldnn8Rn9sRD9f9dhVRT1fqdXHHqum6xx1lHZVdP4FLaE+U5J+1b/Krs3YhmJs2PXfcMay79x+JcIYNfUxp0pwrKtWq6h3QcdzNGNQEzzvR2OXMWryWauNzq6KjsvhhVVHfR2roesctVpFfaR8HKmJY9DCqTZsjESW5/5VRWW3p38Hg43uerLHrpoemEd3XDFPXEdk/HzVH4wZCizb5OAmp8faZxWNQW53NHaHEqvVRndssM/RYLU07qLFcr8GKLjJKdejTDRRzzla4qjH56+OcS21IzIZvN1ojivtfp+jwTKG28upNuJ29nDDmGix3K+ghdNI7arVqmC/qmj8qQgrV8mAZEAyIBmQDJywDMiGSwYkA5IByYBkQDIgGZAMSAYkAyObARn8Gtn9K1snGYiUAaknGZAMSAYkA5IByYBkQDIgGZAMSAYkA5KBEcmADH4d1K1yQzIgGZAMSAYkA5IByYBkQDIgGZAMSAYkA5KBkc+AbOGJxIAMfp1IvS3bKhmQDEgGJAOSAcmAZEAyIBmQDEgGwhmQecmAZEAycAIwIINfJ0AnyyZKBiQDkgHJgGRAMiAZkAz0z4DcKxmQDEgGJAOSAcnAyGVA5ff74Xa7FQvjWCR2YO6YJxbJleTq0GOAjwsWj8czJGNwMHaHAst/vSVau8MN6/P5MBQ+D8bukcAeOkYi2Q7ZjUT3UJ0jgY3mmAzZjRYb7bzBdgfA9jkXDRY7FMczt3Uo7DJX0dqV2IGvFULjOMSV1+vt87gN6R6aDhbLtwbRjl8+NobK52jtcnuHIzbaPoq2vcwRY6OxO5TYaI9J9nm4YXnscx+x74fOCwNtMzba9jJ2MHZPJCz3TbTtDWGZ74H689D9ISynh+4baJsxg/WZ6xjIzqH7GcN2B9PekYrla0DmJlxOuOBXNJ3LBxmTNxgs47kepcI4FqU41mccC+eVCuNYlOJYn3EsnFcqzHG0WMaxKLXJ+oxj4bxSYRyLUhzrM46F80olxFU0F1hsk0WpTdZnHAvnlQrjWJTiWJ9xLJxXKoxjiRz31c0X41iGAssXWENhd6jay3YHczwPNyz3b7Q+n0hYnuuiba/EfjWXDTSXSK4kV30dI8P52OAbw77a1Vc5Y3jO4bQvnb7KQ1wNNyzfHEbr83DDcjuj9VliI58nh4orHoOyfyPrp6Hqo2Nll+8r+FgIF5VarYbRaFQsjGMZbliNRqO4rdxGbutgsIznepQK41iU4lifcSycVyqMUw/BscEcs22l/rI+41g4r1QYx6IUx/qMY+G8UmEci1Ic64e4MhgMio9ptsnC9SgVxrEoxbE+41g4r1QYxzKY9g4nLPevSqVCtD5LbGTntcHwfCSwer1e8fg9EnajOa5OVLvR9JFWqwWPwWiwIZ6HG1YIgWh9FkJiIzkn8nElRHRcSWxk5wTuhxBXOp1O8fwcwkYzFkLYwdiV2IH7mXkGLdFyRVCcKFhuZ7TtHSrsYPp3qHw+ruxGGBcK+cx887ypRI4ElusYyCbfN/LxGy4qIQR4h1IRQkAIiY2ENyEkV5HwxDpCnJhc8U0St1+JCDF4rgZjdyiwoEUJRyFdIQQhEfVcx+BQXUpSIQRDh8SuECIqu9yvQpw4WCHEoM9lzJmS44J1hRDghfNKRQgR9Dlau0KIYGDmWNsFLdH6TNCofR4sVilPrC+EYLNRj0EGcz1KhfkdKqwQIur2CjE4LLc7Gq6EEFEdV2wPtCi1yfqMFUJEZVcIMaixD1rYPvuhRIQQhETUPjN4ONllX6P1+UhglfRNSDdkN7StJA1hOVWCY13GDCVXbJ/9UCKMGcjnvupjrBAiqrHAWNDCaV/191XOGIIec7tCCDYblV0hosceifYKIRSfk46EXa6jr37sq5wxoIXTvnT6KmcMQYPnhr50+io/Eliuo6/6+ypnDPvMaV86fZUzhrFCiAH7V4ieYxBhiyosL7OSAcmAZEAyIBmQDEgGJAOSAcmAZEAyIBmQDEgGJAOSgRHFgAx+jajulI2RDEgGJAOSAcmAZODIMSBrkgxIBiQDkgHJgGRAMiAZGAkMyODXSOhF2QbJgGRAMnA0GZB1SwYkA5IByYBkQDIgGZAMSAYkA5KBYcyADH4N486Trh9bBqQ1yYBkQDIgGZAMSAYkA5IByYBkQDIgGZAMSAaGHwNKg1/Dr4XSY8mAZEAyIBmQDEgGJAOSAcmAZEAyIBmQDEgGlDIg9SUDI4YBGfwaMV0pGyIZkAxIBiQDkgHJgGRAMiAZkAwceQZkjZIByYBkQDIw3BmQwa/h3oPSf8mAZEAyIBmQDEgGJAPHggFpQzIgGZAMSAYkA5IBycAwZUAGv4Zpx0m3JQOSAcmAZGBoGJBWJQOSAcmAZEAyIBmQDEgGJAOSgeHFgAx+Da/+kt5KBo4XBqQfkgHJgGRAMiAZkAxIBiQDkgHJgGRAMiAZGBYMyODXoLpJgiUDkgHJgGRAMiAZkAxIBiQDkgHJgGRAMiAZGPkMyBYOZwZk8Gs49570XTIgGZAMSAYkA5IByYBkQDIgGZAMHEsGpC3JgGRAMjAMGVB5vV7YbDZFYrVa4XQ6gxIN1uVyDSsstzFan0NYxnNeqTCORSmO9blvWTivVNgmi1Ic6zOOhfNKhY+rwWL5+IzW7lBguc1K/WV9j8eDaPuXbbJwPUqFcSxKcazPOBbOKxXGDfbYUGqT9YfKLvev3+9XNDezvyyD8dnhcCBangeDHYzPQ4212+2K+ynUv9FgQ+0dbli3241ofR4slseFUmGe2a5SHOszjsdvNO3lccR4rkepMHYoxu9Q242WZ+YqGiz3TyAQALc72j6Kxi7bi9ZnxrLf0dodbtjQ+I2mvdxW7l+uI5r+ZXw0doe6j9h+tO0dTlgeQ3zPPhT9y+f+aI+NwWCH2zHJHEXrc6h/OVV6PA/G7lBjoxmDIZ+jxfIxeayxPG55/EbSv3yfzLrhEgx+8Q2/EuEDiQ2ycSU41mUs41h4W4kMFZZ9ZH9ZOK9UGMeiFMf6jGPhvFLhDmdRimN9tsnCeaXCOBalONZnHAvnlQrjWPg4GU5YHkvR+Mx96/P5gjfd0bQ3WrvMscRaEQnng+GKTyjcv3xiisRWuM5g7A4Vlk+e0R5XwxHLF3UcHIlm7B9n7Y1oLAy1z9GMo5DP0WBD/RsNdjB2Gcu2oz2uJDayuZ3nKh6/0fav5DkyngdzPHPfcD9FMxYYx8Evth9+bo0kPxi7EhvZccH9MBiuQv3L1ztclxIJ2eVUCY51GcO2OeVtJcKYwWB5zuE6lNhkXcYMNyz3Kwc7OOU2KJHh2N6h9Hkwx2S0WO5Xnp8ZP1Df8r0UHwvhotLpdEhKSlIsJpMJsbGxinFsa7hi2W/2X6kwjkUpjvUZx8J5pcJ9y6IUx/psk4XzSoVxLEpxrM/HlMRGNh71ej20Wi0SExMVj8MjwXPiIOyOPGzvfRbiOZr2cv9qNBokJCRE1b8xMTFRHxsS23t/8hwVLnFxcYiWK4PBALVajWiOjcHYHc7YaMZCqL3HGms0GoP9e6zthto7FMcVtzlau8MNy+NepVIhPj5e8fzMfRRte9mexEY2PzNX3E/RHJOM4/7lvgqf8yPJh+xGM/YlNrK+5X4YDFfcv0KIqO5j2S6PwWj790TCMkfRtncwWL6P5GAHp3ysKJHB2B1qLB+bStrKuiGfhxOW762EEIikf/leio+FcKG5XQUOkCgVviljUYpjfcaxcF6pMI5FKY71GcfCeaXCOA40KMWxPmNZOK9UGMeiFMf61Llg4bxSYZssinAUSGV9xrFwXqkwjkUpjvUZx8J5pcI4FqU41mccC+eVCuNYojm2uG9ZlNpkfbbJEo1dxrFwPUqFcSxKcazPOA4WcF6pDEcst1UIccznZz4mmC+lHLP+iYZlnli43dx+JRLq32iwbJNluGG5zdH6zFgl/IZ0maehwLJNIUTwAUXIl0hT5ojxkeqH6w0llrkO9yXSPPs8WCzXEam9kB5j2C6nobJIU+4fIaLv32jtMo4lGp8Zx35LrG7A8yrzxDdLzFmkx0RIj/llfGhbSTrUWLavxF/WZQy3l1PeViKMGQos9+tg+pfx7LuStrIuY4aivUNll3kaivay3cH071D4PFR9dETsarUDzql8/IfLYOyG+pf7KbzO3vJ8n8zHQriowjdkXjIgGZAMSAYkA5IByYBkQDIgGZAMSAYkA5KByBiQWpIBycDwYEAGv4ZHP0kvJQOSAcmAZEAyIBmQDEgGJAPHKwPSL8mAZEAyIBmQDBzXDMjg13HdPdI5yYBkQDIgGZAMSAaGDwPSU8mAZEAyIBmQDEgGJAOSgeORARn8UD8TrgAAEABJREFUOh57RfokGZAMSAaGMwPSd8mAZEAyIBmQDEgGJAOSAcmAZEAycBwxIINfx1FnSFdGFgOyNZIByYBkQDIgGZAMSAYkA5IByYBkQDIgGZAMDD0DRzv4NfQtlB5IBiQDkgHJgGRAMiAZkAxIBiQDkgHJgGRAMnC0GZD1SwaOWwZk8Ou47RrpmGRAMiAZkAxIBiQDkgHJgGRAMjD8GJAeSwYkA5IBycDxxoAMfh1vPSL9kQxIBiQDkgHJgGRAMjASGJBtkAxIBiQDkgHJgGRAMnCcMCCDX8dJR0g3JAOSAcmAZGBkMiBbJRmQDEgGJAOSgeHAgNfrhdVqRUVFBXbt3o29Zfuwr7yCtitRWXm4VFdXo66uDpz2tr+/MsYMBba2thYtLS3gtD//ets3WJ/r6+uj5kpiDz/+eusj7tfB9O/R4rmiopLGUjn2lJVh165dqKqqgt1uh8/nGw5Tw4jxUQa/RkxXyoZIBo5rBqRzkgHJgGRAMiAZkAxIBiQDxyEDgUAAbrcbFosFra2tKN2xA+s3bsamraXYUroLW3fuxradew6THXv2YU95FUp3lx22rzf98LKhwu7eV4mqukbs3Fs+bHweKq6Gyi4fT9EeV7vKKlBd3wROw4+3SPKDsTsQduuO3diyfRc20phaR2Nrx85daG/vCI45l8t1HM4KI9MlGfw6pv0qjUkGJAOSAcmAZEAyIBmQDEgGJAOSgeOHAX7ja9u2bVi/fgPKKyrhVemhSciAJzYDtphMmA1Z6AhKNqVSOgySA8lBpMcA62XBbMwKjiVvbCa0NLbcATX2lpVh3br12LlzJzgAffzMCCPXE5Xf7w9G+jnar0QYx6IEE9JlHEtoW0nKOBYlmJAu41hC20pSxrEowYR0GccHdGhbScpYFiWYkC7jWELbSlL2dyiwbJNFia8hXcaxhLaVpIxjUYIJ6TKOJbStJGUci8fjUTwOGceixF5Il3Esg7E7FFg+LqO1K7HuiI4xfv06Wq4kNjKOeRwOlqtoxy/bHQos24z2uBqOWOY52vZKrPJxxDfuPK6USIjnaLF8axDN+Wiwdvm4GozPEjvw8cV9xP0bDVeMYWw0x8ZQYdvb21FGN+EtrW3osLnQ5lbDoU2Ax5AEty4ebo2JJAZutTF6kVjJ3Yl+DGhi4NHGwqOLg8eYDLs2Hq0ugQ6rA80trdi7dy86OzsjulYPP9eF5g2et8LLI8mPdCxfP/J8HC6DCn5FQzJ3BDsisQOffENcMV+cVyqMY1GKY33uH4mNrI+GmqtoLrCG2mc+xpTKYHzmY5lFqU3WZxwL55UK41iU4lif28s3OZxXKmyTRSmO9RnHwnmlwjgWpTjWZxwL55UK41iU4lifcSycVyqMY4lmDDJuMP3L2MHYPdbY0PEcjV2JjexcxMev5Or45kr2UeT9M5Rc8Q0hz7Gcsh9KJDQGhwuWf9+rtq4O20p3wOHxIxCTCJs+FTZdIpyaWHhVOviFGgEIun9koUSukgHJgEIGRHAM+WgseVX64NiyaZPAYw005qxON7Zs24b6+obgb+4pmXN4rmFnOFWCY13GjGQsX2tz+8JFpVarYTQaFQvjNBqNYhzbGkos22YflArjWJTiWJ9xLJxXKoxjUYpjfcaxcF6pMI5FKY71GcfCeaXCOBalONbn4/FExBoMBsXjMMTViYLl44IlmvYyjuVYY7mPVCoVorUrsZGd17hvo+VqqPpoMHaPA2xU8xX3kV6vl9gBrtdC/TsUXAkhEK1dISSWr2MGEu5fIaLjSqvVQgiJHYhj3h/iSqfTKZ5zhhOWjyd+26ShoQFxiclwx6TBoU2ET6WhG3UV5CIZkAwcPQYCNB/7VFrYKQjmobGXQGOwprY2+IcllFz78zzFXvLcw/OXEhnpWL7GZ27CRSWEAO9QKkKI4ElUKY71hRg6LF9Asw9KRQiBwWCFECcUz0JE117mWIjosEIM3XElxOB85nZHc0wKMTi7Sm2yvhBDxzNoYR+UihCCkIh6DDJYqU3WF0IwtBe76gHLhBgcVggxoA328VDhY1EIiT2Ul962hRDB8yBz1tv+/soYA1r60+lrnxDR2xVi6LDU3KjOo0IIhkZ1PAsxNNjB9O9wxQohouojbq8Qg8NyHX2Nl77KGSOEiOqYZCxo6avu/soZK4SI2q4Q0WGF6BkLbL8//3rbJ8SJhWWOQAunvfHRXxljCBr1WDhWWH6zjX9k22azw+ET8MekBD/J8qp0MvDFnSBFMnDUGRDBseZV6+HVxQXHIL99abPZgp8+svn+5prQvtCcw2moLNKUMWyH00gxIT3GHO9YIXrOXexnSFShjEwlA8ecAWlQMiAZkAxIBiQDkgHJgGRAMiAZOKYMOJ3O4F+aoygsYIiHXZcEr1pHN+MH3ywGAoDLAdgtgxenDXC7AvD7fAgE/KD/jmmbpTHJwPHIQAACXpUeNhqDwhALfwBoa2uDa6T+Bcgh7gQZ/BriDpDmJQOSAcmAZEAyIBmQDEgGJAOSAcnAsWKAb663btuKLpsLPrUevj4+dfR6gC1f+LD0Fe+g5PNXvVj1fgB7Nzph6aQbe7sdPp/3WDX3uLMjHZIMhDPgFxwA08KrNqC9246NGzeio6MjXEXmjxADMvh1hIiU1UgGJAOSAcnA0DDAP9rJfyFnz5492E1Stq8c5RWVwd9NqKzsP62pqUFdXV1EuofWFcJWVVUpxtfX16O5uRnRYNlubW3tsMMyz9G0l9s63LCh/q2urlZ8bHD/RtvegbAVNC72lZdjz94y7Ny5C/xbP/wGSG8/Cjs0o1laPYEYkE0dQgb4j49YbXa4Ahp4VXoE0MctYQDwuDRwO3RwO3vEQ+kBofID+fByztO+II5Sl52wlFq7HGiuq4LV3AmP2zWEDEjTkoHjiQERHINeCkQ7A2pYrFZ4vDI4fDR6qI+Z7miYknVKBiQDkgHJgGTgyDHAN+x8426xWNDY2IhNmzdjw6Yt2LS1FFtKd2Hrjt3YtnNPv7Jzbzl2lVVg+669/er1Vs9gsHsrqlFeXYfS3WVR2d29rzJqn4cbdseefYjW56HC7imvQkVNfQT9u+ew/j+aPvOY2LRtJzZs2Yp1GzZib9k+cODYZreDb4aP3OiUNUkGJAPHMwMqtQZavRE+LYlK26erKrVAeq4RRWNNGDshFmMnfiVjaHsMbQdTzpOMHh+L0ZzulxLaLh5nwijC5xTFQKOzo6FqH7o72yio5uzTrtwhGTgRGQgGomlM6g1GqFXqE5GCo95mGfw66hRLA5IByYBkQDLQLwNR7uzu7saaNWtRWroDre2d0JiSIOIz4IrNhNWYiS5DFjqCkk2plA6D5ODE5SALnTQWumlcOE2Z8MdlQp+YgW6HGzt27cKqVauCbxJGORQlTDIgGRhmDKhUAlqNBgGVFn6h7tN7tUZg/IwYXHRpIn74f0n40Q1J+AHJ969Pws0k3/tmEr5LctN1ifjOtT3yrasTcf1VibhuUY9cc2UirvxGImadZkRSug+WznY4HTZ45ZstffIud5yYDPhoLPrVWvBfbuQxemKycHRbLYNfR5dfWbtkIGIGpKJkQDIQOQNNTU0o27cP7Z2d6HB40RUwwG1IhkefGPyLVW6NCW5NDNxqFiOlUtxqycGJy0EMXNT/Lh4T2lh4dAnwGJNhETFocwTQ2W1DfUNjMAAmf2Q38nlIakoGhisDKiGgVqso+KWm4Ffft4MqASQma5Cdo0VRngYZGQIpqUByCpBKKW9nZ6mQkiaQmBxAAklahgpp6QLxlI9L9Af35eZqkJiiglbvh8fthM/LP3ofwPBZ2FcH7K07ULfqOax7/0NsXLMLjTbA6Rs+rZCeDp6BgN8HHx3Dzu4O2DuaIxa33QK/192vAwFBY1GooVapIAQNvn615c5oGFBFAzqKGFm1ZEAyIBmQDEgG+mTA7/eDP3Usr6jAzt17EdDo4TMmw6ZPgU2XCJfGBK9KF7yYD0BeOPRJpNxxAjLQ85siPqGBR22AQxsP/gtvTkMK1DEJaO3owo6dO9HV1QX5CeQJeHjIJp9QDAghoKIbbL7ZHvBcGQjA5/PD4fKhzexGQ5sD9SSNHU60dbvRbfegudOJ+vae8g4qC+nVkV47bXu8fvhIAnQOx7BdrLDUrkLZu/diyTP/xmcfrENFN0DNP/It8rvhdVoosNIKi9kKu9MDP1kJkIzAdVg1KUDBL6/LAVtbPcz1+9BVV9avmOvLgnrO7nb4PAMEv/i6Vago+CUghBhWvAwXZ2Xwa7j0lPRTMiAZkAxIBtDzqeMatLW1Qx+XBJshDU5NLPx0Qw/ICwXIRTKggIGAUMOjMsBKwWPEpkKt0WHLli3BN8AUVCNVJQOSgUEzMJQV9H/u5ICLn/7j4IuHgmBuCmK5PT5wykEtjxeUD8DtCcDlDcDj6xGnxw+X20figdPtgddLARwKHAxlS4eF7QAxbd2NxtUv4qM//BzPP/0qPl5dBoqzgageFk0YyU4KlQYavRH85lcXBb86qnahP+ms2QtzQyX8dPyrtLoBqOl/LA4AlrsjYEAGvyIgSapIBiQDkgHJwNAz4Ha7YbXZYDab4Qho4DMkwRN800uLgAx8DX0HSQ+GHQM8bvwcAFMb4NXHw6uLR7fNEfxLU/yGpf9Yv6Ux7BiUDksGRjYDAWpeIBAAi48iYCxeCm65SXoCXwF4qdxDQS83CwW8OP+VeCko1iNerxdyTiFCB1yJda8Z9tYqNG7fiMp9NWhqswQDX7RnQLRUOLoMCCGgogdFGoMJKrUWbpu5X+G3vXSmeKh1BqgocIYBFxkAG5CiQSjI4NcgyJNQyYBkQDIgGTh2DNgo8GXp7oZGp6fAVwIcdKPuoxt3HBL44gfLThvgsA5enHbA4/YHL9j54h/HYJEmJAPHmoEAVPCo6Um2PhFquqB3uz3BvwLp88kfsznWfSHtSQaONwb4U0UOWlGMCzwleCnw1SN+CnyR8Dbt9Po474eH8sG3v7y07fXBSyAPpT7az3VF3L4Dn/61wdLdBYu5E/YOypN0d3Sgu9MCp8tLPnCNAfhcZjgtbVTeBrvDDqfdBifpWq12ONw8lwUQ8NjhsnWim8oPSGcbbHYn3OQv19QjfiDghsfSFbTZ3dFKmHZYLVSnB6Cm9KjRo7eeOrtoP9k+YIt2H+S/FQ4nAamY14DXCa+d7JoJE+4LtbGb/LZ3W+G2u8CIgM8Jj70LFtaj8p56uL3dPe3l8nAJ+iDfEWOej4pQ8EuoVIhNzYaJRKjUAJWhl0UIAR0FvpLyx0AfmwhBuF7UZNExZEB1DG1JU5IByYBkIFIGpJ5k4DAG6urqsHvvPjj9avhU+j4/dTS3B7DyXR+WvuIdlHz5ug9rPwSqdtpg7eqA2+WEny7iD3NMFkgGRgAD/AaYV6WDT21AQ0sbduzYAbvdPgJaJpsgGZAMDIYBfyBAD4BIOA0KQPGtHqEYEcW+wC+Jct4TDEgAABAASURBVEAoXFiH94XK/JQJcGEkzgQoWGXdifoVz+PDe36G555+AC89cR8+vPsWPEfy5N134t/3/herNteikaapgNeF9s2PY80Lt+CZP96KT5d/gnUfv4XVlH9p8Sf4ckcjAj4v7Ps+wta3/oYng3XcEkyfvudWvPXhGpRW0ROzA76Z4fOUYs+L9+OjoO5PSfcOLP7fO1i1F+igB2xBVXraZi9fgm1v34cn7/kFnly8BF+QLQQ/XdyFhlX86eLP8PzTr+GLNWVBCP9nb1yPmiW34O2HbqF6w+TRP+Ppj9/Gp/9+Fds+XoNarr9+OaqW/Asv/+Fn+M9Tr+Lz1WVUvRftW57CuhfDsOwn6Tz5ykf4vLSRzUg5igwY4lNgSs6koFYC1Bptr5Y0hhgYE1IQm5YL/lSyVyVZeEwZUPlptnK73VAqjGNRimN9xrFwXqkwjkUpjvUZx8J5pcI4FqU41mccvzHAeWXippOJH4PBsm2lNlmfbQ4Flm2ysA9KhXEsSnGszzgWzisVxrEoxbE+41g8Hk/UY/BEwvJxGW17JTayed5HwZ1ouTraWLvdAavDCZfKAJ+q708dA34Bl11LousRB6UhsVM+JFzWW57KnCQuErdTB3O7GW2NdXBYuuEd4MdKj+kZXBqTDBxBBgIQFFBWw6sxwuEJBD99dLlcEZ2bjvbY5/NlbxKyy59T9ba/v7LBYpn6aM5Hg7XL83O07WWfJdY94DHNfRQtV8zvcMCG/GRfBxIOWPkpaEW3jKCkR/wUACM5KLgV2F9GSqFyyiKU91EFfgqeDWSvZz9V5jHD3lKJxm0bUbm+Bi2tamiKxyItJx4mXwvat36BHZ+tw56t1egI+GHtKEN75QaUbVuH7V98gE3LP8bm7Ruxu6YRLc118DVtROm6FSjdXYNuTR4Ss0cjKyMRSaIBDVs/wXbat6PaAovDAnvrXtSveRs7Nu9GTZuAJmsc0gpHIzM7HYkmQKvu8RJk12tpRGftTuwjW/uqG9Hc5aCd5L+3G47WKjRs3xT8dLG5zULqPlirP0fVpnewduVmtDjioE8bj7ziccjLTUCsXqCr2Q9tQhLiUhNhEAJqfRKMqfnIIp2c3EzEogkd21/A9jWfY29FOzzx45GcR3UU5CInUwO/wwFb0AfI5SgyoNbpYYhPRnxWETQGOih6sWVMTIcpJRta2q9Sa3rR6K2op4zHaH/nsNA+1mMEz1uhskjTkY7105zD3ITLoIJf0ZDMncGOSKx7wJPvkeCKueZ6lAr3j8RG1keSq8h44mNQcqWMK77JYd6UCo9dFqU41mccC+eVCuNYlOJYn3EsnO9L+HVxtc4I/jzLJ/q+iNAZ1MgZFYNR40wYMzEWYyccLmOo7CAZH4vRVDaa0mLCsRSONiGrwEgBr0601FXCZumiPH+EEH4alXnJwMhhIEA3Wh61AaBxpqULey8Fw/saj+HlPLfzfDWYYJDEDnx+kDwPzFHouBwMV3xDyMczp6H6Ik0HY/dYYtlWZDNXgAI29CCebiI5kBUuPgpkHSTBYFgAPkr9pMgpC0FBm8F6wBuRGA7XoQdaaEtEQuZcTPjxbbjgpm9iwdxi5GA3apcux84VO9BENp37MfyGdtOWTaguL0NTcirUsXroHPVw7PkAa1dtR7k5HUXn/wTnfvu3uPyGG3DemWOgb/gCe1a8hy+3tqC1owmdFRux453F2NWhg3fChTjtW3fgkh/8DBd8fSFmFAKJMfuNKUr8xIGdgnYvYdey97B8axxiJ12D06+/A4t+fDsW3fR/OPvMhRgdNw6Tzp6PsadPRbZQwZAxC7lnXI8Lqe2XLzoXU3LMqF9+Lzas24ta90QUX/gbnPud27DoB7fgyhu+jlkl+cjQaRR5JpWjY0AbE4fE/LE47JNGOpcKtRqxaTkwkYC2lVqIdP5hPa6b00jnqZAeY0Yy1t/LfKNSq9UwGo2KhXEajUYxjm0NJZZtsw9KhXEsSnGszzgWzisVxrEoxbE+41g4r1QYx6IUx/qMY+G8UmEci1Ic6/PxeCJiDQaD4nEY4kpiB577hpIrlYoueqLoXx4HIxGr1+mg0WrhV2sRoAtC9LHEJagxc24crrw8ET/6v6Sg/JDSH9yQhJtJvnd9Er73zSTcdG0ibiT59jWJ+D+SG65OxDev6pFrrkzERRfHY+JJNL5incHfGnE7HXTd7u3DqiyWDIwEBgS8HFimMaajsWaIcP7heVIIAb1eH9X5SAiJ5euYQ+XQ7aHiWUvHghDR9dFQY3V03jiUx4G2Qz6PZCy3MaIZKwAEAn469wWCQS3+WSwfRbK8dFPp81EZCwWeuNxL5bzPR/s47w9ug3Ckx3mKhPmprojshiupBJAbD21mLOLo3K+Jy0VsdiZyRwdgNHXB4+6GpZPseHpAKo0eRQtvxlk/eAjfvf3v+O4Vp2BahgV7N34JW1csTHElyC1MgSFGB21cIhIKxyPLGAtDdzdq9u5B+771qNq3D6vK1ejIn4TEiWMwNgmI1fbUH/3/ZgT8e9G2y4qOsiwI1ZlIyUxDUjrVKKiNseOQXTILZy8Yi7TUWCo8dKXOQDe8TgssbYDXDXRau7Gtcg+6bVZAlwZV8hxMP2kypkzKOhQst48CA2qtPvhZY0xyejAAFjKh0RlgSsmCMSkNupi4ULGiVBfh3MV6XDGP6YHmtkP3j3Qs3w8xN+GiEkKAdygVIQQFMYcflm8IlbaV9YUQGAxWCHFC8SxEdO1ljoWIDivE8DwmhRBRHVtCDN/28phSKkII8KIUx/pCnHhYIURUc85gxuBRx2rUwbHiF+p+g19anUBKmgY5uVoU5KqRlkbbKUByKpCaBmRmqpCZpQpuJ6YEkETlGZlqpKQKxCcFEJsYQHqGCllZGsQnqqBWe+ki00UX8H4E6Ek35HIsGZC2emHA76Nj0mmHw9wGe2dzROLoaoXHaQNje6kyWBSACH76KFRqaOjhKIua0oHkqI/9PnwI2eV0IB8P3c8YIURwTjl030DbjAUtA+n1tp+xQoio7QoRPRa0sP3e/OqvTAhBSETlsxBiSLH9tauvfcwRO81pXzp9lTOGsX3t76/8WGJDttjXgSRAwayegBbgpWCXh4JYPq8X/NaI1+uD10PCKYmPxEPi5f1+H3w+Egp89QTD6BxK+YHsHbafj6EYLVRGDTS0U2iM0BgNiIkLQK1x05zmAQeCyE3aCwh6cBibMRqZY2ahZPIMlBSkIsngQXd7CzweLT1Ei4XJpKdzuwoqgwm69Gwk6Q0wmu2wldXD2taCLosFrVYBtykB2sR4xOsAjQqDW7wOwNYIS4cTVm88RGYJ4hJNMBm4WhonmgQY45KRmRkHg4FbyuXhQjrEgD4mBWk5E6A3xMHdUYuOjW9g05KX8Pnbi/Hlh5+gvtUCt8oYDpT5o8QAH2scADOlZgeDXULQQSIEtBRMTcgppoBYElSa6KKmPEbVfZz7wstZj5vHaXh5JHnGjGSsEDxmuIVfCfXQVxsyJxmQDEgGJAPHIwPSJ2aAntaAT9QBoQLfpHNZ3xKgC3M/rA4fmjudqG93oKHNgSa66OywuNFldaOR8nVUxmmX1YMWswu8XdfqgJm2vXSB76cL9yENeAV88LutcFg6YOnqhM3hgYduPvpu93G2Z7//Tnos393ZgW6LHS63fHtusL3k93ngtnfD0lQNc90+dNWW9Susw7puWzf83v2vR/ThRHBs0RhTqQ6/aOwDIoslA5KBEcyAn845wbe8AhT8ogiTl4JbPg5uURDe4/HC7aHgE6U+2vbS3MSfMLPwtj8YAPPTwyPAT/UEogl+HU1utRSYMMXBoNFAb6e5sd4Cl5PapMCmKjhfRnBL7XYjYO6CneZgRyxF0wqTYKCgXjD2FbG9WMSllGDUjIVIzS1GPCyIrfgIm998GG89dg8WP3IvvlhRivImakvEdUrFwTLAb3mZ0nKh0uqgJtHHJSIhdzSifetrsP5IfN8MRDBS+wbLPZKBY8qANCYZkAxIBoIM9H9TTtfn4Be0OPVRhoNFbo8fLhJO3V4/PN4AOHV7AsFyD5WF8hyccbo9cNGFqpcu8P10sR80OwT/+WytsJa+jBXP/xHPPvhXfLBiH6qa6OnxEPgSjUmfvQPWHYux4sU/4qm/3Imn/vcxtuysi6YqiQljQK3WQqjUsLU1opMCX53Vu9Cv1O6FtbUeBMLAT6H7H1+Qi2RAMnDCMMDnUT4H8ptffnogpIIfGpUfahKVCBAPPgpqeSGED2rhp3IgQAGvQIDyvK0WNO0I8Gk0EPwvQJjjaHW7gK4O2CiAZ4/XA6NTYDTpEHFASggYYxMpiBV/7BoVmwf16EtxznfuwE13Pogb77gfl10yCVPHgHj2o6psN2rKy46dP9IS1Fo9DPFJiM8sBP8APr8JpjOYIBT+yL2kshcGjnCR6gjXJ6uTDEgGJAOSAcnA0DJA19Z84e2nJ8wsXrpg99ITZw5wsQTzPlAADMEAmIcCYRwg85Ceh4JgHgp4uekpNgs/3Q5QPUPVoIDXBW9XFZort6N8VynqWyyw0lPpofJHqV1BQRpNbCaSskYhd1QJcrNTENfzjYfSqqR+GAMc+OKLba3RRKUUwLWa4epHQGOCf5iXMYwlkFwlA5IByUBEDPgpaBUgUdFdo1GvRqxRC5NRhxiDFnqdGmq1Cka9hsqonMq0WjV0JDGsY9RDp9MCQsXTEAL0QAqDWRjv7ISzy4yOFhXcMSnQpSYhkaZCMtlHzUbExGUis2gcBamccDla0N5mhcfthc9mgb2hEq1OO5wJsUgdU4DEnGykxicizx+AsaETriYzOhGABw74HC44mwAfxcxCxjQaHTRqXWizJyU/3eZ2WCydaKcSNwk08RCxJUjJi0VyQhsCTevQ3tyJzm7eSZO0swFdzZUo3dmEbkuYAQCs0SMOOLq60LirHbqUfGRPOQmjp8zChElTkJuTG1Sxetyw83egwS3537FggM+rOlMCEnJLkJBTAlNKNvhBkxDiWJiXNhQwoFKgK1UlA5IByYBkQDIwDBgI0NNPErr4pJgXfHQBywGvHvGD08PK/AiWeykA5vX5KE9CgTDf/ifYihod8MLvoQtpcwesnW3oPiBdsHbb4KLgmsdphcvSBsuBfW09et0W2BzuoM8BH6VuO2x2NzweitaRL16HGY7uDlj40wmnh/wMIOD3wkc3Aw6q73BbfjAHoAt30KW712GBg2weZpfKrFSn0+0DUUDNpQvxXvU7yE8rnGSbPArW6qe2um1tsHa1wW6zwuVywkVtt1msdKsQA0PhfExaeB3OX3Q9zj93NoqL0qj+njUc2+N7B9XfDQfdYBD9wfoBHwI+J9zmTtjIzx69NtJrC/LgdPnAuj01niD/0wW1WmcAP2U2JqRB0I1lXy3nfYbEFMRnF0FrMEII0ZeqLJcMHM8MSN+GggE+j9JJwUvC500tRZgMei0MBh0FvrQU9NH7vOIHAAAQAElEQVQieOOvpTK9Dnrap1GrodVqYCQdFq1GEzyv+OlkFAjQyRZKFzofeZ3w2rvpnNoKS8NetFU3oa7WhEBGMRKLcpAZD+g1vdUrqJA/FRyNUdPnIzmdzhfOStTuraDAUzM6GmvRVLYbzV46S6ZlongsBaeKxiArIweTY/SIr6qHlXQrO9vR1tmM7tYudNcD5A56FqpfrYdap6NgIKD22eGxkQ6dqzrqa9DW1oJWUgyGsnTJUCVNR96UXOTldlFg7QM0lu1DdWUbujta0d2wGZW7N+LLVZVo7/RArTVAH6ODCnQNQOd+vp6wdDejpbwU5e+/j4ryMtSTHUtXB1T6XOjjigFdLAypydAnESFkV67HjgGtwRQ8z/K5Nib4VwyOnW1pKXIGZPArcq6kpmRAMiAZkAwMAwboWp0CQoGeABhdZ1PsCyGha+/gRThdx8NHinwxH8yTXiilB9zoyVMdlAmQnqJm26tg3vUuvrz/t3jlrp/gqQNyL156/DVsqa7BrjUvY91/foL/3Ru+n/KPPIPXlmxDg42CPR070bFjCd5bshm7y1spoNSAhs8exieP/xrP/vMveH/5PlQ20YV2dw2aVvwBnz1F+HBbj76JLVUWtDvZe/6vArWf/hdfkM6zJF/51YN77uG/YfmWNjR0hul/9uwh+rdTe17BlyvK0EJqHADr3vcedr31E7zw15/g3bdfxNr1K7D2/t/j7f+8iNe/3Arz7o+w/rV/4Km//wFPvbMWWyo6CNmzhmN7/PkV1f8vfLxkCyroaTjF4kixDfamldj6r9/jnUP8fu7Bv2DZlpb9PpPqiF+/aqCKbihjUjLBF9n8VpdQqb/auT/HZdqYWMQkpsOUnAmVWrt/j0wkA5IBycDADFDYCXaHB/XNVmze245t+zqws7ITu6vM2FNtxt7qLpRVdaK8uhMVNR2oqu1EdV0namo7UFvbTgGqdkrbUFfXCqvFDl80TyroAQ/qvkTFhw/h5bt/jn/f/wQ++LQOjZqFmDT/DMw8uQRx1JReY19UHlzj8qAdfSHmnTkbE1PaUPH2H/DmA7fivw8/gjeWlMFXeCGmLLwSC6elIjVhFNKKZ2DW1WcgMacOdVv+g/fv+hmeu2sxPl66F+bR9CjJFKwVNKkCmScjd9J0nDvbi/Sm91H22p/x9B9vxccb69FoS0A+ACMJr0KlRcr072Lygm/iHNK3bX0Snz36Ezx190/x1P2P0fl+DWqFCo648UgbexJOPn8ckr1bUb3kYWr7z/Dvp1/F52uWw+/7GBteuhev8Tnx7p/hqcdfwOfbrFCPvRJnnDYbp8i/9sh0H1MRKgG1RhsUIT93xPG6yODX8doz0i/JgGRAMiAZ6J2BAUsD8FMEy08RLz8FrijBwRJAT+ALlJIEA19Uxild6ftYKB/EKAl++SnAZK9E49aV2P75Cmyvc8FmzKCL6HHIKaYL2NgAtI4a2Fw2mNsccFAMyJA9Cqm0LzsvB6n6LthqN2DXuqVYva0adWZAG5uCtJQ4mPjpr0YPfUo+UnLHILugCGlJMQh0bkXD1newYUUFGrpioM8pRuaoZBiddejcsAxbPtyAin01aLc1oHHzh9izcSl2VZTDos2BKWscMnPSEOfbDXPdenrivBPNnS7Y3S56ct2Als0fYe/GUpTV0PV9ZhFSinPIFz/85StQSe3btHQ3mm0udFvqYK4lfOl6lK78FJuWvodNm1djR3klalo64aHH5G01u1C2YzvK6trQQRh+U81c9jb2rl+NbXTB7jLlIyGf6k8F/BXrUbVsNbZ+uZ3qr0XDzrXY+8En2LqxFe3eRMQRX1kkGSl6xKId3TYv+TzgQTHiFIRQQaM3wpiUhtj0HKi1Ohy6qDRaxKbmkE56UFeoVIeqyG3JgGRAMtA3A3QO9XjtaG2vR+mOrdi6ZR22bKJ5e8sabN/aI6Xb1mAHyc7ta8Gyi1KW3aVrsWdHj+ylfE3FZljMTTCa4qDV6aCKeD4SgCEJxtR8ZBaPR87YkzHmlAU46ZJzMXVKCfJS46BTaRBfuBDFp30T8y++GhPHZiM9LqxZWhNEQgFyp5yJyXPOwkmzpqJk3ATkT5iNUbO/humnzsfkyWORlWyAQRsLfdpopM+5ADMvOAcnzz8VY+icU0C2i6afgXHnXos5F5+PGSePQ5ZJwBCXisTCkzD5zGtx2hkLMHPGdOSSbtbok1By0rk45dJrMG/+bIwvyQCECvokqnssB+6uxdSTTsH4ieOC+rncronTMHNiFhKT0mHKnoCC0y/F7DMX4qSTZ6OoeCzycwqRWzIROaecheLx01FcPK4HO+l0jD/lbMw/ZyGmjS1EdqIRcjnWDAgI6t8eEcfauLQXIQPyKihCoqSaZOB4Y0D6IxmQDPTBAAWvAn5fz9tflA8GsSilOBb8tBEMfNE2xcdom4JfdHHP+zjoxWWcJzXwW2F+LqD9fVg6uNhjhb9zM/atWIo1n+1EffpcFF78fVxyyx24kuSiy+bj5GkmxMVooNWPRXLh13Hat3+Fi2nfFTf9CBd/bTZGx7fBsudTfL5qJ/ZZUhE/ei7OnDsBo/KToY1LR8ac63HaNb/EZf/3XcyflY1483JUfPkCVm5JhyhYhLnf+TW+8aMbMf/kTGRZtmHPm0uwZ8sWCkKVoeyjN7CnvAzNacUYdcEtOOvbd+Ab37oJC09LQj5dkx9ojN8CR9te7F3yBnaW29GW+zWcdMOt5OctuOSaBZiRsQ+WdZ9izUvLUNlmg4UChSFsR/leVG1Yh3oK1HniYhGr10AlDr0I9MFjqUPz6kewbU0ZdnWchrEX/gzn3XwLLr32PKq/He7tq7D1nU9Q3bYTe1Z8gS0vfo6dnbkwzb4KC35Afv/4Dlx2zSKcecYEJCcYoDmBr2YMCXScZI3qCW7RhXeoL/gCXEPBsfjsIhhJJ1QuU8mAZEAyEDkDdLIEzfOWetRUbkHZzlXYU7oce3ewrKDt/bJrBfbtWony3auCUrFnFUJSSfnKvatQU74WNmszElLSYTTFQkPB+Yj8UGmAzNnIm3c9LqTz5eUki275Hi6/eT4mFKQggSoRah2SJlyNaRffgSt+8GucdlIJ8lJoR9gqqB5jwVyMP/smLArWcUcwvfKHv8XZ86ZhTI7pK21TFjRF52DulT8K6iy65XZKv42L6Jw59+LbcemN38ZZXzsZo+IBOqXDmD4F2WfcgbNu2F/nj27D2RdcjjMuvgpzf3wbLrnyPDr/Fx6o/4D+9T36i0L+XHsdrphThOzkGGgSCxE/5SrMv+ZnZJv0fkw+LLoCZ114FUouugPn3khlIRyn3/42rrhgOoozE2A4YElmJAOSgXAGhvvlYnhbZF4yIBmQDEgGJAMI8D8KWnHwigNZ/JWFl6JZvlCZjwJeJD3llKd9Xt5H0S8f5f0knLL4fRREizD45XM5YK2l4JK5DR0GAzJGFSE9KQkm6hMO/ySMPhn5p16OsRn5GD9nJsacMxd5JiNiab9ab0Rc/mhkJqQgy+uDurMLToeDbjlArSGFw1YnlVTAXNWBlj0G+LJHIz4nFenxBgoEFSOBbgjSp1qgNqyEuW4D6jbVoGa3B92qqTCMOYeeFsciJZGq6G3tqIatfCs27HWilp5o66YWIMOoQxxSoY0tRMYMyueWw+1ah+YaByydOLBkTbsQc258EN+87UHc9K1rcNkphUiI0R3Y35NphdtWheaNbnQ706EdVYz0ND3iDGnQmgqRSfXHU/0e+0o0b29ASyPZgAV+rEZ3RyWa6wCvB9DnzELatG9g2pgEZCf11Hwi/q/Rx8CYmIqY5EzwJ44hDjhvSsmkfWnQGGJCxTKVDEgGJAORM0APL3TGGCSlZSKvZDyKJ83E6Gmzo5ZRE6cht3gsEpLToDPIt5Mi7wipGcaAzEoGomZAFTVSAiUDkgHJgGRAMnA8MkAPqv0U9eLgVTDARUEtLwWUvPxD80HxwRPc9sHn88LHZR4vvJynYJdvP5bxfgqKBSgYFkkzfR47rK17YLW1w6vV0s1CBmL56TaBBYk2PhWmtHzEG01IiA9AKxpQ9+mb2PTm8/jyvTexYvk2VDV0wMU23W5w4M1LOGoO/X/I6qfoj70Z9i4Lutqd8Fkr0FT6GTa99xKWvfUWNm3fhxqrB15/Kzz2Dtg7bLCZ/fCIJKjjshAXp4H+0JhUyITLBg9FtNq7fbBrDFAlxcKoVkFLz5I1uiQk5mbDkEABKG8zOtrNcNjcCC3G5FyklZyEUZNOwujiIuSnxkJ76GtZbgt8llZ0tnvh6GqFo2UT9nz+Gta+8ypWfvIldjXa0OG0wB/ohtOdDn1CPJLzvVDrWtFWthKlHz6PFW8/j+UfbcSWzXa4hR+qvtoScmwEpyq1GlpjLOIy82GITwGECIo+LglxFGjlfSq1BnKRDEgGRhIDx6YtQghodXrEJiQiNSsXmQWjkF04OmrJyBuF5IwcxMQlQEPnyb5bIQBDDpLGnIrJl1yN0+bNwsTiDDoLAeq+QXKPZEAyIBnolwEZ/OqXHrlTMiAZkAxIBoYbA4FAAOEBLA8Fs7zBwJYXXgp6ebweeDwUGKKgFwe+vJTyNpdzMIwDXj4KmLFwEI3ri4QDn88Je3cF3K4OqCnYEBebSAEmw8FQ/ktXXgdcHXvRuO1DrPzvv7Dk3w/hvRf/jfff+ATbymrQQYiwLwlpq5eV2gMLBYdcLtgomORvWoPyL1/B0ucexYcky5ftQVlTKrQxFHAzGaHTIBgTwSAXlVoHQ2wu3QwlBoNzdrsVbk/w71hFXrPTQcG6blgp0OjqroR110dY99pT+IT8/viN17Fuh0CnKxWxSVkwpExB1vhilJyUSjdMqXA1bUHZR//AB0/8Ea8+9BTeff4L7Gm2wEz9FbkDI09TrdEF//JjTFI6OM9iTEyjgFgh1L38FtiIYUA2RDIgGTjqDKg1GujpoU1sYjISU9LpwU5m1JKQkkaBtCToDEao6DzZp/NCDZhKkDnrUsz78e9w6ZXn4bSpBT1vSvcJkjskA5IByUD/DKj63y33SgYkA5IByYBkYPgxwAEsPwW9An4/NIJEFYCaREV5itog4PdCJXz7ywJU5IOgwJSKddQCoJViaKQXADiDI7S4OoGaT7DmvdfwytsbsTt1AYoW/RrX3n4vbvzZDZg3czyyyBRd9tP/ka0wJANFF2LqlVTPXQ/iRpKbwuTCi8/CpFxATwGwCGvsU83ndcLWtRduZyvUdOMSH5cEA93E9AkYaEfqFCSd8h187Rd/xQ1hPrP/3/zJrzF3WhrGzfoaxl/yIK759YO46a47cN3NV+KUlERkoAJOx0qU7ahDa6N9IEsjer9QCWj0RhiT0hCfVYj47CLEJGdQWQyEkJd6I7rzZeMkA5IByYBkQDIgGYiIAZWfbgw89ARcibj5cwzCSWzP2wP9cRfiit8c6E+vt32DwXJ93D8snFcq7C9j2YdjiWWbOCDSYQAAEABJREFULNHYZRzLcMQq5Zj1ua0snFcqjGNRimN9xrFwXqkwjkUpjvUZx8cl53uR4Js8fZVL7MBzVYg7n89HsZ5Av3yGdA9NjzaW64/kzMbHSTDwRcEstVrAZFAj1qilVIsYgxZarRoajTqYj6Fyo0FD2yrodRqYjDqYYnSko0UAgrjwUxpAJItGH4uEvOlISciC0eVEU00l2s2d4PeiuAZHUznad69BY30VqqtqUN3Qhe6UUUgaPR1jJ0zG6IIMxMYZD+j3a1NlAGIKkZCVhPQcDzTeNqgNSYjNOwlFE0/C6CknYdToYqQb6qFSueHUpSAhXQOD3wxfayu6LV44PS74/TY4bX54v/pyEYhNhSE9H0WZWiQ7LfDWtMHs9sIJyjub0F7WAVtrPLS6EqRmxsIUp4GiRZcKbWI+MkbpEBdrgfDaoU2ZgPTiHr/Z99wMLeL9e2DvKkNjuxct7iJkl0zH6CmnomTyLIwaG4PEZAsC/nZ4XQI+rxon9iIgVGoYElKRkFuChJwS8I/cq9TEixBRUcPj6MBbkQNcJ/LYZP1D54RIto8ENlI/w/0J2Y0Wy6SG1xdpfrB2mefB+CyxngHPb9xH3L/RcMWY4YAN+cm+SpEMSAaOPwZ4jEZyXmE99p7nrUj0w3VGOpbv/5ibcAkGv1wuF5QIBxe4MiZZCY51JTZyrpVzdXDd3EcszLtS4b5lLPsgsQfzeigfkqv++QnnS3KljCu+yRlOY5DnDJZofGYcS39YPn7CT2B95Zk3r9cHL7/5RUo6nQYGvZZEB51OC7VaQwEhNfTBMi30VKZSqymYo4HBoINRrwvuJzgFVyhsFeGbX9qYZKSNPx/5eZOQJryoK12P2so9aOlsg5mksXQNKtZ+hvJOP2wBLdkChFGFgMcOb0c7rC1t6LDbcdBnjyoVVLqYoN86lQ9+pxmO7g5YrG7YtWORXFKEURMF4ru/RGf5NuzbS3W0taGb7HXU70L1in9i1+7dqPIVIK04AUnqTvjIp/qaFrQ0N5FeC/nmBcXqcGBJyIWpaDJmTExBgacLgdK9qGtpRnNnOTqbylC3VcBhHo+4lFOQlReDuPgDyMgyhmwYMiaj+KRMZCXWALWfo2J3Hepqe/xm35t2vI+yL/+J7ZuXY93qzdiwcgdam9hfPxzuWMQUqWDMNkIfm4Rk/qMCRgoGRmZ9RGvpYxMRnz2KpAj8m1+DaSyPo/7G46FzO+vzRXV4eSR5X1jAPRL9cB2JdSGcj/7ykqvIufJ6veDjmdP+OO1t33Dhmf0czPwgsZIBycDRZSDS+cfr9QYdiVQ/fN5iDIM5DS+PJM+Y4x3L9xXsY7io1Go1jEajIjEYDGCcRqNRhGM7g8EyPlq7ISzjOa9UGMeiFMf6jGPhvFJhHItSHOszjoXzSoVxLEpxrM84Fs4rFcaxKMWxPuNYOK9U+FgeLJaP7WjtSuzAc1Coj4YbVyoKXkTr83DD8hiK1udIsHwMIIKFf6vLanejst6CLXvbUVreiZ2VXdhd3YW91WaUUbqvuhMV1R2orOlEVW0naupIajtQW9uOuroO1Na1obmpAw6HCz6OgkVgF5pYIGEmxp51AeZePBMlbUtR8cp9ePHun+IZksUvLsWqPUlwZJyFcdOKceqoFhhLn8Pa/96Np/75Fzz15V7UNNqRSbbUJLyqY5IQO+kcjJ00GhMSG9C+7GF88vhv8OyDf8EHK/ahPe4sjF7wCyw8PQXGlnex6pmf4rk//RRPkb3/PvB3vPtpO8rrTTDEF6F47sUoKUpCbMsX2PLsHXjjrw/hlSc/x+4OG7rZ2AGJgSF5NIovuh6TJiQgo/F1rH74Nrx89x/xwpMfYV3nRCQtPB9nfm8eRiWZEHcAF3lGG5eDjFNvw6x552Bmfj1qP/4TPniox2/2/ZUXPsGKLYDNQXXWrEP7kgfw6t9+GWzXs/ffh3c+bUGbaT6Kz/4uZo5PQXYS6ck1GLRVa7RgEarQURQdMUII6PX6iK7zNHQ9KETk+uHnSok1RsQxczYcudJqtRBCUABfF3E7ua0sEhv5saGUK9aPbmY4TlHSLcnACGOAxyjPgwOJTqcLtjxS/fD6RjpWTXGuIDlh/6mEEMFAFu+MVEInXyGOLZb9E0IET6KcVypCCLowVCluL9sRYnBYIUTUdoU4cbB84yxEdO0dDFaIwR1XQgjwuOBjRYkIMXi7SuyFdIUYnnZBS6gNSlIhBCER9RhksBJ7IV0hxKDmq6GwO5hxdLSxXD9zMpAEAj64PRbUN1ahdMcWbNm8BltJtm1di+37pXTbWuwg2bl9LXaWrsMuSvdQGpQda7G3dA327VqHusqtcDktMMTE0hjnmzhV3+aFFtClIL5gKgpPXohZ88/AxOnTUDBqDHJICqfNwqhZpyAntwglU+Zj+vzLMff0UzFpymTkFE9ATslJmHD613DqhV/H/NMmYRRFdAwaA7SJo5E79WxMX/ANzDp5FsZOnIDsvEKkJMQgIbUASaPOwLjTFmHKyfMwcdIY5JWMAdvLGzsdxadcgZKxU1GQlYrk4tNRcvp5OOn8szBpykSMGp2O9HR6mNUlELBlQK0ZhYQUHQwmDdS6ZMTlzsGoU8/E9PPmYuz4CdSOKSiYOAeTLjgXU+bNwJgxGUjQaxCfMQ3ZM6/DnAuvw7QZk5CbDGg1+2nSGIHkCRh10nmYf8ElmD+9GAWpsVBpY2BMn4LcKRdg8tzLMHX6FJSM6/GbfS+cugCjT74MxaMnYSzxM+HkGcgbMz7Yrtyx01B88uWYSlzNmDUd2alGxPRc++03egInwTlHRfMOixgUEUKIiOdMHptCRK6vVqsP1H0ksFxHeJ2R5BkjhIjqupCxoCUSO4fqMFYIEbVdIfrGHmorfJvtghZOw8sjyTOGoFH5LETPcRiJnUN1hBga7GDaG8Ie2pZIto8llm3x71wavVaYPF1SJAfyGDhOjgG9z8rT7YFz5EBzB49lBnA6kO6h+xkzkrFC9JxDuI0hUYUyMpUMSAYkA5IBycDIYMCLACzo7KhA5b6N2FO6nGQZBbSWY++O5SjbuV92raAA10qU7yLZvQrlu1eiYg/LKkpXoXLvatRWrIWXbg7iklKgNxrpYiQU1emHKUMu4ooXYPZ3fokLb/k9rjog38dF15yNCTkm5I09C6PP+T0uvXn//u/9Cld9/TpccMOPsPB7t+Dyr5+OqcUZiIEGKiQgZfyFmHL57/H1H/ToX/atm3HmSQXITaXgWGw20mb9GKcu6tl31QF7PdsLzjoNY7L10JiKkDX7a5h9/Q9xLsnXrj8PZ5xdhKSuOBhd4xCXejKyco37P2PUUwPzkHXqN3Ay1XcZSU+9v6D2XIjZswqRQhpqktiCBSg5+/e45Hu/x8KzTseYTIBiYrSHVl0ckH0qppz3bVx1049x1cKpmJCXSDt61tiCM4PYiwl71QEbPX5f+u2f4qST5+LkS67GAtp3OUm4zgUXnoMZJfEw6tU9lfX8L/+XDEgGJAOSgQEY4M+BfF4PEgJWZKBLiuRAHgPHyTEQ77fSdacXPEYhlyPOgAx+HXFKZYWSAcmAZGCoGTix7avUGhhNsUjNykPBmIkomXISRk+bHbUUjp+CrIJixMYnQbP/9XIMs8Vnb4O19GWseOEePHnXT/bLPXjhySVY1zEJyfwZ43fnYVSyKarPGIcZHdJdyYBkQDJwQjPQ3d2Nuro65OTkYMaMGVIkB/IYOE6OgczMTFRWVsJq7XkD7ISeqI5C41VHoU5ZpWTg+GBAeiEZkAyckAwIlQpavRH8tlZadj6yC0tIRkctGbmFSErLhIECampNBG9+4fhbhEoHdWwGEjOLgp8O8qeFOaOm9HzG+LVzMTn0GaNOA+3x5770SDIgGZAMSAaOIAP8xylsNhtMJhNSUlKkSA7kMXCcHAP8O8EWiyX49tcRHPInTlUDtFQ1wH65WzIgGZAMSAYkA8OKASEENFotjKa4YAAsMTUjGLziAFY0Ep+chpi4BGh1eqhU6mHFRchZlTEJpjEXYtYlP0L4p4NX3fJz2j74M8YQRqaSAcmAZEAyIBmQDAw/BqTHkgHJQO8MyOBX77zIUsmAZEAyIBmQDEgGJAOSAcmAZGB4MiC9lgxIBiQDkgHJwEEMyODXQXTIDcmAZEAyIBmQDEgGJAMjhQHZDsmAZEAyIBmQDEgGJAOSAWZABr+YBSmSAcmAZEAyMHIZkC2TDEgGJAOSAcmAZCB6BgJ+BAJuICje6OuRSMmAZEAyMIQMyODXEJIvTUsGjiUD0pZkQDIgGZAMSAYkA5IByYBkQCkDfm87fLat8Fo3weeqokAYB8ACSquR+pIByYBkYEgZONGCX0NKtjQuGZAMSAYkA4NjQBXwIsZjhsnTJUVyII+Bo3QM6PzOwQ1UiZYMSAZGCAM++N218Du2UvBrFfz2lfDb1lB+G7wuCoj5PBQIk0GwEdLZI7UZsl2SgQMMyODXASpkRjIgGZAMSAaOZwZ8Ph9UXhdSAmZkoEuK5EAeA0fpGDD6bPB6vfKmFnKRDIwUBqJphx8BCoT7goGv5Qhw4MtBATDbF/B1fQSPvRxetxV+P+kFjpcAGPlBD8nctk7Yrd2wuQGfP5q294LxOuF02NBqdsLhpaBgLyqySDIgGTi+GZDBr+O7f6R3kgHJgGRAMrCfgfb2dpjNZkyYMAEzZsyQIjmQx8BROgZiYmJQW1sLt5vuHPePvxGRyEZIBiQDETMQ8Frgd1Yg4N4G4SuDStUFldoD4a0DLJ/C1bkcTsteeDweBI6b4JcDXk8NNr92N9578TG8sgNosETc5L4V/V6g8nN88eEbuO6BpVhaTtcjfWvLPZIBycBxyoCKo/U8aSkRvhhiHIsSHOueaFhuM/PEJwXOK5XBYhmv1Cbrs7+DxXJfc11KhG2ynGhYJRyFdJknltC2kpRxLEowIV3GsYS2laSMY1GCCekyjo/L0LaSVGI9wYvTSDjjt6ui5floYx0OR7AdCQkJSElJkRIlB5I7eewMdAyo1WrYbDa4XK7gmBto7jjaY78v+yG7/JZaXzp9lQ8Wy9f1fdXdX/lg7fL8HG172WeJHfh8yH0ULVfM71Bglfoc0mdf+5KAj4Jfrmog0A6htlHgywsVfFD5bRDuBngsWyn4VQan0wmuj4/Nvuo6duU+BMi/jqotqK3Yg8pOwO4ZwHrAD7Tuwu5tG/DEkl3Y2WKF41AIB/esTWiqq8bynZRanDi02gAFyNp2v49V7z2CRx7pQx57DI989BFefv89rCSd50keeeRlPP7EWmyo6kSHvRW+6pV4//Xn8ezrH+KjXd1otnjJGw+1qxM1G9/GllUfYnVNJ7aueBvrvvwgTIfUEKD/2tC6dztWP/Yhtq7fgHWrl+J9svMfkkeefQ2Pf7QTO5otaGvbi+pVj+KNF17Dax9swc5uwMKN8pgR6NqBje+sx6oPNqCmqxQr3l2MVxnfq+hwEAUAABAASURBVDyLR8nWl6XNqLOTebkeEQZ4LunvXBLax3pskMdgqCzSdKRj/X4a20xOmASDX3xxo0Q4MMGVMclKcKx7omG5zdFydSSwbJvrUSrct4PFcl9Ha1diXcGbjv74k300MEch/kJchR1XA/J7PGD5QnK4+czzxtHymfsx7Pwls5IBycBRZIDnH76ADs2F/aU8NpXoh9clscrOZZLnyPgazHHFN4TMM6fhx2ok+cHYHQyWfWWfIx2zrD/Q9BHwO+D3tEKo/BAaDYRaUCDMC+H3QVDAyG2rhsNSEwx+RVLfQPaGbD+1B01bsGXtMtz72mZsbjDDFoUzAZ8HjVtexCcv3o2772a5A3f89jf41Y9/gd/89g7cfieV3XMP7l78Ch594Xl8fNdt+NvPf4lf/+J+3Hb3Z/h8TytazLXwlL6JJ/75J9z+t6fw9Md1KG9xwAsn/L4m7ProYXz21lN4e2crVrz3DD5+7T9hOux0AF7nXlSu+RRv3PYCli/9Al988iZe+v1vcM/Pf41f3f0I7nhlM9bVdaGxdj12vvFjPPSnv+FvT36Kj2vdaHb4AVcr/M0rsORfH+LNJz7GrrYN+PC5x/FEsE13487bfo3f/OZX+NGvbsPv7riT2voP/OEPr+D9DXWojIY4dlvKYQzwmIpkzmE9BnMaiX64DmNGMpbvSbh94aLip3tGoxFKxGAwgHEamgiV4Fh3MFjGs10WzisVxrEoxbE+41g4r1QYx6IUx/qMY+G8UmEcS9+4vvudcSwnGpaPT6Vt5nHAXA0VVqm/rD/UPg8VV0NhV6VSIVq7EnvwHMXHbfgJTOYlA5KBo8eAEAJ6vT6i60Mem0JErs/noZBI7MHzXIiX3tLhyJVWq4UQAjqdLqJjKbzdEhv5saGUK9YfaPYQ6nio9QXwe/3wuymq4fdAuDso3wWPx4tuRxIsznjKe8CBN5aB6jwu96s0QNGZmH/BN/D8zxZgQXEqEqJwVGj0KJr/G1z328VYvPhlkvvw1x99G5doT8EN3/sz7nyayl96CYt/cSvu/+3NuPaF3+GyWRdg0ewFuOmBqzFvUi7y2K5KAKNLAK8BgWeWoqq6FbVcfkAMUKmzMW3BxZiUOR7+p7/SCfi8qPpyMfa0bEPjTTdg7PyLcOVll+LWB76L8yZfiYsmfA2/u3UBTh6dFmyjUAHFZMoX04Wnlm5HVWv3ASvBjDETquxz8PXb78NfF5P/r7yMJ2+/BjdcfxHUl96BX/7jaWrn43jl5Vtx4zmjMSka4oKG5H+HMhDpnMl6jOUxHT5/9p3/al4Z6Vi+P2duwkUlhAgGsnhnpBI6+QpxbLHsnxACfEPIeaUixNBhhRCKeeb2CSGCFw2cVypCDD8s960Q0XF1JLB8bEfL82CwSm2yvhDDr3+FGJzPoIXbrlSEEIRE1GOQwUptsr4QYlDjdyjsHolxxG1XKpHYFUIwJVIkA5KBY8RApOM4kvHbV11HAst19FV/X+WMEUJEdU3JWNDSV939lTNWCBG1XSGix4IWtt+ff73tYwxBo/JZiJ55u7d6ByoTYmiwg2lvCDtQ23rbfyyxIVvcr32JUMdCpc+HPxBPATAKEPl9CFAQzO10U9DLCKsvH25kBY+LXusI+AFbNWo3bsGHj6/AsiXP4d13H8Ejjz2BR15fgSXbG9BNOl7W2fSVznvvvYwnnlqHjTVd6LC1wFO5Au+++hweeeQRPPbEk3h9+W5sawj7MJF1qlbgvddY5yk8/sTLeG99A3a39epVT+FB/wcARye62luxs7YTnQ4PvPDA72tHzYa38Nli9vkxPLJ4KZZuqT4IGb4hhAqxmZNRPHk+5s+fTzITM8eVIF+VhpKxMzD1VCqbNw/zJ07ESZPHYtTcKShIyUFRahZGn1SEjMQYmLhCqgdxJUhKT8KEzF2oaWnG7vqw9kIDIWKQVHwaikqyMDHmA9Q0VGJ3ZSP85l3YsTuAFm8epl8yHUWji1BYkI9Js8cgN6kQeYm5mDIxC6nxBmiDtgTiiwuQnqRD1s7laG1uQ72dd+wXtREiJhv5U2ZhJrVpHvl/6pQilBTnQeRPxcSTTqV2zsG8eZMwJjseVM1+oEwGy4CKHp73Nk8cWsZ6bIvTQ/cNtM2YkYwVouccwm0MiSqUkalkQDIgGZAMSAZGFAMBH+hKfb9QfkQ1TjZGMiAZkAwMjgGJlgz0x4BQmyB0ORT8yiSJp3NpAH6PCw6nQIcjFU6MBrS54DdO+CZaiENuNANeoHsHdn+8BE/+9HksfvZv+Pezd+GuP9yN2x56Gf9bWop6txfOrh3YE9R5IajzzLOP494/L8WKvY1oaC5D68pX8dTD9+P2O+/EH+65C/96ZSmWbm2CzQP4/F54W8vRGdT5B+n8Gff88TG88EUVtjb217qwfVQH6tZgzRcf4Wf/Xo3VNR3o9lnhtu7Dhg+fwPMP3YG7/3AP7n7ibby1qiwMeLSyzGM+MoszcMZ1ZrR2tWDPzk7wVQyF6XqMcoAsfjwyxyfjzPPXoqV+D7at3oauqs+wrW0ynLHn4PJTU5GdrOvR7+t/7rN8CthlpON68yqYW9qwo5OCln3py3LJwDBnQDXM/ZfuSwYkA5IByYBkoFcG/O4GeG1b4LVugs/dhAAHw3rVlIUnMAOy6ZIByYBkQDLQJwMqqLRZEJo0BCjg4vX5KOiUgk7fSTDGFSIhITn4OSt//SAEB216q6gaUH8BFN2EhTc8i5ee/RN+O7UCJR1f4otSoN3CGNJRLQUKb8KC6/+O5/97Ob5e0ISOL9fjkYc6Me7cX+Cupx/Hc0/fgoUNH6PjzRfxSqkPDZZKlG/Zg9f/2YmpZ/+cdJ7FSy/8Hb+7YgLmFXG90YmjYR8aPn8VbwdOBy79Bxa//BIW3/cD/PCiGdFVGAXKkJWNjPlnIbvbDmNVHVqoDhdJ+JqUORqT5n0L8ZvKsfPpf+MfL/4bHWkJyJ4yCemkqCfpfxW0OwGZ2ZlYcE4WLA4nqurMVCZXycDIZEA1MpslWyUZkAxIBiQDkTMwsjSDP9LrKofPQUEv2yr47StI1sFn3w2vxwI/PeUdtr9NMrK6SrZGMiAZkAxIBo5rBgSEKgYqlTHoZYA/U0Qi3OoJFPzKQlxcfPC3AfnNL/S56KFSpyO1aBYmzFqAeWfMx8n5TiQEarG71gKr00tIw36dmaQzC2ecno98VTva27vwiT2DgjmzcObCszF37tmYkt0OjWc3tlR3wVxbhqrmNrxHOplTZpLOGaRzEiYXJiIzlqqNarXD0lqO8g3L4IspQv60czF/3jzMnzkWY/OSo6oxGpDamIqYrFnI0+2FzroRm+oAc/jXj1SpLiEPKeMuwpQ8ICbGiQ87xyKjKB9TShJhpP1qkoFXHYypKcg6aTT0Zc2wbqgEmTr8L14OXJHUkAwc9wyojnsPh9DBQCAA/isI/Cd8XS53z1+Hc7vhVij8l1dYlOJYn3EsnFcqjGNRimN9xrFwXqkwjkUpLqQ/WCz/FYtQXYpS6tehwir1k/WZJxbODzdhnnlcsd/8lzh4rA3hUJemRxIDdGEe8HXCZ1sNv205AvaV8DsoAGb5FN7uL+G2N1IAzIHhecwFqKd88DgtcFg6YXNRnr+DoFK5SgYkA5IByYBk4IgzIAAObAkV3TIKrj0AoY6D0I9CjImCMzEx6P+tL8bkUB1nIi8vBZlZBghVCuKTdFDrnWjpaKP7Kg8pZR/QycqiTX+AIj3d6NBqsXPSBCTkxCIzLgEq9RjkzohFYjFh21rhrqhAvcuJL0jHkBtHOhjkQnZhhrmrBuW7d2J0QgImBh0aZLVRwRMgRAkKMnZCp96A5VuozWYfDvooUZ8GVfqpOPXsZIw+cyx2Zv4A44tHYWY2lC3xicCYiUjfVQv1+p3Y7PDB7GMulFUjtSUDxzsDNJMd7KLc+ooBm82GyspKfP7551i7bh02btqM9es3YsPGjdioQLZv3w4WJZiQLuNYQttK0j179oBFCSakyzZZQttKUsaxKMGEdBnHEtpWkjKOZdOmTYr6h20wrrS0FMMJu3v3buzdu3dY+bx123Zs3rINq9asxZfLlmPDhg3o6OgI/qWgr0aezEkGomfA722H37kXAfcWCH8VXShbSPwQbirrXgpn5wq4bDXBY274BcD46Xgb9n35JD564rd4eW0LdrRGz5VESgYkA5IByYBkQAkDgkIvHAfT6bTQajVQq9UIBseEUFKN1I2QAZVKg8Kp5yIlaRzqP1mKppY2dEeIVaIGJFI/TsaUc7xImdCIj5e2oKX10I8sIRfJwLBnQDXsW3AUGtDdbQkGjaqqqtHQ1II2sw2tVjearD7UdXtQY/aiptsXsdRZA2BRggnpMo4ltK0kbbALsCjBhHTZJktoW0nKOBYlmJAu41hC20pSxrEowYR0GccS2laSMo5FCSakyziW0LaSlPuWRQkmpMs2WULbSlLGsSjBhHTrrX400jhq7HahpduOlnYzauvqsW9fOerq6sBvgR2FIS2rPIEYCHg7EPDUAaILQu2gizkvBHxQ+cwIOKvhMm+Aw1pLT5rdR+9466pGy951eO7TUqypaIcNoNsF+q/flV/hsqB59xfY/sVrWFvRjQbLoQA/FbjQ3bQHdXs2orLViS4nFYWtPocZlrIv8OV7L+DRRx/tXZ55Do++sxGfr16J0rVv4dn/PBXUe+a5l/HOxnqU19Wiu2otvnzuP3jxrc/x6rZmmIOfpQBuWysaN7+ADZtXYeXuZthrNmLtJ6vxwqvbsMfsPOii3NmyF1XbP8fza8vJ1ifYsfRR/O+ZHp/++8JifLG7C/WtLWRrHZY9/1+ytRSLyVbXflseezuatrxItlbi8+3VKF/7PD59owffa9v+8zwe/WI3NtQdnVuDMJplVjIgGRh5DMgW9cKAoDOo0MQDIgZ+nxde6ACVARqNls6vagghoGyxIeCrR1u5E7ZGHRLi4qHVaA6vgus1xSDO60VedS1s7U50OgjrJ+y+HmwiYTXxCaTjQ351DextDtJx0wm3G/ZmLxxth1cbWYkJWl0MTPEBuudrQw09pA0gALvDCofTHlkVR0pLqBCbewoy0zNRaP0QNY3NKIu6Xf05pYNQJSH3lDykZ6lg+3A1Gpo70NofRO6TDAxDBmTw65BO48+wmpqbsG79BuzaU0aBLyt0iekIxGXAFZMOqyEd3SRd+nR06TOkSA7kMRDxMZAOC40buzEdHhpL6vgMeNQGVNTUYev2UuzctQs2mw0+HwcBDhmYclMyECEDAZ+FLqwp8KVRQWg0dDEHCL+HhAJHXgdc3XvgtDYFP2PnYOtRefurpRRV697DHf9dhre21qETdC1O0v/qpd1m1G95F2vfeRKf7exCVRcVKVy99g6YS9/Fu889hLvuupPkDtz2m1/g17/4CX75W8rfcRfu+vMDuOt/y/D2J0uw9tOncd89v8EvfvUr/OpPD+I/X1ZgZ/mywS4GAAAQAElEQVRutG57Dy/efjvuuf9/+Ntnu1Hf7YI3ALi6alHxyV344OM38draWpj3LMPHL76F++7/EMvqzWhmpQBx7Xeha89qbPzoZfzlk1K88clrWP/G7fjLnbfgV7+6Fb+/7xG8takdlXXVaC99Hy/9/g78kWzd98ku1FEQjatxmutQ/snd+PDj1/HC8l3Y9tk/8frT5H+wXbfhd7/8FX55y6349e9+j9vvpPL7HsRd72zGskpmXCFxUn0/AzKRDEgGJAPhDKig0mYC6hT4vAIeJMGvTgwGv/itLyFEuHIfeR8CATts5g50tJajuXkDdm72oLM+CUUZKTDqtYfjuN7ENGSoVTi5ejfayuqxu6oCLYQt2+ZDd2MKirLSEJORjXTSnVWxA61BnSa0tNSjucIJc+Ph1Q5cIkglHsa4ZKQXxKK8sRzb91Ddra2obWxBW5eZ9g929cJLQTRbmxl2lwM2lxPWThtcHh8FFw+pm4JfiJ+ArMxkLMhfS23rxO7aQ3T62/S74SFb3R0UuHPb4HDbYe52wk22AofiyFb8+KnITElH/prlwU9Saw7VkduSgWHOgGqY+39E3Q8EAtheWorde/bCGBtHN+gpsBrSYNMlw6UxwavSwU8TQwBMG0+OR9S8rEwyMMIZEDR+BHwqTTDo5aAniVZ9CmwUDBMxibDZnVi+fAUaGhpGOA+yeUeTAZUmhYJeGfC77Ah4HIDPCeFqhd9jgdMj6KlwBl1oGoO/58hzfq++DEkhX/ynomT+d3He9/6Mq05Ox4Q05Y5o4zORetp3cdPvHsQrr7xA8iju/eHZ+NaCUbjs5w/j9/96Ba/85xG8cvtluPna67Hwgu/jj986A2dffQ0yLroZN509GqcUmshwDMlk5HZbkNdAQawmO6psVBS+GpOAcRdj/jw1rpzxKUq3VqOClbwWoG0VNn3egfWf5+O6eRNx2bU/welX3YefXpqJK6+9EKdf+2tcMTsdE9O5QiP9Nwk53VayRTiyVWmlorDVkFiIsRf9Ez/+4yvUpmdJ7sFtl12Jb2Sfj2/f/hj+8gyVP/0wXvnefFw2KVhpGFpmJQOSAcmAZCAqBui+R6XLgNBPhFdzOtz6hYBxCmJiYqDRaKBSqSKothou+2t46d6f4heLvo/rbnwIT8ScDOuCC3HlJCArrpcqVBogaRqmzJ2FH9yShN0f/wN333Qzrifs0qxzkHLpNbhysgbZ+dNQMnsCrrjGiW3v/Zl0bsf13/oEn9pa0VmEqJfkUVMw9fKf4ey6jTD/81Zcc+038ffXNmFlddRV7gf6Ka1CxbIP8MJ19+KNjR/ilfVL8fTPX8aXpXWopb29rUlZozFlwXcwI7UAETeLH0R1bcXOz97G33/+FD7a/ire3fUB7r1/Kdbua4X5MEOCSgqRWTINC26cgfTCRNqWq2RgZDEQyYw1slrcR2u6u7uxZ88eNDU1w+LywmNMhlsXD7c6Bh6VHj6hoRt3FQLgiaGPSmSxZGAEMXB0miKCY8gv1BRM1sKjNsCtiYXHkAinyohOutGuqamVn0AeHfJPiFqFJhlCm01PqGPg99EpzudBwGWBw+mjuT0eNl8xPVklHXpS3C8hXdVo3v4ZnvvP08FPAh995nk8+u4mrKmspye/Fdjz+bN494VHe/bx54Vvf4nXt9eSjVpU79yN7Z9tgGvvMmz+aDFeeX4x3tvUgIp2Vz8mA7TPA0dXIzobK9FqccPuoSI3RYEaN2P1x6+TrSdInsPrS3diYwPg4JfFSCV8VWmNMKSPxdipp+DMM+eRzMHM8dkYnR2HgkmnYPqcM3HmGXNw5rQCjCsuQVbeOMwcnYHsUaNgzCNcdgLS4uimAwaqthCjUmIxKsmMT/c0YGdjN5WFrRo9kJCPcVNG4ZQJSbAs3YO6HY2otXeitvQ9NHmd8I8+FXOLMzGleAIyRs3CxIIYFI3KQ3rxFBSlGZBkBC16kgIUJcdidEo3lu4lW00H21LrTUjIOxkTZpD/Z55B7ZqBKYVFKDDlYszUUzHrDCo/jdo8NguFPZVSnXKVDEgGJAOSgcExICDo+kxoR0FlOgvq+AUwJExBfHw89Hp9hMEv1ktFWl4xRo2fhokTT8eCC87FaadPQVGSGjEJBcidMQ3n3jgb4/MTkRR0WAC6FCSNmoApF5yJM+ZMw5yp0zBh4mk45ZyFmDVnImEFYkwpSCmZhJmXnoe5p80gnYmYMGk65lx8Nc4460zMzgESDcEK+/5PqIHUcXQum4nvnjMe49NjkRCXh7TRX8OCefNxzrxZGDd+AsbMmI95Z8w9oGNEfwv5jzSkjZ2MU757LqaMT0dOEMDlBhgT8pBJPJy26GKcf8VcOienITdBD31MGtT5p+CC06fivKk5iCcTWpLgX3WccBnOufLbuPSihTg5F0g20g5ehQoxeTMxddocfI92FIXOgYJs0TV2TNoo5M1ciLOuPh8XXjwbp+YmIt2oRVzqGOSfcjNOmzoRU3NiuCaSWDrXTsKEr38TV3z7LFxy1mjkUukBU1RnTN4MTKHz7s2n5GLUASdISa6SgWHAgGoY+HjUXeSn/21tbVi/fgNsLjdN7smw6lIp8GUE36QfdQekAcnACcpAACIYWOa3wFzGFBjjElFb3xAMRPNfsuSxeYJSI5sdJQNCkwChoeBXIAOBQAwCfh98bgdsDh3MrkwKuI6HSpsOrVaL3p9YB8iyB+6aDdjz4TO455578Lvb78Sdf34Adz67HJ/uqkRD+05sefvv+N+DVP77O3DnHb/Brx9+Cf/4eDuaLPuwc/0WrHv9Szi3vY/lLz+KRx54FM8vr8auJifV3dfKkawOVK19EV+8cB/e3dyOsnYf/PT02rHlA7z9n3/ht3f8Ab+/8x946o2NWEZPn4PBsb6qG3S5hmpIRVFJDkomJmFVaTl217bCQ6XMECUH1rSimSguXoC45dvQuH031jc3YPOaT+DO16Lom2dibFIsUg5o95bRUGEqiopzMHpSElaXVmBXTQuYkUNtkaJcJQOSAcmAZOAYMyC0WdDEzYcx6XTEJo1XGPzKgc54AS750Z2445FH8MhDD+CR75yL66ZnARx4SpiIceechRvvvxCnTsgAleLAklgAw5TL8cNf/wGPEPbhBx/AL6+Yg/mj4w6oGDLGIWf+D/Cz2/9COn/Eww//AL/85V9ww6XX4sIxbiT4u9BN93l8r3e4dKC90w5b2kmYOfd8/PM7c3BqfjLikAC1bjLm/OCX+AHZ/de//kV1/hK/vXkR/nljSOeAC71kBJXlIu/k+bj0wRux4LQCjAm6HCq/FJdRvXeTPPLI7XjoQQqCTc5ENgXFtBMuxc1XLMD3FoxBKtWiI4E+HerMuTjvlt/hhltuwMVjgcxY3gEIlRrxE87DwoVfx4O0Y0rW/h10jY348Ri98Dp8n+z8meSRP/0KD910Ks4oTEFu3kmYcOlDuHzBGVg4NugceNGnjUbG3O/hx7+9Cj/51iyMo8IDe4WKqjwXC8jWw5eMw9SsA3tIa8SssiEjmAEZ/KLOtdlscLndMMbEwGtIhlMbT0EvFQI8adB+uUoGJANHl4GAEPCq9MFPjIUxHiq1Gvw2JgfAjq5lWfuIZEAYKMCVD6FODM7jXq8XFk8ubGIq4pNyEBefiNATayH4QjScBf4x293Y9OkXWPdxE0674X7c/ehiLP7vI1h8x9dxzeyJKMo6GfNufgK3P0TlLz6NxY/cgh9k6pD92VasqylAyqnzcd6PL4fpjO/g0lv/hvv/9Tf89tLxmF1gCjcUQb4R7Q078da/ahGXfglufexFPPvSI/jTD8/CZeOBeH0EVQxWJbMEqYVTcFVnLTItLSij+g57fy22GPGjxmHuuatQ3fgM7n/qPby1+xwI03ScMgaICV65E3CglWylFE3Foq5aZJOtvaTvJpGrZEAyIBmQDBxrBg62xw+L+KGR0WhEDN0vGQwGaCL+7PHguo7dVge8zg34/N7f4t4rr8SVvcoPcM11D+DfSyuw4+AXjo+dm9KSZEAycMwYUPn9fvANphLhH4VnHIsSHOseb1j2h//KXFNzC1R6Cn5pSOgmHL0EvrrbA9i1zj9o2bspgMpSoLPFCZfDDh/dmMk3XCCXE5oBAb9KA5fGBL82BnaXF/v27UN7e/uB+YnnGx4nPI8oFYn1HOBxIO74Dw5Ey/PRxnI/RjJMBD1JVqnjIIJzOeAP0HlOZNKxNRZxCWkwmWKh0+kgxKGBL6rdbQcad2Fbqx+btOMw+8y5OOucM3Hm6afgzKn5GJWahBihhUntQmdrA3btLsOufQ1orGyAuaEDTdY4GNIykTO+AJqMMcifdBJOmnMSphYkIi1WA0WLuQmdDVX4sDMWvoLJWHDOPJx55qmYOT4LBYmAVqWotuiUjWmIS87GnLQmBKzN2FRhg9PtP7gubTxiMvMx7cJJyBUBqNa3Ql0wDxlFY1EYD+jUB6v3uUW2YpNzyFZz0NbGcivsh9rqEyx3HA0GBpovQvuP9tgP2Tk0DdnlAPeh+wbajgjr6X3uZCzzPZCN3vYzlufYofI5WrvcXont/XgI72fmKFquBoPl40qJ3ZA+YyIRIQRUKhU44MWipoeUQvRyDkXYIugkFVOA3BnTcO53Tgr7pDFM56hmtRCqWCTmFSF//HiM71VKMHZsDjISDXReP6rOyMolA4oY4PkgfG7pK896XDGP6b50+iof6dje7huCwS+XyxX8y1eRpm63G1wZkxwpJqR3vGGdTicqKytRXdcAbzDwpYOfbpz4IDpU2huBtR/5By0bPg1g+yoV3SyZYTV3wON2Ep++Q83JbcnACcVAAAI+oYFXrYfZ7kbpjp1oaWk5MDfxfMPzjpvmn9B8Emk6XLF8g3QitXeg/uV+jGhQCAGVWgUhQhfmdHRpkqEx5iM2NhH85Jov3oUI7cdXi8MB7CvHXn0Bdk0+B5PGxyAn+avd8LnhbKtB5Rcv4oUn/o7b7rkPv3/wDby9uQL8Q7X8qV6Y9uCydPybW5qxorgI9sLUnoBXpIGkwVkOQ5tgMMVh9CQ7rN0t2Ly6GRa7F/4wDc4aKKhYfPb1ODlhJs5sjcW0+TNRMDYXSbQzcpdjYIiJRzHZsllbsGkV2bJ5DrNFVcr1GDDA8w9fMEcyz/LYVKIfXqfEug6c58J56S0vuTo2XPENIR/PnPbWD/2VDVUfsa/sc6RjlvWP+jRC13RImIjx5+7/pHF8+sGfNB51BxKg0U/BnB/+CvzpIn82ebj8EQ/98zu48tR8hH1JedQ9kwYkAwMxwGO0v7kmtI/1uC5OQ2WRpowZyVi+r+D2hYuKI/d8I6BE+FVXxvHNgxIc6x4JLNvmupQK41gOw8WYoDHEwqU2wt9H4ItJM5jUyCo0IbvIhJxRJuSOiv1KiijPEl4Wls8hDOOyCZ+ZH4O0bAMFvprQUlcNh9USfPsLcpEMSAbg47+qqjfBaIqlIEUMiTEoIF0s+QAAEABJREFUPN/w+OU55LAxbOzR6av8CGARrV0VPSmNBsttjRbL7R2JWG6X8iFCgS/4oVargr/zpdVqoKI+EaKXwBciWBo3oWrVUvz+v3EQU7+Pexf/Fy8s/gN+c9EczCW4kWSkrdq4eKSeNhdZrX7Evr4W+7rtaDlKjdTExiH1VLYVQPxra1BuPnq2jlITRky1Qgjw58F9zavh5Tw2hYhcX2KHJ1f8xmx430WSDx0b0WC1Wi2EEME3dSOxFa4jscbgtVM4J+F55mfETFayIZKBEchApHMm63HzeUyHj/FI8iMdq1Yf/vhVJYSgmwK1IgmdyIQYGizfuHBjlIoQInjTcyiOO16t04N/cyggVOhrSUzRYsrJcVi4IB4XnZuAC8+Lx9fO7ZELKD2f5ex4nEdy7lnxOIfkbJKzFsZjIQvhzjwzHiedEouCcQb4fJ0wt7fC5bTD7/P2ZfY4KpeuSAaOPgM+lRZ+tR5808UTeWi8CtETrAhtK0mFGDqsEELR/BpqF89zoCW0rSQVQgRvGJRgQrpsVwgRtc9CHD2sEAKRLIKeNvNffQwIHXx+P3wwQKj01CYNVCo1iarvavhESQGYJGsdEqs3o7LOhXZLmLq9nR5ctGCzMxmGwimYe9rJmD8uC6lJBnST2qFvRFFR9KvBAL1Gi9yGJqClGy02H7XHAmeHG9YGwH+MThtCa4I+fRoKszTIi6nA5r1uVB+l6JeKbBnSp5ItLfJNFdhS5kZVc/QUSuTgGFDTeIhEVCrVkM45bD8SP8N1GCOECM4H4eWR5BkLWiLRPVSHsUKIqO0KET0WtLD9Q30aaJsxBKU5VK1YBoMVomfOH8i/3vYLET025DOnvdXdXxljhoIrpXZD+uyrFMmAZOD4Y4DHaH9zTWgf67H3nIbKIk0ZMzC293l/OGCF6DkPcBtDogplTuRUQxd3KrUGfNPdX/ArOV2DmXPjcOlF8fjm5fG47uvxuPayeFxD6dX75SpKr7g4DpezXBSHb1B66YVxuORrcbjoAhJK5803oXCCDiq1HXZrNzxuN/z+wPDsggDd6vld8Ni74bB0w2qnvNePYdqa4dkHQ+Q1v14f8PvAgdtIhfUR6P/o8EGNAAXAOMiuUh0+aQ1Rc6XZ4cSAigJdujzyOB5enxZukYqAOg4ajRahkzXt7H3V6oC0LBS5qlBY9hnWra/HzvI2tLV3os3sgM0nIOINiBlvgD7GBT8Fpjp37MXO1g5sAeAiobtDqNQqGDx2eCxd6OrsQrfDA7e3/2OfoQdJbAJiTfGYXl8O/75qbC9vQVNLPVpqLOioBnz8pxcPAijbCHhdcDssMNtccNrt8DmssDo9cB3mp4EqLkbRTBPGLrBixzY/aiupSMHqc9vhsnfBYvfBbnfAZeuG3eWD57Av/vVUazEKydb4hVbs3E62KqhIrpIByYBkQDIgGRgqBqRdyYBkYEQwIINf1I2CbrCFSgW/UPUftKH7FkE37h6PH2arB7WtDtS02INS3+5AR7cbrWYXlXOZDQ1U1mXxopHS6mY7qptsdOHvpZuxAPxeH8UAqEKyP6xXTzvQuRpbX/wH3rz/73j6pZUorWmDfVg3Sjo/EAMc7PLwjXJrPcz1+yIWR1crvC4H6ODv00SAovQchFbRmBRC9Kknd0gG+mJACD1U+lwEdFPh1c6F23AW1DGjg5+A8NMwFR1bfWGhTQBST8eZl1yAC87OxJr//QJ3/XARFn37R1j0p7fwUp0O6pJCLNK9iYrnfoXv//w2XLOiDRWtwIHPHrOykJQVj7N3v4Ydf/8Vbv3RL/Hnt3ZhXbWtT7O97ogdjZRxJ+Eb1xlgq3oe9//gh7jhmtfw/KZKtIwHvLpeUREXWvZ9ia3vP47f/2c5Pn3pRTS/+zie+qQMa6t69zO2ZAxGzZ6Dc40xGBOxlR7Fpq0vYcVLv8IDbzXhlRfew8oX/opX17WitI83yGKLx6DolFNxTkyMYls9FuX/kgHJwJFmQNYnGZAMSAYkA5KB4czACR/8EkJAUA8K+j9AgqCgz4ViX/D6A3C6/ei2e4JBMLPNg26bFzanLyhdtN1JwbFuhxcOt4/0vOiyutFJYnd54PF44ePPHLmyPi0Nkx1+F+BqQUfFdlSXbsOe8mZqpxOHPcwfJs2RbkbGgCA1IQQc5jZ01e1DZ80edFb3IzV7KUBWDrfdggGGGMAKVDetkItkICoGhBpCbYLQT4TKtBDqhIWISRiN2NhYaPf/hkyf9aooomTIQNaU0zDrvAtx7qmTcfLUsRhbMgpjc5ORlp6H9PzJOG/BXMybPRNTxk7EuLGzcebXzsRFV8zB1GwDUpKykFw4AxdeNA9nnj4TE0cVIi85BrF6dZ9mAd4Xh4yx8zB5/jcwe1Q8spPjYcoswaTzFuLUeSfj9CnjMHHcJMxceBHOuPQbmDOadOL6qTJYZyzSx87F5HmX99QZpq82JCA+ewwmnHoRLj7nHFwzbypGZ8QhLiELCYWTMe+62Zg+IwcZZEJDoo3PR+aEBbjw+m/jknPn4LQiE2J0ocsILWlkIn/2LJy06DRMyjUhVU9F+1edKRUpBbMwY+ENOO+cC3H+yWORn6JHTFw64gomY+61szFjZk6YrTxkjDsTX/sm2TrvVJw+KhYmvSpUG6UZyDtpJmZfdRom5ZmQFmaLdh7NVdYtGZAMSAYkA5IByYBkQDIwDBkIXUkOQ9ePhsui30oDtDf4qRdlfBS48vgCcHv9cHv88FDK2x4vl/WIyxOg8gDpBOAiHbfbC5fbA5fHA5/XBz/VQVXKVTIw7BgQKjU0OiNCb39xAKyrrowCYb1Ld2MlbG2N8Hs9UGnoLlWIYddm6XA4A8Mjr9KXQBs/D8akUxGXVIy4uLhg8KvfN79CTUufjKIz/w9/uu8fePTRR/Ho/ffg0VvOxSUUCMtLn45TrvszbvkDlf/5z3j06qvx019fjwtvuwzzSuKQY0xHUuF8nPvHv+LXhP373b/Bj+ZnoiTeiba2tt6lw4I2qwkZM6/G/Gt/jYunp2B0CqCJTUfyrGtx7Y/vJj/uJ7kFv//93bjx2t/gctIZQzroc+GQVTIKT74G86/7DdWZinB9U+HJmHLxz6mN/6R6H8X9f7oDPzl/DKaPHY/UKfNxzZ8uxrnnjkER1a8jAdKQmDcXZ9/9Z3zze5eR/SQkGNTBPYCB0mJMuOQCXPT7yzFvbALyYqho/5o24RKccf2j+PPfiTPi5K9/+B2unZOOsfkFSJ08H1ffQ7bOG3uQrYTcM3D2XffimzdfjiumJyHRGLKlp1rJ1sUX4KI7r8S8cYkH2aKdcpUMSAYkA5IByYBkQDIgGZAMHMSA6qAtudE/AxSs8vv9waCVzw946T8vBcA46OWlYJaXt/0BeCkA5qFgGG97aLtnv5/KvRQM81FKgS9+84vq6t+g3HtcM3AiO0fBK6FSwZSShdi0XAjR/1SiNZjopnkM9PHJYNyJTJ1s+7FjQK1WQ6/Xw2QyBT951Ol04DIhBI7l4u1uROuKJ/DEn27BokWLepfv/RSLnlqOd3b28R3gsXRY2pIMSAYkA5IByYBkQDIgGZAMjDAGVINtz4mED771RQErPwW0egSgeBdJYL/0bFPcK7jtpcBYcH8wZR0KgHGeCv1UT6D/Xxg7nFpXE8yV61D6zktYQ7IsJOu2YWdd1379LtgatqGC9q1/ZwnWfLwEO9aS/scvIaS/Y3cN6upq0bnzJWxdGla+qwbN/OfKqCZb3UpUrevZt+nLJdi0bMkB/LLPPsWyHXQzZ3aSZv+ru20XGraFYckv9mPTlj2oaXUGGXC37f5KZ+1W7Kjt3P+TUNSWxu2ofPdlbHjnI2xcvQMN1gActmZ0V23ADio/iIcD2MB+p7yUWtFVvgxly17C8v22l73zLrVlMyrrOmEljeDqaoalegN2vvfywdyy3VU70GDxw8HVBZXlf0EGKIBgTEhDbGo2tEYTVGpNsPjQ/1QaLfSxiYjPLIA+Jh5CHNvAw6H+yO0ThwEhBPgtL41GA5ahCHyBFqHWQRufgczcURg7dmzvUlyEsRnxSI7REkKukgHJgGRAMiAZkAxIBo5PBqRXkoHhyoAMfinsOT8HvvgNMIqvUBYhoZgWBbx6gl/8OSPFt4LbwUAY6Qb3U0oxLyqnQBgpUDWRWQ/9RcX2Hahf9xaWPvo3fPDUP/D2U3/DW4//Ea+89RGWba0K/g6Zz9+ErrKl2PLAnXj/gUfx1tNPY/lHD+CjF/6GNx/7E16h8s+XrsP2bVtQv/qfWL6Yy+/tKV+2BfsavfCTV527X8X2d+7ES/+8Ex+98h989saLeOff/8SbZO+1557Ei59txb6GDvAbbqR++BrwAV4Husu+wM6Pn8arT/wDbwZ9/nvQ5yVLvsDWvc1wunxw1K5BxRf/xqsP3oWXXqdA2bYGeImcgK8RnXs/w4aH7sa7D/8bS95ZhapOJ7qad6Jhw9v44rG/44Mn/0E89NT5ylsf4IstVcG/IOYjogM+G7z2atSufgnrXv4r3vz3A8QHt/cxLH7gXWzYWoVml5v6ww13BwXpqM7PH/kb1Xk/3nrmAbxN8ubj/8Gn7yzD3g4fLJ7Dm3mil+hjExCTnAlDfArUWn2vdHBgzJiQAn5LTGOI6VVHFkoGRjIDmrh0JJ90HXo+XXw0+Ilh8FPKR8Pyf7kLj14zG2fzt44jmQzZNsmAZEAyMDIYkK2QDEgGJAOSgWHGgAx+KegwfvPL7/ehJwAG+APhQgEtkFDQhuJaFFDZv4+UQtvhAbCAzweuLyLznjagYxW2vPUuVq9rQc1pP8Ccm/+Ib/3kp1h04WTkda9B05p3sGRTG5o7XWFV1kCbnIzE2Q/hvGt/iIsvOA0FtLd1+X+we8Mm1BX9E6deweWnBsvb9u3BPpJu0jnoJaes2ShaeBNu/P2DuPyyGZiRWg6x6jFsXbcZW8otCJD+YautEah4F6uWrcamOiPyvnYbLrzlb/jWT3+GRRdNgal5KXZ88gKWbGxBlyYNKRl5KICAaW8jHLvrUU882lsa0d1Uj22U7xwzDnHjMjFOrEHVEqp3dT2qTvkuTr75Hqrz57jqoqkotK1Hy5q38AnV2djRBkv9euxe/CesWx1Ae9x1OPf2f+K6W3+ESy8ai0L1F9i3ejnWfrYSXe0rseldqvPzClQXX4bJN9yB6+56CDeRXH75LMwaD6hVh7VQFjADQkAbE4ukgnHQxyVyyWFiSs1GXCb1rlp92D5ZIBmQDEgGJAPDmQHpu2RAMiAZkAxIBiQDkoHhwYC8pVfSTxSECVAky+9HMLgVDGYFg1sU9AqmPeXBt72C2wF496fBgFkQFyCsHxxEo+hXRNZ99i446regsmwPGi0BJE08E4XTTsO46bMwccZE5Kgs8NeUYduOarR22+E+UKseWlM2EgpPQcGU6Sgqzkc6BSu8TXbYrAboRp2CXC4vKQiWe2qb0VnThG6KZtqiohwAABAASURBVIW/5KRPzEVK4TSMnX4KJk6Zgvz0BKBlF2rq6lHdZgFI/4DJYMYJp7kajds+Rs2+Dli8OciffjpGzzh1v8+TkOLvhK1iB7aTzx3IQExOCcaUCMT598HZshf1rUBbzT50Nu9FB/Eem1uAtMxk6Nu3ob58Dxq6fEiYMA8FU0/HuBmzMIF5UNvgry3D9p3VaGmpRlfDPlSs3oJ6Vzx8+TMxadopGD9rDkomFSI/swnOul2o31yK1tpylJVVYF9lKyx2PfTpY5A54ZSe9p52OsZOm4isWBUO/NZysI3yvxADGp0BsWk5MCSkQmswAXSMgRb+DFJniu95MywxjYrldEO0yHUkMiDbJBmQDEgGJAOSgWHAgJ9uYpqamoJ/eGUYuCtdlAxIBiQDR5QBeTeqgE5+Uyvg98HnD5AAXv6yj04iPh+VUSTMR+LdL6zjpX1eCpb5WIKYHhzv81MZ1xeJeY+9G93VO9BMqVunR0lqCrQ+L1xkSyTnIlFnhM5mRX1FBTptNnz1S1zZ0GizEUuxKm2CiQJhJsSTQS3GwRAzDlkFAoY0Ko/ZX95sg7fZChvphL/5ZYyJRQwJBJCYOg5JaeNIQ6DDbkU72Q3g0OiXFdauauzbugKWLh3ZKkR2XjKMMTpoYuIQWzAWGRQUMVmtaCgrR7svDZq80Rh3sgEJKfvgsJWitsKOun070d64h2rXIS8jCznxMbDU7ESLzQynToeSlBTo/F7wX9IUSblI0MXAQO1vqKxER3M5OloaqZ4AbMkJ0OSYEGs1w+/Vw08+pOYDemsTXFU1aK63osXlRbfLgkDlTgq6NaKxqQtWcxe0uVOROu5UjEpSI1ZHzZbrYQyEftMrJjmDAmApEIIOFNJSU1DMlJoFIwW+dMQ57aBSuUoGJAOSAcmAZEAyIBmQDChhgO8ZXC4XHA5HUPx0j6EE7/V6Ybfb0dHRgW3btqGC7hmU4KWuZEAyIBkYCQyoRkIjjlUb+MQTCmTxX3F0U/TL6/HCQ+JmcXso7wGfYLxeSj0euN0eeDjv88JH+j46WfkoEMbBL4rqROS6122GpWM7OO2q3oytz92C1/5+C5689w948qFXsK6sFm0R1XQcKFHQCkkpiKEgnsnqBva2wWlxIRCTjpxRCxATmwGzrRHbKt9FxaY6tO9OB/wLkJyeifjkblg7S+FxdaG7dju2vfAzvBHk4S7i4SWs3VONVmpiMBRns8Bu7UYNbdj2foLqt+7DM3/4CZ686za89PRiLNvlQ0s3KZuSgaI5GDs6DRNyuqESO7BnyUP48P5b8PTdxPETL+L9ZbvQScHK8LfhIJfDGAh93qhSaynOpYKWAqaJeeOgj02EXCQDkgHJgGRAMiAZkAxIBqJjwO1248svv8Srr76Kt99+G83NzRFXxPclu3btwuLFi3HXXXfh+eefx9atWyPGS0XJgGSgXwbkzmHEgMpPwRgPBWmUCE/AjGNRgmPdwWAZzzZZOK9UGMcSjgv5E0mfBSiQEgp+BQJ+CPgJxuJDIOCDjwJcfhJBeUH7A34fBcI84JR1+YUYinvBT/8FiPdAhNEvv89NAZ9OcKrRm2BKK0JKdhEyCsYho/hkjJ9/MWafcy7mzi5GdrIJWvLquF2JFxBHfkr9agEYNFCpVdCZEhAzajrSY5MRZ25Bx+aPUVXViHpPAgLF05GcloQkvaeHB78ban0MYlILkRzGw7h5FxEP5xEPo5Ebr4eKjmsrcew1JEKfnI303EJk5I1B7tiTMWbuVZh9/rmYccZsZGUXY9xJZ2PWeZfjjIvPw9RJmUhTtaN961pUrf0UZds2oKbFD9tXr9Qdt/QOpWM6UzxiktJhTEzdL2mISU6HRm+M2i2fzxcMKPOY9fOYoUHIeaUisTR2aDxEwhtzHoiS56ON5X6M+mCSQMmAZEAxA73NGRaLBdu3b8e6deuCN9Bmsxk89p1O52HlveEPLWPsYOccvrk/tN6BtkN2o8UymQPZ6G3/YO0yV4PxWWIHPh9yH3H/ctpbH/ZXxhjGHmmeeXzV19dj3759qKysBI/DcD8Otcv6tbW1WLt2Ld5880189NFHKC0tpfsSLwoKCpCTk8NuHkGRVUkGJANHkoFI5xDWY7s8B4TPCZHkhyOW2xlpe3u7bwgGv/g1WiUSChixcSU41h0MlvHciGjs9oUN+cMkDiR8wcFvbLGAbg516gC0QQE0KoqMwQdQUIfzGjWgUvGmn9IANGoBjZYKKGRGUFKjoBlnBjJK+4VKDbU2BmqVGvHZ41Fy4W0496Y7cfXP7sY1LD+9A4u+9W1cdvYUjMpIgIEwR2v1+zwUhPMEq2d/NGp1MH/wfypqswZarYHSAAIBL3xeP6WUd7nhb2+F1eWCLVYP9Zh0xMTpYYyJg8gfg7yEOBRY2iE2rkR9RwcaUhKhmzMGyWnxSKb2a3QxPTxkjkHJ136Dc248mIervvMdXHbOVJTkpCJGo4FeK6AqOAU5C27E5bfchat+ejdxdhfJnVj0w//D2RfMQVGsCXkzLse0K6gu3v/97+C8c+agUK+GqW0r7JUbUVHrg9UOufTDgFqjA7/lFZdZSMfpKMSm5UJniIVKrekH1f8ur9cLHrssPgqE8fjnMcvbSkRiXQd4HIi345kr9q3/I0bulQxIBo4UA3zNwxfPh84ZnZ2dWLp0Kd566y188sknwd8O4rnaarXiiy++OKj8UGxv2zyu+7LVm3542XGHpWubcP96y0uflZ2PhuLY4OOZ7UZzvRHC9jZ2ejsewsv6w7IvXCcfP6zH271h+dNGHqP8u14bN24MBr4eeeQRLFmyJPgw8fzzz8eNN96IhQsXKp4qmBMfPYhk4bziCiRAMiAZiJgBHufhY7yvPOtxpZz2pdNXOWOGG5bnwUh95vmSdcNFpVarYTQaFYnBYADjNBRciBbL+OMBG2pLOCl95XmiZxKFCjBQYCQx3oDEOCMSYo2IIzHq9cSjDvHxVEblsTF66PQ6xJoMiKft+LgY6HQ6gCvgwFcAES3GpDzkzLwS+ZRqO9qxbf0qNFLqCKGte9C8exU+fnkVqmracTRjNB0tpWhv3k6WAyhIzw6KEIK2w9c4xCUXY9zsBYhPdsNh24eaqjbYrC547d2wVO5Eo81Mwa9Y5I8ZjZS4OBgRSxWMRdKYeKSMA3qqzENK4kScNmMc0pLjYUzMQfaMK5CfXABdZwe2b1iDBgqkHWivrQwtxMOni1ehwpEEY8k4nDZGIL1pDyzbdmJ3ewDdbtDC/7WhYfUS7H73f9i9/h2s3Lgbm8stwbfyYMqEMTMbeYQ1xedS0LIA8YkqaHWQywAMaAwmJOQUIzFvNAW/6KmiigbLAJj+dmu1WhpTPfMTzzc8b/CYNSqcs4YSqyIOovGZ28oSDZbbG63d4xnLvvV3vMh9xwcD0ouRwYAQAvrgdU3PHByad3lO4rmZxyOnoW0hxIFrw1B5CNNfyvUI0but/nC870TF6uhaktuvREJcnShYPgaFEMHrbiU8sW4I29vxz/v7kxA2Gp77w/I44zq5H1mPt8P94DK+keXf8nrvvffw17/+NfiJpM1mwze+8Q38+te/xs0334w5c+YgPT0drA8FCwe8HG43qtvbUU8BcJfHAy89lOR7IwXVSFXJgGQgQgZ4vIeP8b7yrMdV8pjuS6ev8pGO5fmSuQkXlRAieLHCN1mRClckhKAARfRYvjGL1F5IL2T3SGJDdSKCxefzw+HwoKXDjoY2B1q7nGinaEoHi9mNNt7ucsHc7YTZQilJV7cDFkqtFPjh4E+X2Q6rxQH+rbBITxgaCsaYCs7BuJNPQ0meEdj+HvZ89ipWvPMSlrG8/xZWL1+JreXNaLe5+P2zCFoTuUr73pXY/eVLWE62Vq3cguoOPZKnXIhxY0tQnGnqpSIttHF5SBx/PsZNKUR2XCtqV76OjUtewfKPPsDKFdvRZSxG+pQzMHtyLjISY6AJfqyZgOS8QiTn54IOLiAhF3HZxRhbkIh4kxZqYzpM+Wdh7OzTMKYwDmLHByhb+hpWkl9BHt57E6uXrcDWfU1o8yXAVDANU8/6GsZnuWFs+RKbPnoZK997iTh7heQ1rPl8DXZuK0NnazX2bfocGz5ejOXvvoxlHyzBxg070WD3w1g4E3mTT0Z+igomHeQyAAMqjRaG+GQY4pKhNVIf0TwxAKTf3eFjXQgR1A3NB0pSIY45NjivCiHoUBbBvBJ/WZfbDlo4r1SEGJxdIUTUPgtx9LBCCMhFMiAZOHYM9DX3CCHAcxQL63AKWjhlEUJEPIco1Wd7IQlhOQ2VRZoyRggRbEekmJAeY0FLaFtJylghRNR2hRARcxvuF9sFLeFlkeaHI1aInvNFpG0M1wu1l9Pw8kjyjCGaj3gf8f0K1x2SkC9CCLS0tGDz5s14//338emnn2L37t3B42vs2LHBYNf8+fNxyimnYPz48eDAF98Icz3sZyTi9fthcTrR2N2NFqsVzSR1ZjO6HQ64KQgW6f1MJLYGr+OB39eBmo3vYOvaL7C+HqDbs8FXK2sYpgzw10pm1G35AMuWvoPH19ShouPA6yPHdZt4jIbGeX8p63FDOO1Pr7d9jBnJWCF6zgPcxpCoQhmZDsyA1+uHxeZEWXUHtu5txPa9TdhJAaddFS3YXdmMvRXNKKtsQjlLVRMqqptQRSn/dlVNVSNqqkmq6tHU2Ay7zQqf3wehEsGbY9GfeW0SkDgLE847H7NPp4BT6zJUfvhfLHnmAbzN8tLbWLV+D7pidPCoKUikMUIXnwhjfByMMQbw15ZCqKE6UG6C0aiDmmwK+l+lNezXDy/HgaVp6wfY9GaPrS9X1qEhMA3F5/8Mk6aMRVGaitqgA/81P2NcHEwxemg1VBaTDhScjVmnzcH0Ig3M6/+H1a89gvdffRWfrW0E8hdg0pnfwNwpqUhP/CqqFJ80CgnJJUHbqqxcxBTkIisBMGqpSJsIJMzE+HOIh7ljUdKxCtVLng3j4S2sWLcbHQYt8RCHuMypKLnop5g5Jwu5mo3Y9eaDWPo/bse/iLf/Ys3metRZTFBrjXBWrUL5p0/hnX/z/ifx6fvLUNoch4Rp88jPuRidpEbcV26SM3LtjQEhBFRqDR1rWkr5CINcJAOSAcmAZGAYMsA3tPy7QaG/Lhee8mcHIQmVsy5/ihVezvnems5vqIRwoZQ/1wrlI02V1B9pneF6/dXP7Y3G50jrD9cLzyux2Z//4XVGmx+p9fNXHty/0fAS6h9OeTxEevyzLcaEp5wPCe/j+phzFt7m3/1qb28P/vVGftvr6aefxmeffQbWO/vss/F///d/+PrXv46SkhJoNBp6gO84IFxHb74dWuYPBMBvfLXZbKjp6oLD50OXy4Xytja0UADMRkEx5ovni0OxQ7PthM9Tjx3v/QOfvvk/vLMHFKwbGk+OulWvCy6nAx0WF5x0j+oPNxjwAT4nHN0O2K0ueGgf7w/4PFSJ4TgnAAAQAElEQVRsQbfZArPFCRep+QO0M7RynXYL+Lg6SMw2WBye4AsW4eroS99ih9Xp7tWHkCm/xwGn0452uwduH3sX2uOjau2w07HdxfWwk6FdB9plhpn2f+VjF/lMGLcv6ONX6nZqbzU2L3kSzz3/OG5fsg+lTd3weZ1wWtph7mwn3H6hNnaHtdHPv7ltb0d31/79IXtd3b34HLIoU+D45kB1fLt3fHkXgIsCVm2or92CHZs/w8aVb2HTqrexefU7JO9i89p3sWW/bF33Hratex/b1r+P7Rt6pJRSlp2bP8Te0k/g8zlgoiCVVqeHUEXQFaaxyJy9COfc+SCuJbkpXH5+K2666lRMzJuMnAkX4GTad8Wdt+Lr1yzEOIqdxeuykczlv/8nrrjzRlx0xSzkUMTNiL7Kv+K+4IwbMP97DyJk79rv3oxzZqYhM0kP6FKApDmYcvUvcOnPf4kbrz4Nk/JTYdwPNxYtwIQLfoEbyW4Iz+nXL5qHaaPiQbG//Zo9SUfLDrQ3b6ONAFKzMpGdnY14IYLvhVFhzxo7GumzrsDZdzyAa6idXN8B+cWvcBP5MLkwjXwg/5CC7Dk34rQbHyQfHjzQhh79W/GNm7+JCbMvxiU3/uaQfT265541C2MyARFB90AukgHJgGRAMiAZGCEM8I01/6YX/3W5cHnnnXewadMm7Ny5E/y2Cd90v/766+C3Tniby7ds2QIu5x/Y7o0O/stzoToZyz/IzWmoLNKUf3i/t/r5zZeB6mB7bPe1114Lfh7Wm/62bXw9criF8vJyvPvuu3jjjTf6xPZWH5eF2+2r/r179/ZaL2P5t9b685lthGRrH3/Rr6/6Q7hD077scj8fzg5QVlZ2wH/mSInP4bb7qp9/9D1cr7c82x2of/l47c3/qqqqqPs3ZJc566t+/jSxP58Ze+h+bsv69euD4477lY+B++67D7/85S/x7LPPoosCUxdddBFuvfXW4O95sY3exm+oXv49sN7aHl7m9fthd7tRR3W3U/BLr9UiP4WuqxMT6bpYhRqzGVUdHei223H8vQEW3pIhyB9tkxwEqv4Syz96Hdf8Yyk+29cKc7hNZxN89Z/izT++hucfXoXttK+bxNm0C/Uf34c//uo+3Hbfe/isBWhx0Q5eA36A6lzx4l+xaNGir+Sqq7Hod0/jvvdKQeoIqSOovwyrXrrvK13Gsf7fX8WDn62Hv/FTvHXva3juwZUHfGBTjO3a9hY+eO85XP3idqytCfe+GtWrXsbzi67CT6mef66oDkKC/zmbEWj6FG//+Tf4Lds6ID8jH17A4jU1CNOGs6UKTZ/+D+97ZsI+7dt45dopOCWf2rz7I3x23yL85uawdv72Sfzlne1oJkNOEnP1amx7YRHu+lmYDtv76Z1Y9MI2rKoO95kAch0WDMhbegXdxPEpjV5Ape0RtU6FoOhV0ISLQQ3toWKksv2iM2pgMGmRnJGJ5PQsGIwmqOmJDAZatAkwpo1C7ow5KCEZFy6Tp2BccQaSYpNhSspDGu0bNWMyCkuykUgxIK0qBvoD5eOQPyoNJrKnAZUnhvTDy2nn/jU2cwyyx8/BWKpzHEnJuPHITTUgRq8GVFS5PgPJxWTrgA8GaPZjNXFkP3/yASzjWQrzs5ASr92vxQlPM03orGpAe6UDgUAOUjNykJ6ZAp0QOOhA1STAmFqEnOmnoHceMpEcyz4wivxMH4eMcXMQ8p/t98gUFI4fjaS0AhSMnYaesjkHpbk5aUgwAgJykQxIBiQDkgHJwInDAL8ZUl9fD/7LcuFSXV0dfFLe1dUVTGtqalBVVYXa2trgdnh5Z2dnr4SxTqhOxrKEtpWkkdTfV31sMyR96fRVf3d3N7jdfeH6Kw/Z5LSDAge9ERTOT3hdjGEJL+sv31f9/Bc6+8Mduo9tshxaPlD9If3esKF9/aX8Vkdv/DD//eFC+/hYDeV7S/uqnwO/3L/R+h2y21f9/fkfwh7qL/vS2toKPiaZdw5ucfB07dq1wWAj/6B1fn4+pkyZAn5wzG2oq6s7bPyG6m1ra+uN2gNlHPjiTx2bKMDV7XRCrVYjIyEBaSYT0mNjkUl5v0qFVocDVTTOu2QADMd80bvhbm1A+3trUF3ZiWbHVx54LK3o2rcGK5uasM3qobs9QA07LG0N2LdmG5qqt6GysRxr93Wj0+bdDwwA1iY0NTXi8wov3PGZyBldiJLiVBja1qG+dBmW7upGq8UD2Nvgr12LJR+ux8frW+DNGI2MwtEYzfolaTCQXUvZHtTZG7B7cyX27WhGB1lxk4RWd0c1amvKsLS8Ay02qjO4g3xop/LGMrze3o7dX5ahZW0N6mhfsHk++t9ej+otLairAoyjR5OPJMleGDtex4odW7GsrJ20eW1HZ001Nr28D37dWIyeOgcLS5Lp+LVTwNaCXTVGmOJzgj6PHp1O+A1o2P4FPqM2tnR74La1oKN8KWrNTliNOSgp4faRFOZidEoM4nR0H8xmpAwrBjg6MKwcHkpn1RotjKY4pGfnIX/0BBRPnjko4TrSsvNhjI2jk4pmKJt2mG2VNgZaYwJi4hJg0GuhPupHCk1mqIG1MQBHczZMsTOQmZWPtLRYUOzrMP9kgWRAMiAZkAxIBoYBA8PWRSFErz94bzQaodVqg59R6XQ6GAyGoOj1+gPlvJ/LOe2NAC7nelhYj9NohOsZqP6+6mW7IelLhz8V661+LmdsX7iByhnLwvX0VX9fdTCur32HlvfFD9s9VHeg7d7sRlp/b9iB7PH+SOtn3d5kILv91c9Ylt7qHagshOuv/r7qCGF728/1cd9xyvvj4uKQQEGomJgYqCgQxZ9qWq1WcCCM9XhMsl5vwnX0duxxGX/C6HC70UZ11VKQ209zQTIFvAqSkuiGX4dkmgOKU1ORHB8PeyCA3RSkaKaAsJWCZH6/nx5gUwCDK2Lxe+BxUPCg0w67tQsWSwc6OjrR0W2H1emFn3QCrENY6wEdMwX5HHB4fPD5vQi47bB0dxGOsBRo67a7gp/5EbRnZR1PSKcTnR3m4Cd64V/L9Sj283/Ih45+/CR46LNBi3m/PxTA7uiwwmJzg8M3B9oSrIf8CLXX6oCVePA5LejBmtHRub+NVG/P6uv53I/qNJN0dHSRjhV2lxceJqpHqed/6hPkFiA71oRz926Go6YTtV0hJT8cne1o2LkFFaMTYZ+Wh3EIIM7fiS7iZudOLcaO0aCwyIXNpY3ooOBOCBmsPKkQqmnX4Zpf/xH3PfYgHn3kbvxsVhcK2r/Ay8ubUdvmgr+rGq5tL+GpN/ZiefskfOdPj+HPDz2Gx0j/sX/dg1vHp2OWsxXlVKGVJOI1APiqK9Hk9WD5BRcir92JwtIqbCdyzQecFFTdVIyZ9W3c8thj5ONj+Nsdl+DnFyzDvqrN+GBN3f7jqhatNfX48lUtJsblYd74HMLxaofXlAfbqF/g2z/7e4/Pj/2J2mhGcceneG15K+qojazJkn/6Inz9lr/isce5fSR3/QKPXTYeM3PjebeUYcaAapj5O6TuCjqxaOnizhSfhMTUDKRk5gxKuA5TfCI0dPHIdQ9p4w4xnjz5/zDrqodw050P4ZwFMzA6E+CpBkdtiaWax6L4Gz/GOXfdg5vuuglzTylGLhUfXbtkVq6SAcnAUWZAVi8ZkAwMNwbi4uJwzjnn4IorrjhILr74YsyYMQMTJ07EtGnTcNFFF+Eb3/gGLrzwQkyfPj1YzimXT5o0qddmjxs37kCdjP3617+Oyy+//EDZoTb72u6rfv6h774woXK2e9lll/Vrl9+i6a0BxcXFB9odqi/SNNzu1KlTe6seffkfjo3EXl/1jxkzRhHXfdntq/7Ro0cfqJ+x0fYvH1+9EVRSUnKg/r54iMQuH6e91V9YWDio/g21l8dJb/WPGjWqV//785mP1dmzZwfHF/PO7f7Vr36Fv//977jhhhuQRIEp/hT3b3/7W/B3v4qKinDuuef2aoexM2fO7M21YJmPAlq1FHxptliC9yjZiYngt734PRe+JldR4MWgVmNUcjKyaJ+D7o8qKUhWR4EpDrxxACxYEQWl0LkZ2956F3+75r945oEf4d57r8SVV1+LK2/7Dx74aCdaAl64WefN/Tr/YJ1bcd31r+DNLY2o6yiHY8N/ce9vfoQrr7wSV1/zTdz2n8/x4c7uoIngf6Tj3PAs7v3tj0nnelx13a3486s78WVlcO/A//EnhF2bUfo2+XD1s3j6/h/jz38mP6+6Blf+7t+4/4MdwU/hXFSTo7EUtR/9BXfdehPZIp0rr6b0fvzxkVUopXq6u7Zgxzvv4r6r/xes5y9/IZ2rqZ77X8ffXv8ItUv+gj/8krG/wDXXvoTXN9SjlupFMFxTicrlL+B/1M4fk1x55fepvffj6U/3YUdYc4PqUFFSiKQ8EyZ+bSNaXVWoqjVTGUWP0EVBrgrs2rIJ46l/ZuTlgSKSAAWsOsw2bBUzUFAwCtkmgQ2bd6DK3A1GotfFACEyUTBqImIys7GxuQX8m29dXXUoLX0PaSePw6lfm4uFGUC6nisgfVUmpnz9HJx+8emYTEUJJJGvAVRXr4evuw6XTF6I8dOrgeQN2L4NMPftJBITcjBl8sVI8JngpABfExl0EYCPzYZZM5BWlIT8RCoMrgXU/im49topyM9n7wxUmon4ZAMJZeU6ohngkTOiG3gkGyeEgEqlDp4IdAYjDEbToITr0Gh1wTqFEDieFn3yGKQWzwl+ApibnRL89O/o+qel6hMQXzgBOTNmYeyMcchMj4eJi2nPiFhlIyQDkgHJgGRAMjBMGNBqtcjJyUFRUdFBUlBQgJSUFCQmJgZT/tSKdfLoBis1NTVYnkw3xVzON+S9NZexjAlJIQUbQnklKduJpP6+6hzIbl/1x8fH001T/kG89GXj0HK2ycLlfdXPb/Pw/kOFcSyHlve1rbT+vuphm9zvh+7n46A3/sP9ZyzLodhItvuqn/kfCM82WfrT66v+2NjYYP8OhO+r7hCur/r78z+EPbRuLk9LSwsGubhfR1EAjYOzc+bMwdy5c4N/zZED0vzmGH8ayb9Lx7+5V1dXBxUFpzIzMw86Xnms9tZ3XMZvftlcLtj5LzlSgZHmAgOJoDyvnHIALEajgZ6CYD6/H11WK7ooWHZQ8IsDOu42dFRtxrYv38WeRjWcRho3BYnQNa9G85512FLvR3d3GzqrSeeLr3RGjUpEEhrRUrodn72yFU12E2JyslCYr4Z1/WfYs3QFNjQE0OVsQ2t5Gda/vAXtthjSGYWSUXnISjYiTs/eRiAU7IOrnXzYgm1fvEN+CjgMWSgq0MBXugLVK9eSn0C3E1BpjdAlZCEnrxAlJfkYVZQMffcGNOxdjZW7zehob0ZHNdXz+dvY0wDYVWkoSnage8Nn2LZsLZY1xkKblIusBCd0bW9iV0U56TkQIA7b93yOmsptqDSWID6nBPlpOqS4tmNdBcHa6wAAEABJREFUWSXWVHX00pA4JNIxMfGULLSaO7G3uhndCMBrb0RHlxPbO8ajODsLU/NjCRuAvbES9Z3t2JxUhFgKIJeY9MjetBVdDWY08wc4pHX46gcCHrhdDmio7pykZBi0FnQ116L0y1qYEomnMUXINgIGNaPpPxGD5IIcZOZnIpkwOlShYd9neP+JJ/A/kidYnnwSz72/Dqt2t+GrxU7a9aguJb6q4jGpcBzGTo6Divj7fHsdWrv7dBI+nxt2exeSY/RIj4sN/la06DKj2+fFztFF0KeYQHTuNxWL2Nhk6r9kSnUA+GPMdlgb4+HvykZ+TjxijFoq71lbd63E2vefw5Ps9xNL8M4nZaijXX17QzvletwycMyDX8ctE9IxyYBkQDIgGRhxDPjpotZLF5Wc8vPQEddA2SDJgGRAMiAZOGEZUFPwid+E+9rXvoZbbrkl+KZXeno6Vq5cGfwh/Jdeegnr1q1DY2MjbDYb+Lf8DryZ1QdrgsrVKhU49fh8cJP4SELnUE75nMo/hs/BLuFywe9wwEPCf2ny8PobIVSboS76JuYuehCP/vO3uGVSLYrMq7Filx8dVjKIJkC1iXSuI5078PADX8P52S3oWLsNTz1nx5gF38ev7r8PD/39e5jfuQzmT9/Amzs9aOqqRHlpOd78nw0TF9xMOg/ikX/9Hj++cAzm5HG9SqSZfFgPTeE1OP3K+/DIP2/G/yVWIWPXaqzcg6CfhvTRyJ57I77/s9tx37134Y/3/Bj/d5YZ2eoNWLaqDW0dHEhppvauhbrwapx28R/wyJ2LcKl9G1Q7yvFRzDW47Ed/wn23nYMfLPgE1pZ92LXHjIDPgcov30Zlawu837kX191+L+76xTeoHS7UtlVh5a56DiVScOjg9iQk5mDsxPNgbiV8ZS0afRTk6qhGZ7cWO3TXB4O447IDFFzzUnBvH2ooOFeWlwX1mLEYR0Gi8/ZuhrO2A7WdFOQKVe33AR4b7N1d6OpoQnvHPpRXVwNOLy6ePA7ZCWZ0NzZg9yeA2hGPxLj4ELKXlI+WnSjf+gqe+d3v8CeS3wXlNtz774/w3vr6rzB+M+Cm4N/2VDSVj0d2RjpGj58AXWIKPt+ynfraDPJsv74HHrcVlo4O8pH8b6zBlrK1yEg3YWpxLtKIKa25C2aXE7uy0wGDHr176Yff2waXdR2qd6TC2jAJsyakISleD5VaB60xGZ3bP8GXz/0F7Pevb30MDz69DGttHrT7wjiDXIYLA6rh4qj0UzIgGZAMSAYkA0oY4Iv2broY39fcjObu7uBfo+KLcn6qraQeqSsZkAxIBiQDkoFBMnDU4RwIGz9+PK688krcdddduO6664K/Cfbmm2/ivvvuw1NPPYUNGzagm86H/TnDb4rlJSUhLSYGTjqHVra1oZYwHnqYxLf7fG7tdDqxp6UF1U1N8JnNSKEgXLJeDyFEUA6uv4ACCRegqCgNublGCFU6ElN0UOsdaKRgj8vtIvUCqNWsk046tEm20NWJNp0WW2dMQ1JhPHLjk6HWTELRKXFIHk/Y5ka49uxGjdOBD0knpoB1MIglDyrV11BYlIG8PCOEOh2JJXrEF+GrxdEIT+1HeP2uW/GrK6/H1df8HPe+Uoovqr5SAfKJgwt76hljgEjPQLJ+IooTJ2D6xHQkxOnDlSnfCb+/FNVru7H6v8vwxh+uxM++cyWuv+Vu/PyZjSjdXA1HZ/eBTy8J8NVK/aSaOBEnN7di1M4qlDYFULO3HGZbF8T0SUhMiEcCnAgEmlBdvgOBrg5cNGkKsuKnIDHXhEkXbkCbqwpVdeav6mwvg2/tE3jqdz/ETdzGa3+Bjz3nIGneT3DNZCAv/ivVgXOCVE7CpNNuwR2LF+NpksUsr7yCp26/Bt9aOIr271+7uhDYXor1qSnYN6EIkzOAgjGjUKROwqx3tqO7wQwKwZEyB9TWY+eqh/BHOtZvIvn1419iScbDOGX2PArQJZIOfybZAZXbjlkUREui4Few8LD/zGjesxqf/vWP2JWbBu2F83FWJpBhABLy52DKtYtx9z8XI+gz+f23H2sxIeNT/OnFrdhZHcbZYfXKguOVAdXx6pj0SzIgGZAMSAYkA9EwwMEtvjg3OxxosljQZrejiS7cWWx0we7lJ9h8YR1N5RIjGYiCAb/LCmvFSqz66Eu8uHgbdnc60B1FPccDhD+rmkg3W/ybQfybW/xj2+wXl/ONN5dPnjwZoXLe95XInGRAMnC0GFCpVEhMTAR/EnnSSSfh9NNPx6mnngoej0ajEfwXLD/99FPwb4Nt2bKlTzeEEEgg/VSTCUl6PfiH7OspwFVD51EOerXabOCAWH1rK5x0jk0ifdZNIH3+XFoIcUjdsRAiD3FxRphMGkAYoTOoITRe2Clw5Qu+QWPar2MgHYCiNYDLDSe1qT01GfpYLWJ0ekCVhNgMLfQJhKVzPAferD4vailgoo7TkQ4GscSSD/mIjTWSD2oIGMmOCrpYrjJA/7Whdd9GrPvf69jbHIA7eRxKiiehOD8O6Um0+8DKbclHHNeTQO0lLg3qJMTrE5GSZIROqz6g2ZNxU3s7YWlNQsBThIJxJRg1ugTjppyEqXMvxRVnTMXCsanQkvJhN+66RKiSJ2J8ViuyY/aiqsmM8t0dsHYHkD+lAIkJMdB5LAiYy1G5pxFl63egfdWreO/lV7H4o2VY3dmG9Xur938yCXjJBjQGiNg0pOUWIiNRDX37GuxzG9Ckz0JxMmDSGaE1GRBfALiEAzbqB/S5CNqThqTMSZi+cCHOIFkYlAU4fXoJRmfH0f6e1W5uQd32z1HTshnb91Aw67knsfjtZVi6ehOs1Z+jvK4VNR09uuQFjLEZyC4upkCVFW6bBSta86EyJSE9WRdUUqs1CAgVbB4vfH7uv2DxQf+1ly1F2Y4NWN01DmnTpmL6nFHIMQJG6iJdbDqSSxZgxikL0ePzQsyflYHsODu2bKhGQ4cN8tPHg+gcFhuqYeHlMXEyAFXAJ0VyII+B4+IY8B+TUS+NjDwG+PLG5/eDP8fgH+ttpIt1NwW6WikAVtXejna6UHe4XHQh5Kdra9Y+Chz4PPC6HeiyusgPHw47mo+CyaGr0g+vywanrRsOtw+H/kWqgN8Hr9MMh9NOXPjRc/1JnPhccJq70N1tg9npBf/Ack8bqE/8brjtluDnDJ0dHegIShelNrrI9gQvzkmrRz34v5/4tsNh6UBXZ0i/k/QtsNrdcHl98DjMh/jAQK7FS/sccJjtcJLzXi7iXSQBr5v2WWHussJC9bipI0O7Q+2ydYfs9aSdXWZYHB64D64I7u5mNK54Ba8+8TL+9M8VWNdsRavHAZftUJ8PbmOPDxbygdvTYyPIh5nKyCcPERryiVw+JquJbnDnzp0L/kH7M888E/Hx8UG7XD5v3rzDyoM75X+SAcnAoBnQ6/UwciDFYAAHuvqrUK1Wgz+H5HF66623YtGiRQj/HHLp0qV9wjlcodVokEJjvSg5GRxKaKNz546WFtRSWt3VhV0NDeiic6rB60U+zQGpCQmIi4sDB8H7940nUg98NKH6PYLaocZhsTLQwk6oBNQIQOvxwO8LgM/twH6sl/ZRYAwqNV23o0fH6ycdmhHpOpb16fSDI7eQ36hFzaZVeOfed+GZ8A2cf9ejePSR+/GbqydRcGqwljRQafJQMP1SfOOOh3HPPx/D44+TPPYwHv7FFbhxbglSyQT3BSVhawKEaiwKZpmRMqYctXW12L3bDavFhGnjU5EQp0PA0QlvQyn2lXuwcdUeCt79Dg/f+zv85bE38Px6E9ZsrEdF8JNJwEn0IakQqmnfxDW/+RN+f+fN+OlFCfB6q7Cjeh+sLj+8/gTEpCQjZ5YeNm87WtraQMX7z+9cgQ8epwtuEg95ysxRMsDqhbmzAds3fw5n2RJUffY//ON3v8Ndf3kOz3z0MapjPseOuiZUVfuoHj44pmLMrO/gJ088jt/fejUumpmOyp2bUN7ahka6FiElxCckA/oY7GpuBn/++JUffvi9TrisHShf/TpKyytROetPOP3U03Du+J7zGeCDj67l7HY63oLBWW6Xn4Ki2YjVpkPbYYbd7YGFDUkZVgyohpW3R9FZnc+BZGeDFMmBPAaO0THQ33iLc3fQxQyfaI7ioJdVj0gGvD4fzE4nONBloSBXnNGIkvR0pMbG0sWZH3vpYr2eLtxt9KTSR7r8ltgRJ6JxE/YtX4wf/msJXlxfDX5QyZdrR9zOkFfoIQ/aUL78GXz0+K/x8ppm7GihorDV0VmFPe/8BK+//Rz+u7YdnXYv7W1GZ9UneOen38ftdz2GX39QhsZuF5XTSk+o0bYKy57+C+6im7XrSfimbdGim+jm7Qk8+kYpykhtvzblenyoWP5vLL57Eb57/SLSY/k/Sv+A+55djS/Kq7H5rZ/hjbefxX/WtKPDxj4QFE76bw+2LX4Dr/z0P1iytR2Vwd+eoWJarRUrsOXV+3DL9+7Dff9dBYLShT7toNVprsXe936Oh3/Ptr6SG27+Cf7w2lasPKiiSpj3bcDbL5kQP+o0/OT+C3FaXgKw/VUsfXwRfnRjCH8jFi16DA+/ug172QaJtXIVtr72B/z0Zm5PSI/Sn/4VtzyzGptbrbCSnlwlA5KBkc2ATqcDB535r6JecsklwUBWpC3WUCCL/8LqlVdeiTvvvBPXXnst+C9G9ocXQkCr1SKBAmDFKSlIp3Mp/2ZYRWsrakm89GApnXzKSUwE/7B/IqUm0mU/+w9+dcDn3YHK1VZ07jEiKy0dep3+cFfIPhKTkOryYOrGreis7kZ9dycFLXagarUFHbsJm54JQ3oGUt0eTNu4Zb+OAwF/K7rK3OiuPLzawZekUrBuBhITE5AQT/74SlG11oK6TYOp2QihSkViSS1aDJvwzOelqGnjd4Od8PubsXXrHuzYUdunAaFSobDgZAh1It75+AWsbNGhy1CIiRlAvB5wdnWiadc27Bh/DnJu+TteeeWV/fIEXnr+N/hhsgbF/MlkMxA6FYeMJRbOxNSr/47LTXuRtetl3L+0BWUtRmRkT8SCsy9E97Y9WP3+MnxG2JbgidlJ/Ddh21sfY8W7K7GdKjKT9L/y9X41uuqtKH13Fmaffw/ueDLk4yv438N348GbZsKj6saG2ppDqhJInHIJTp09Eb/LeRKrNnyB/yznjyMpQEYB2WSdAbPqWyAcLnzlhxnNuz/Cp/ctwsdN4+EY83386qxMjM0whNVdjZqabXjxxW2oDn7e6KJ9Taip3AlrRxtmTZ+EoqQEJEIuw40BlZ+ekPOPHyoRt9tNg9EfFCW4kC7bZAltK0kZx6IEE9JlHEtom1NuSxfdCMHrwpjctGMt0p7kXB4DvRwD6QlGdHZ2HPhxVh6rPHY5UMF5pSKxHkTKWSggFKl+uN7RxnI/9nWSDR4bFMzqstvRQk+mrXSeMtCFeXpcHNJMJmTQk+lkCnMXExgAABAASURBVIA56JzXaLWizmwGf8rhoafWjMWRXOxt6G4sx8rSOuxrsQRDLHxpdyRNHB910cUlNICjE10t5fhoVy12U3u/8s1MF9212PNROap3m2EhXT8I092EroZdWNLShE3rKtDyaRkarG7aT8gABbOczWja04SyzXYEUrKRVlyM/Mw4mKxLUbp3Ld7b3oxuJwewXHBZalG+4lUs3bQdn7XHIjErH8WkX5yfgWJTK6zmZmza14zGfStRWVWGPS1OOA+8leUjg2a0V1TS0989qO1wwcLVwk/lVnTUVqOCbrqaG7ZiT101ttZY4XDzPsDnsqKreg3qW6luZCAjtxDFufFIU3WhYslqlG6oRIUVFHClm4nG7ajZ8zn2GXOROmkSzpqTi1yTG+52O5obgdgM2iaf87MTEGv7Ejv3rsE725rR5fDAS1x1NOzBqlYfOvVpPW0j3eL8LOSnxiJGo4KKvD1aa/j47i9/tMd+X7ZDdr00jvvS6at8sFjmvK+6+ysfrF2er6JtL/sssZ4Bz4fcR8wVp/31ZW/7GMPYI80zn/9SU1PBf1U1OzsbHNAKt9+fXfaFA1OMnT59evAvQ/I8yX72J2qVigJTOvDDo2w6l2ZQAIzIg4rGWyqdXzOoLD0pCYmJieD6+c00DnwJIQ6ptgNe90as++AVLH7iGTz939fwXlcuzJkzMG+UAckxvcxiQg0kldCcl4dvTHWgeu37ePnpZ/AMYde5xkBTdCrmlpiQkjMG+fmZOKe4CRWr3iad1/HMfzZhS4sZXfpD3BjUpiB0KhIysjD6lEQ07l2KJS+/iWf+XYod7d2wmmh31KsBQp2J4vmTUVwooHnvf/j4f0/jiSeewhNP/RfPrdiBNQ10QumjfiFUiCscjyRDHBJWLYVTZUIgIx+FRiBGbYelow4V27ZAnzUa4+eej7POOmu/nIuFCy/A3LE2pGr2Ymu5BWYrnYPD7OjispE6+jyccdI4TDB0oPLl/+AtCs6t7kpG7pwrcOb4WGTYNuGlfz+Bfz/1RNDnJ8nnj7bXodymBrkAdVh9vWYDVNpeg5YOCz4XM5E5fS7OOves/T6ehbMXzsW5C2Yig/rUUVqDOlJ3kIRWXXIhCsdNxUVnTkNu91ZUrXwfTy7ZhR0uFdTETcnOPbA2WdAUAjma0F6+Favf+RQrV+zEqhUbsYY4f4U5f/4NPEHY0qZOdHbQ9cmG5/H+4meC7Xriif/glS1u1OnH4KIzyGaqCT7SqVv7JLaVlaOsHcGlY9+nKNv2CdbWBdBONh0dlQjXCQBBvYH+43EbPsb7yrMe18VzQF86fZUPRyy3M9L2+uman3XDJRj84r/UoUQ4YMSVsXEluJDu8YZtbm4Gt4W/iZcyOfjbAJIHycNQHgOZmZlo4FfqKTAdmjd4jPLcwfNPqCzSVGJdGAlccT+Gn8DC875AAHYKePGnji0U3NLQk+50ujDPpid/BrUaGRT4KqCn1/GUdpDevo4O8GccDpcr+CAnvK5g3ucBf85nNnehs7MTnV1mdFqdcPBvR9A+t90Mq5nKeR+LhS4w6Qm1n4I3HqrfZXMi4LbDZbOg29xNgTYvPD6+wgvW3ud/fo8DbocZNocdVosFFqq7i8Rid8LlBaiZhPXD73PBSQE83h/0j3S6rQ7yj/aRmcPr6UJXpxVWB9XjccGxH9u13zd3mG+B4Od+Fphp/AXrJt1Ou5uCRn6yHb5qaCMZ6dmjkZ5fhE3lVahsbvnqs0R6Yu3oqsPONaOhdpRg3Kgk6HVq+JsaYSZZN+c06NWxmLluN2q7nWg5qPrRSMu9Ajf84X786fHH8eDffobfLqqB37UBz39SjnaLi7iwwNpCNwXPPoyPygIom/07/PLPD+Nx0n/8wXvw+O9mYc44Perruuh+jQNd5G5EK138+1vR3GRHU5MWc05WIz7eRkGpVthdXhC9B2rJnLIAZ373z/jzPx7B4w/cjru+NR95m1aidu12rKcLYZvXj5aqUpSXLYfv7DHImFaIUfBBDzNc2nEwFf0QP777ATxAPj/0t1/iN1fW0Y3lejzHbTTzk2YyZUoGTr0OF/6E2kR6wfbd/UPcc/VMTEoxYVD3XFR9XyvPt3zBHMnc4aWbYQ7KRKofXqfEuiKenyVXx5araK43jvc+Yv84CJaVldXX0D9QLoSAWqVCjMGATHqANJ7OoZmcpyDYKMpnkHDgK47Otfy5o5rOtUJwkAiHLI1wOz/Dkn//HQ/89q+444+v473UOQiceQ4uGiuQEaeFhuo1JRqh06qhYrRQAwmTMP7UmfjWzVlo2vQy/n3vX3AnYbcWnYPMC7+Bi8fRuT1nEopmTsClV2lRt+450nkcv797E7aqffCOiYFRC6hVXGE/ImifSnvABz35oAYVUuBESwElQwzVQw8a1CIPmaPzceo1OlRseA7/ufc/ZKsWFQlqxMwywUTnN41GC+3+toTqEUILXWwMDCY9dOSLiqtW66ExJhK3eui1RqjUmZh4wSKcNW0szl/zLJY8+Cf89rd34bbbH8Rzm6uxxaUmJ/tYBVWYV4C8hGRcXF+PwhwK0hXlIJXOVjpYYLW1oLq6DpPTUjErLyeskgQEP5k82YnkcQ2oqmyHzSWg0xuRFEt+EXEqOlsJVQYmnHclZk4oRv77D+CND5bjlUotVBO+jpuvm47zixvx/v2/xd/v/G3Q59/d9k8sderhKqb+U+uQHmeE0aSDhiwLktCq0hhgMBiRZNRA19KGdq8PG06dhdiiJNCzpJAa9NSu9AkzMaXFi+yKduwj7ryxPXVqSUtFEp87BRO+/idcktKG1D1v4rf/W4fVnXQ9RGQX7CtFc00HKtt9pEmrpRnW5i5U1iShesUSfP7sn8lv9p3k3oeD2FVVPvi8Xcix/A9v/u9e2n8nyf14dm8OWnLPx6LT05Gfpoe1qRT7PvodVmzehs1NoOsSoHHLS9iy/HnwdQnF3GBtDulsxebGHh3yYsCVx2r4ufL/2TsLADmq+49/Zv10z13jcnFXJAkECPIHmiAthba4u1RokUKxtkhxgkOCuwV3ibvnXHKuu7f2/729bLiEyN3Fw5t7v53ZNz9735l5O/OdeXPbW1Z6ypmab09ne/XK5kCzVecZHc15W9cNJtVRhUkn1hlxyEGt7JR0xk7p7m+2oXwUiFo0AhqB/QsBq9UafL+F6jssFguqz1HHrPreGdlVW5Oc/HU1bldtVVuV7O24Cquu5rynbZX/7e2hLUI4ramoQL2MN0x+oxTRFSu/bep00RAjs2EQbbPRNymJGDlRr/P5WFVZSUV9vRAjHjlhaU9piEHpPFa/ex8X/On3TJ8+nelnXcT0m1/n+R+WsL70ez5/8FxuuUTq1Tol/3iYG95fxMamRcyb8xnv3/cyTV8+zut3XsWVF17NP19bzg/5TeJ4x6V0/rN8+ew53PfsI9xxww3cKL5/K/L3h97kvTXQ2KrsS6le+wGvX3Q2N8i6YH4yv/zuZ3nq+2rqWnyUzn+Or549m/s3+fn79DP57fSbuOvZ13nvxw948YJzgrZnXnAlN726hO83/Jxbw5rP+enFv0vbf9fW9rMvYfrDn/HakgoV/BcSmZxGZmIOg7/YAKsqUMMS29Iso664iI979aS+Zwo94sEmZ79lZcspL5rL+JyBDB3sIrzbZ6yV+LL5fuE7VBHmiKZ3r0kkO9LwVlRTKSfJTY3ltBRVsGzBeHonTuScY3oRH2VvM5GLCnofy4QxozlrdAJx4ea2+o58elxQuYqSRgsFdsmxdxZ2fzMLl6+myOWmcXs+IpIIy8ik36DVRDlLqKryyslzFU0N0TTXD6JXbgapyYqqUrnE023gQCYcO4ZsZwSq1mIJIz6hPxGRaewPk0n6PbvdTkf6WtVXG4ZBR/Xb+9S2YR3CWGEWwkoNLVPfOyPatvM478r+vL9vI7U/dLSfMQw5tm02YuTmUQ/5De0uxFmSzOPi4oiUOtVW1V8Yhvq13ZbXbOzhv+HUP/+Xe2bPZvbzzzL7ciFORmeCIT8KsUMYeMKxXPnUDCYNTkNq2TzFdSds+O+54bb71X/c44XnnuHWMw/lqH7Rm1XC0gaQddT1/P3uR0Xnf7z44vXceuujXHT6BczIg7SozarbXjDMEDOEvOOnceUzksNQlUMYZmsWg0++kWmnX8gpyo+EDEvLI3Pqddx4l4p1Ny+8cAZXXnkf55x0FVdMSqV7j1HkHTeNq547hUnD0qUtsZhtQzj02jM56epjODwZhDMhtttEhpz+PGcdM4lj+jslL4VdDrkTfssZgtF9IsH/MPjiC8y+8mQuHrsFKqLfvmyynXg6v33heS754xSm5YV8xpLSbxpTrn6ek6cMZ1xWezswmSxkH3I1R550DVdNTqXniCOYcORJvHDV4UzpmYTygiICySZn/Kn8btaL/Pfq33CJcqS2d/ZExp16reAu2zWUs+jcdvYRHDu8N0bqFE7488n87tJxDAScIsEitjGDTuDoaWfw4ukDGTVhGuOOPJlZV0/iyN6huLRNjmSMlMmccMPJnHHdyQyU5TPU8mXj2/l0gJHMwONv4JxrbmfWNZOZ2nskvbplMensAIsa85mzOJ/gFDOQPkedwzWS78MiQZxD84f/xWyxPapPb3r1nsrka2Zx+8Pt2na7nDsdP5BkAyQizqzRDDx9FtMmjmViNkizyB5/GROmXcnpgwyyY6TNmaPadCaMY0IOmAw6NKnjqiN9vNJTDtUx3RH99joHu61Frh0VNu3FZBgGZrO5U6IcGYYhB4ypU3Yqzv5mG8oHPWkENAL7HQLqZEr1G0oMo+3XQi13Vgxj12wNw+h0X6dyNAxDfgi7ZqvajkzKT2fFMHYtrmEYXWqvytkw9pytYRhsb/L5/dS3tODyeIK/TZFy0W6zWAhZqLlFLuYjhFC1yrzV66Wqro76pibU3X311Eqb71aZlVIw92sWfvAtpZ5EwpO60z03i+5pMcRHhGGzRhCVlE1qltTnpNE9KYB3zRpWf7SIFeUGLnsUzuRYTFEJxKRkkpmdQWqsQ+4Km8T3jktz5RryV37Nh/OKyG91EJmWQEKgmLVrVkrdesrdHlqxYrZHE5uVQ7oaApeZTPeIBkqXrGHOh8tZ2+imvKrNzweb/ISlROJo+JylX3zJex8UUBmbgjM9ivhAHWveXcLqZWVU+Fx4G9dKrCLmrXQTlpRORvcEUiJaafj4J/IXFrJeOLJNI/82N8Qam0psWioDrPMw6vNZLRyZ2wt15WupKl1O2OB+pHTPJM3hwWqUUbaunqKFdnLiutO3XwKxuR7m5ZexYYshk5vdBxf8fh8uV0MQw/QYJ2FmM56qUjYWbWCRJQd7Sg7Ds5yE28xBfcx2cGaTkpxM7yQ7DouJ2g2LWPLRczz35KM8/LAanvGEzN/g3bmrWSlWbhFV/K0uGgtWsL7FzdqkbqT17UU3nwfn4pWUVLqoDikq5fbi9+JvlTzTTrCSAAAQAElEQVSbE7FYonDGeOU4qqRpo52GghxSEqKJjbGKhdoPHETLhWNKVjKRNitW3EKU1VNX04TTHEaf5BQcsq+KMriFblv5BXPfeVHyVTm/xftfr9k8rDKos4c+Otr37Oljf3t5hOKq+fZ0tlevbAzDCPYX29PZXr2yRabtrd9RvbI1DKPLcQ3DkP3K3GlRcZFpR7ltb92v1Va1e3uYbK9e2QjMnd4+yt/etA3FUrnuTAzDwGwy4RACLDYykvjoaKJFwsPDsdvtwX3ZMNSvLNuZIjFbcukxZCxj1JC7ww9j8oAc+iVFgLKzJxCXk82AQ6W/jQ8P3gwgNNmjMSf2YsjIcajhepPEdkRvIadibSENLOFxRGYOZtjoiaIznkmTBjNixET698gmJzKfwjmv8V6wz1f9/tbyHI89/jFfr/fjSspm4GHdSU+IkBzMGCZpa+4wsnv0I/hfDq1g3iLWaCZN6sXAgWPpkzuQAWnhRDuTiM3+2U8kdvETT9rg3uQOzCItDBxmsEelEt/jcHplpZMVbIsh7YkiKrUHPQWjsSKqvZMnHc7kgbn0T46U9dsrm2xTxFb08/qEfCp9G+GxWaQPPJxu6Yn8wo1hkpiDyMwdxMD0cJyJGaRk5jJpoPz+Ox3Bf3ZAcIoiKuh/EmMHdiNPzilA4ko7UnoMEtwnb5ZJkyYxsk8G2YlOjPB0cobk0jMvhTho58/AFpdDZlZPJsmdsaSUbJIzcpk0SMUNa6cHyG8iIT+Dc4mX5V7K54D2Ps2iGC770RD6DhrJ5KCfRBIycuh74hgy/EvZuPADHv6+SH47w4jJ7MsgwXiCSBDn0HxCm22mnGc4YzJJHzSZkRN+btvkkX0ZkhNHuEQzi9iC/xFyElkpyQQhkbrIlAGkZA+kR5whv++wWSc1mdQdbUaxbV/UMWo2m9mZKD1lp+Y70916vbI5mG0Nw1DN20JMW3zTXzQCGgGNgEZAI3AAIqB+3hS5pVL3CLGlyC2/EGLqu5KAfHjle1NrKx63sBciXiHLWkU8QphtJr8CzeBdwbwvf+CHb+sZe9qNXHP7Qzx0z608dOlUTpAT2MykgYyccSNnX/svbrv5L9x27QxOjjaI/2oZ84sziR02hkPPOobwkady5Hl/4W+3/pWLp/ZkcIY6XZJEdlJcXhura5LIOPoMzrrrZm48eyLJYc18NXcBxS0umkkiJnMCk/76Zy6+8zZu+/v13HbuVHr5vCx+bwHLGl1USQyX18qa2iTSp/6O391+BZecVIslfxWffWQi/YobOefu67hhxgQSv1xBxVI5IfQ04K74lgUrG5hfP5JTLrmBG2+7iuvPPJyjli3Ct3g9c8Vxi0+cty8RSYSlJ9Fv0Dz8xnpWrvbgFpKuvGQtZcUrGDu8P4NyBZdAC2bvSkrXWFk7fyDRYal069mT5Oxc5q3LZ31Zxc9DJmXJ72uhqb5WCKEayjeWsXTtPOxCoA3r1410u43AxnJKytazLDeCxuRwYgCzyPZKxfKv+Oa527ntH3/h+uuvF7lR5EEe/3gBP4lRswgE8Lia2LhqGRtcjRRmZRDRux+D8TFqzTJKipqpaFB7E8HJ53HhbqprGyJaUsDGdRWsLRiPxdaHnt282K3VNFaYqM1PIjrcQsR2dgG/R/Tq17J09TqiDTOH9+pGtMOOYbFhEeItesnbfP303Vx/3d+49sp7eXDWt3xZ2kpda0AyDqaiPzQCGgGNwB5DwDAM1IWyerrELoSXw+FAPTWiLqYNw2C7k2HFIrqRMWHSH5p32Edv10eXVzTga13GTzPvZ2awz7+etr6//fxf/OVvz/PmT8Wsa+pyIG24nyJgT8gkafwMpkatI2H9O1z/3hoWlzXup9nqtPYGAqa9EUTH0AhoBDQCGoHdj4D2+DMCYTYb3RMTibZaqWtsZEVFBeVNTXgCbeSASwgx9S6wJSUllMk6k6xLlRN4NRTSMNqduDcLBbJ8BUsdPVg07ASGDYqUu5c/x1FLnrpSNn71IA/dcgnTT/8T0y+8l/99vIjlslI9NyazXSrh4WEMzOtNz+REUqQ9KfHJQppsebuwpXotK16/iH/fMJ3pvz+P6X97jte/WbNFXOVnQP9e9EhJJNkaQXLCQCKGDybskB70jrCRyJaTx9XMxpVLWLngLT54525uOOf3nDn9Es679l6eLf+CeY2lVFWDz7elHUQSFp5J7/6DqZRVn61eRFPrIsqWJ1D0/aHkZESSlCQrhLhj5UqWS5u+G9SX9AwH3bqlkZGYy+Cv8jFWV7Ba1ISalM/llG94kgcv/SMXTZ/OeTf8h1mtfyBt4EmcNTqeuAiL6HSupA+fxlFXPshDTz6/aYjG0zK/hb+cPIHDxFWkCDTiaili1bIFxPl9QkINJMo+kOQ+PjLHLGRtaRGlFT+fOJf89C7v33M+5591KtPPepIbn/aSe81RjPvNQHrLPueoqqJBiNGq/vFEh1mICMb45Uf54vf47v2HedZ2LK09J3Jsb4hxQES3cQw6+Ub++7DKdTbPz/w3D16RKfvFOl54/VtW1zZKxr/0p2s0AhoBjcA+R2DTkMZB/3csVzw5ncMHpZKxV5OKFeJtOIfdcBs3hIa1/WL+P55/9nL+cHg3+kfv1eR0sL2CgPyQhoZDXvIPZv92IGOynHslsg6yfyKgya8ubBe/twq/u1CkgICv6ZfviumCT23SZQS0oUZAI6ARwGIyERcRQYJIhMVCtRBg6j86Fsu8vrWVsoYGNlRWUiLEl7+lhTizmcSoKCLDwthi+LsQFqgXvVuiqUrIJiHOSqScO22GuK6AyuXzeem1dSyvsBDZoxtZ/XLJSnAGySTzZsWuL1gl/7jYGKLDHISZzIQ5wrFarJsduipWUbD0G16dV8eGVidJ3XPJ6ZVFblwUqaJlEVFFtUv5cUobw0wWwsLisCTGY0l1EmMxE8aWU0Da7qqroc7qwJWRS/fcbvTulkffQWM5/LfHMmZsL3rKOaPNtKUdWLGFxZLeZwBOiwPf+nU0Fi5luSeMJTGDyYpzkCjBPK4GylZ+T0Hxj6wq+YnPXn+GV1/7kLe+WETF6i8oLMhndTm0epV/BxZ7PImZ2SRF+bA2l7GgOolGSwLpSQ7Bw8BudxAppJ6prBl3rRt1096vTLcjEYlZZA4Yz/hDJm0annGYzIczpFsKaWITRNhdjatyHSsWl5P/40/kf/YyLz79Mm988xPfbyzjp2Xr2FBevTmWNdxJdHIqWTnh2BpKqVm2HL+QjeEJcTgxMJstmIQstLh8+CU5KbSf/O5GGtd9zY+rivm4Mo1ugycxpG9v1Lm5zQzWqGTiuw1l7IRDJdfJTDl8HFNHpxIrdqu+WUdJg1uTX+0B1csaAY3A/oOAYQJ7AnHbG9K4xzO1YzInkjZ4JINDw9p+MR/P4YcNoHdaNLG2PZ6QDrDXETBLxHDisgfTt/8wJveIIylSb2gB5UAvXc5feqUu2/4KDeW01e/G71qLt3kevqaf8HvKCPhdbB4y8ytERTdZI6AR0AjsawTUcAybxUJyVBRp0dEoIqe4ro4VivBqamJdVRVry8porqkhGkgXnVinM/iyXjWEwzAMqVVF5kKkmfxezB4XHm8An3T9ak1QyhdTOPcr7nw1GvOAM/nzQ//mgQcu57xJQxgiCg6RPV2a1n/Lih8+5dHiySRM/Rt33H8XD9x8Jr8d15dcCd7l0zrBQOFodBtNxglX8rc77+N/Dz3Mww89xMMP3Mdlpx/BhGyI2EYAiyOMuJ796OmIoEdhIVWLF7MgBpZM6ElahJ0E/LS01LJy2bfUrPiA+p9mMfO2f3DTzQ9y57PvsaDlY5ZXCem02ofLHQB6kpgxnd/fdA9/+ev5nHdUL1o2rmNtaTEFbi+tgQARUTHERyYQsaGSxtJaiqVePeknxhCQjeZ1Bd/n1uzx4xf9YP1OPgIN5TQVrWXZajM/zvmcOY9cx61/u467n/qS2T+aWTB3DRuKK6iQFBVHlzJoEoedcxO3//tarj45nXHmHylbVklpUSutJguBuDiimwPEra2krsVLo9iFUvDL/tVcXUDBDy/xaZGdHxLP49IjRnJsv8RNKn58Hg+trlbZBwMoU5OQoVGyjzuE6fOvr6dBvWNsk7aeaQQ0AhoBjcCvCQHdVo2ARqCzCGjyqxOI+T3leBs/xS8SaJJ586f46t7D2/A9re4GfF4PmgTrBKBaVSOgEdAI7EYETEJa2W02EiIj6ZOYiFPIsNqGBlYK6VUmJJippYWM8HBSY2OJj4/HKeSXemGvRfQMQ0gvlYvVCgmJZFYtInXuG/ywsJGCjWpFO1Hsz8BEIpMjiG1uxqyGSVZu5AtRaRbZK8VmgeR4Ie/CiW5ppnrlUlZtLGeZBHeLdKVYLVYS41OIyC+lYc43fJ3fzAYhWWiphxXfsGbtBr6vgmbF+mwdwBImuPUWostDcv13vPvlO/iaGzi0Z08iZZtAKa66YlZ+3IucXldw5YOzefL52aj/svT84/fzv8uOICvN4NNVq1DvZWvvPrL7BPpNOI6Lcz+idt17/Oud1VTUSytTuhM3qB8zhn9H/cYveOTtVVSpemXsqoWVb/Hlt98x87sqqpp9qnan0lheQlF5FQvGncmEv90XzE/lOHv2fTx6yxmcUVNBzOpSVleCazMODvHbm4FHH83Ucw7D/fqrLHj3a76rstDojScizU9M7wrqmzw0NYrqplK+eDafv/5X/rY2m/Bu47nn2N5kqrGOwfXKeRXrhET88u1vya9rRJm65Vxj1epPKY+pwT6pF72iHKQE9fWHRuBXioButkZAI6AR0AhoBDqIgCa/OghUwFdPoHUD/pbvCXjk8sK3HvzFBJq+xVf/Fe6GFXjctfh++TKUDkY4UNSqqV6/nB8e/ZDFS8oobjlQ8tZ5agQ0Ar8GBCxmM+EOB8nR0aQICRYrZFar243d7ydB6lNiYkgU8ita1kdERGx+Ye9mbKwRQuLkMbRPGqMTq/n+7Rd4fuYjPPLUCzzy7gJ+qLFgSktgeNJy6ha9wSsvvMLjPxUJ8eQiSpyYRFCkmjOMvmVzKfnoFV4WnfcWlLKhqlWt3WVxJCWTmJpI/5K5FH/wErNefJWPltdQWu8PDmU06Npk2KNwZI9mWG4MI61L+eyNZ3nyMWn7Y8/wyDOf8cWCYirc4Atsw7/JBo50UhMspEQ18NPCcHyeWAb3dOKwm6G+nIaKIr739MDccxyTp05m8hSRyZOZMvlQpk4eQXc/eH5cTVmzm4Z2IazRKSR2G8SkcYPobSml5rtXmD1nAd+VGlhy8ph0wkgGxlXi+vJpXnr6MR55ROX8PI88vYi5q+R3OcICJqOdx20tSnChl6rK1lNaWEhMvzEMPuQoJkt+bTKVw8ePYnxuAVbPBlYWNOHe/G8vzeLQSVyPofQ59BBG5zRQv+YTXpn9Gl+tNFFrbSYydTWFQqpVBf9VpEf0yylftpCFb3zGxAzglgAAEABJREFUd1/OZ9GXn7L4/Vk8/+Tjkv+bvPDSYlbUtLKxejnFC5/nlece53Fp12NPvsLT7wuJFpbFYVN7kRHjwFS5lvLlX/Ll8jLWbHTjb22iad03LFu+lK/WNdLo9uOuXEf58i/4apOOJKCLRkAjoBHQCGgENAIagV8VAqZfVWu73NiAnEyW43evIuBdjEnuYJtMzZhMfkzupUJ+fUlzzTe4Wsrxer1djrLPDX2ttLpd1DS6cXv9qEuBX+ZURMm8z3n1vP/x0cerWVZHcChGez2fnHi3NNZQU7MDUe/hEWkRnXqRmpp60W+hpdUnF1Zyh97TQlNDPXX16sTdh9cfkBBK/HhdjbiaG2nx+HC1tC03ukM6ohYsPrnwctNSI+tbWnC5mmmUOHUiNXUSS9rokjb6fB48LbU01tdT3+hC3NAWSlrvd+OWumYRj098NTbQoOy3KXWSfyNNLi8eMQ2moD80AhqBvYlAMJZhGCgCLDIsjCwhunoK0ZVgtZIeGUlufDyJIjFSHynfbTYbZiHLgoahD2sUxI9k3NFTOfLIXNZ++F8ev+M6rvvHHVz32Ge8XxmOvXs3fuP8muqP7uP2ex7khiUuqj0RHBodRozFwJySSmx6Akdu/IqSF+/nv//6DzM/Xc+S0hZ2NpmsYdjCoohwWLCZDTBMYHEQJsRddJgVi5A4kbk9ye3Vg6NWvsuaJ+7k1v8+wquFQjaZExgUZSdSdKxBP9FE2C2b/Zis4UFiMMphxmQCTGZMVjvhQtQ5JJ7FEQM9juTIqQP43ZgaFs26iwdukrb//S6ue3QhXy6pxWoCg21NQjARR1J6LJk9UqmqPlJi9aJnN7DbRL+yhuaqWhYO6IOvTyrdYpG8pF6KxREuxFEefdxh9F1aSkWrQWO4g/Boh+gYSEgczlS6H3EFR3aLYXTxizz26pe8vagOT3xfhpx2NScMiGX0ukd47I6/cd11kvON90rO9eTXxTB2eAJO2Q8cjjDCbSYEHtom1RILVsE2LNqGw1JPQ20Z9ZLrxJwseicltKkFPxNxRGfSa3IVtuRSiksa8Jsi+Nmn+IrIJq7nGE49uxcxxk+888i9vDfXQ5n8fkTFrmH96kJKS+vx0iq/m/nUFjdT9kMAxw9v8/VTd7flrXK/7kFuu+cbfiiz0motxlT3Es/99yZuknV/u/VRHpnTn7CoCfxhSncSo+20FC8i/4dXeO2HDSwQn76WOmqXvMn3P3zDG4tqqWn20lKykIJNOvOLmtGTRkAjoBHQCGgENAIagV8bAqZfW4O72t6AZyMBfw0mmwPDapXrEQPD78UUMAi01uCu/RFXYxmtrXJS28F3i3Q1lz1mV/AV33/0MjPunMN7K8qp62Kggq/+y0t3zeCUU2YwY8Z25I5/celdd/HsKadwRVDnUtF9lhe+3iAXK4UEFj/PvTddwbnX3sodH5awvMwl2bhFylny9h2889QtPLewhLefvZOXH7mFuz4qYVlQR1SCpZCin+bwwul38/bzL/HKS49z12mncr6Kdc41zPjXh7yzrJSCop9Y/OLp3HzldVxz86t8UOylNBhqI5R/yjt3vcJTN7/MgqI5PHvXn7lB7E8VmfELOUfy/xcPvrWUhbUIgRdMYh986JAaAY2AYUj/LBJmtws5EE2flBRyRBISElDElxrqaFX9uOhsF63UofScehEPPPoks2bNYtYT9zHrLydw2oj+5KaN4pDzHuLP90r9Qw8x609/4sZ/ns/0O37HEX2jyY5IJb7HVE544BH+KbYz77+Tv/xfX0ZmR2w3XGhF6pDTGT/9Li46ol+bflgc9Dme039zHHeeMZJ+TgcRpBLX7UiOv+8RblX+H3mEv5xzDlffejrn3nYUo5MjGTD4NCYoP0f2Z1ROBNboZBLGncPZJ5zA7VN7kqJe+BrZg+QRR3HOAzM44YT+9ARsIpE9JjJ8xo088NjTbW2fNVPmf+Gq341ilKQTpngu0dtWiewxgWGnXMb9j/ye89v5JGUwOeNm8N8Lj+R3o3OJF+PNbixRkDCWCX88gfPvmcHoAUdyklq+42hGp0aTJLqgtBPoPv6PTL/6QR65+iTOGKP8WGSN1E/4A9NvnMUjT8k2EUxmzXpUcj6XC07MY0BMNgOO/TcnHf97zhoVT3yE8qWcOuSjFwOnn8SM/5zNkYN6MfnIs5h6/p2cMjadAcmyul1xxAj5Ne0eTjz+TM6fOpixp/w3uHzWaOXT3KbpcEKvafzmwpt4/IG7OW9SBpNHD6VX76NwvLeS8rnrWIUDN70Z+JsLOU9yfVwkuI9tnt/EA/dMY1JmDAMGnMxh583i/sdC7XpM2nU+F08fSC+JqFoQkTtWSLlzOHtyH8Z3i8QSIfmMOospk6fyxzEJJEZaaNM5lz9N7sOE7pFiqYtGQCOgEdAIaAQ0AhqBXxcCpoOyuXuiUSabeDULAdYqc58QXzJvrSPgc9Pq8VHf4KHF1YrH4yEg5JcSUTywii0S9QLh3ORooh0WNp3Kd7oNtshEYpNzyc3JJTfXiZMWNs5ZTUOjA6vU56j65BQyJE5srg3XunKql1fiio3BbLNha22C6jUsKVjNFz8sY/6seazNr6YKHwHxVZ2/gIJVi1hTZcYbkHvoFRtZOHs+azcoHURHzNd+xdrlX/JTi41mcyQxkXaS493Urq6hdEUTlsRIudtvxddUIaE+Jn/V9/y4bDmz5hWxoboZfMKAtRSTv3A9KxdWUGWOwJGcRlpuLjkiKfZGITtL+aTCgjcqWdqZJZJMolyYhglwRqdR0wYaAY3A7kTAMAwsZjPhQoAlREUR53QSJXNFfIWe+DKMHRyp4Qk4s/KYcMhhTJkyhSmHjmfK0Bx6JMURFZ5Ear+JDB0n9RMnMqVvX4aN7E/30T3JjLURaQkPPiWUM/4QRorthGF96eVdzIovXyE4JE/Iql/Mn53NI1+tZrUnhdTuo8nLjCUpyoJ66ouYHHp2y2FMryRibRYhe0L+Jwb9Hyo5DJMcBo/sSb9RmSSFWYlP6ElK9zGb/ZisYpPSl765OYzKchJmNYPVSXhiJn0n9CAnJxYnBPt9a3QqiT2GS9sPb2v7FIXBMAb1TCbJARZDFLdTgrbdBzL+kF70y43b7JPweKJSujMuL5NeyVFC/8BmNyYr0sGS2ieHfmO7kxyXSbc+sjw6i+RwK2GoySQfDqJT+9B98AQmDu62yY9J/Eh9itQPm8LEw2WbCOZTphwiufejf7c44u2RxGePJTenF72THdg3N0AwIIb47rl0H9uXzPgY0jP7kNl/DN2TI4hrC0xoMtsiiQn66U3/zASSu48Tn73pIz4d6pE4pWi2IUp0yxvBIePH0C89koysvqT2msDQZPVbN59XX1rKyhoblm559JNcDxEJ7mOb5yOYMCabdCEo4+O6kd5viuAZatehwXbldY8nBjZtr2Ri0vvRNz2GlGgrhsWOI7k3GemZhHKzyu+Us52OmOqiEdAIaAQ0AhqBgwcB3RKNQAcQMHVAR6sIAiZrMoY5Dp+7iYDXDd5mDPdGvJ4WWlrt1LoycMnc5xOCRsgvMdl28QlB5mqitra2TeobqG1qxe31C2nmE78tNLW00NDUREtTLfX1Ig1NNLX6cYudS+pqlW1DM01ub3BoYkAIIK/bTVNti9g00LQtnW1ns2Wt3JkfMHoy//r9KMblxBNF26Ta626RPFXc2gbqm10IAki2bQpbfaaPPJtjz3+Yhx5+mIcf/hs3nnc6U02D+M2Mq7jszofb6i+8kJvP/y0nP3Qpx4w8guP6jeX0m09k3KBMMsSfIUJWLiabE/vrX1K4vpz1XjXsUa1QYpePRHqPPpIB3QbieO1TitaVsN7jJeBvJf+7OawqWkLtGSfRbeIRHHPEkZx/0+lMGXQ8k3Inc8l5ExkhF5JO8aJiZeVasMc288ZXi1hfWiOkmqwIFXs8JIxn8vnXcb20SbXrrit+w+9+cziWqZdw1p/v4OGH7xS5iN8f0Zv+4tSknIbs9VwjoBHYJwgYhhEc1miz2bALCeZwOLBarZhMe/enz9tUSc2Cl3nlsX9x7bXXbltuuZNrX53P5+tq0NNBhkBENtHdhnDUb+Qnvmops+/+koXlDVQfZM3UzdEIaAT2PQI6A42ARkAjoBHYPgJ79wpg+3ns52sMDGsimNPxehOFXLET8HnxuZqFCLJR507FbRogOnFYLBYMw9hOe4S8yf+Cb164g+nTp7fJudcHhxl+sKqC2tp8Aguf456nn+OyO+7guX9N57JzpnPudbdxx0dlfPjyP3nxjk121z/CbW8spkwiuWsXsfL9t7lj+nM8esel3NFO559vLArquERvp6XgK7776GWm3/ERathj7SaD2sVv8sEjkucMFfsqrrrrZV4Xgq940/o9N8slOTeNI/9UysaWUuYtrMEvcbeI58wjqW8SRx77NhtrlzLvh9UESj9mUWlfNpqP4/TDU+mWEraFyTa/5AwiOy2DP5V+hLushAXSeL9srm3q6kqNgEZAI9AJBIJPQ40/j3P/ch9t/zlw9i/nj/yX2WdPkBsB8lvTCd9a9cBAwBKRQPyYP3DWtefzwL+nMSkjhuQDI/UDMUuds0ZAI6AR0AhoBDQCGoFfIGBSL2hvbm6mM9LU1ITb7Q5KZ+yU7v5mq/JRT2v9ApmtKgyTA8zxBEwZYIQLAebH29pKvTuFFnoQFpWLIywm+FSBYRjbIMBaIFDM6s/XsXZePdbcHFJyk4m3VeNa8CJr1hayvrQBqlaz6OsF/Di/jPKwHJx2L56Shbzx4ky+W9NMlSWDnNx4rBt/omL518wrhpraamoLF7FAiKsVha00WDPIFR1bO51aCc/OpgaJWbSOOQuKKahtxu2RfOpXsPTztSyd34Q1R5FR6aQnxwSHsth25m+X10cRlZZCvxNysLkaaVhRRr0wUp72fm1xxGVmMGpqJkb+Bpa9+h4ffvIi63xJ2LPGMywjkvhwc3uLbS9HpZOaksrxOU24GutZUdL8S6Jt25a6dg8ioN6hp/oNJarPaf9d1XVUDkRb1Tf7/f5O9c0hPHalvS6Xi67ivKdtPZ4tjv49uOftXtcmWziOlH70GzqOKZuHtoWGsW2aTxzLlL6p5MSG7abg2s3+hIDJ6sCR3Ifeg/sRGtK4v29p9fqGlpaWDvVBe/rYD/VtW89DcTuaZ3v7XbFVfWRn8NldcXclZ2Wr+tCuYvVrsg1tX/Vb2n7bdWRZ4avs1bwj+u11lM3eslVx9qc+UueiEdAIbIlAR/sf1W+o/ln18e37k44sH4i2CheFlOrDdtZGdS2ldNuLSYFVr/7TXSekoaEBBZYKeKDbqrYoDNqDsr1lwxSOyZoNpgjUP/Tz+Lw0eLvRaulHXHwykZFRwaE1hmH80kWgloBnEV++VUVpcT/O/tcd/PVff+XaUwfxf57nqC0Q4qYo0GZX2IDD1Ju0Ux7m0vP/yCkDbCx77hZWMj0YoLgAABAASURBVIH0E+/lkYdu5vJh1fSp/5Ivl0GlcFSwUWw/w5x1IiP+7z4efvifXDGiln4NX/DZEj8VdZt8i1aHi6sCf+knfPmpl3L3FK548CHuVsMYz53GVGljSocddV3RHp9EwoTJpLW6iChYS4lc+zZv1ZSohGz6TjyTxPxKil59mfteeY1qZziZcpGRKHnaOxQ+ivjEZMZPysDjdpO/rgqPxJHSIWuttGcQUP1MqI9R/Y36ro7ZUN1O55v6tQPRVnXqqtP+tbS3I9tIYbJn9jTtVSOgEdgaAUW+qxuEHelnlZ468e5Kf3Ug2qqT787g0x7DA7G9v7ac1b6syE3V7vbbriPLykbtH109FvaWrWrj1se8/q4R0AjsPwioa56O9DmNjY2ofkPNO6LfXkfZHGi26npB9c8dwWdbHI9JvQclNjaWzkpERISQPZGdtlNx9jdb9T6YjuzqhmFgNps2PdWlaBERaxrWsGyio6MJCwuT9dt5yqhWyK9Fi/mxbg5Pf3MvN0+fztnTz+aiv83k0Z/gpw21VNfVEZy6dyOmXy55yQbO5Bhinf0YzvEMzk4jS7i3oM4vPtKk5nhZn0Z2tkOWU4iOs2MLd1FSUUaLu0MDH8Xu5+Kqq6VsyTyW9YyickQ2A4XTi/l59V5aipY4A8iMnUe45UM+WeKnrFaq2hd7IiRPYsLRKQw+rjcLMm6gT+8BHJIDJhMdn2QbMiCP2PlFWD9YyBKfH/32nY7Dtyc0VV+h+gwlkZGRqO8xMTGd7ncORFvVN1utVmK60F71YveuYrU/2zocjj2xm2mfGgGNwDYQMMkPaLT8Lqr+d2ei+o3w8HC62l/tC1vVtq7GVed7ncGnPX67Endf2qo2d2X7qpwPNFu1X6jtq/br9tuuI8sHSntVG7dx2OsqjYBGYD9BQJ3Hd6TPcTqdQQ5Czdvrd2RZ2aj+Wc07ot9eR9nsC1t1TWcYRvCasH0+21q22Wy/2JrSt5uCTyupC63OiLooU9IZm5CuslMS+t6ZubJT0hmbkK6yUxL6HpoLCL8AZtsVRhvxZai1AQz8mCyRWO1tO51639d2fblbobqajc4oWnKy6JmTQ25Ob/oNnsi44//EuEE96J1oQpwiTBq22GjiwsEWZsNhiyWRHOIjI4RwZDuTKJMj65WOGQjDZrdgsvqCL9DvyNBOMdqi+DxuWqorqXFacSVGEidrf7kLSeUeLSpiHFm58cTFGCz7egVlFfW0SMyASLCYw6S56aRkhZOQE0Nl5GA5AY8lLYognHR0skVDXB658U3EGmv5ZmUdFXWejlprvT2AgDqm7HZ7sI9Sx27776H6jswPRFuz2YxhGMG2d6SN7XUUTkra13V0eX/GSmGyB3Yz7VIjoBHYBgKGYaBOHDvSdyi9rvY5u8NW+ehInu11Qn1dV2xVWw2j4/jsrri7krOyVX1oV9qrbFWbfy22qq3qkFDtbr/tOrKsMFL2at4R/fY6ymZv2ao4qo0HuejmaQQOWAQ62v+ofkP17R3V37rPOdBsVTvVRlV9WPu2bGtZtU3pthdT+y96eWcICOtlmLdQMlvMwfd8KXAV8WUYxhbrN39R9SYT5swxDDruQm783yPc+/AjPPLwQzzy0H1ce8ohTOol5Mtmg11ZULSQF5/Hj99joPKC7eTF9idDbEwmM4ZX+fHhFVX1mKESNexTRZGqvVLS+x1KcspAar/8lLLSMipVMrs9srBl9KXvoRZSB1fy1WdFlJQ24ZM4e7OtEk4XjYBGYBsImKQPNQwDNRxUPcqsxYPGQGOwJ/YBdfiZhYBXcy0HOgI6f42ARkAjoBHQCGgEFAKa/FIodFAMcwRmew6BgBWvMCKtRiyGKQx1ghi6KNuuKzVcJymZ7sVfEjH/Yz5eBBV1ou0qJ1A2h0WrKlicL993S1HjAhdR8FMdGxfbSZe4YSp+J33b7Q6Sk9KwL66k7scCFgkDVFtbT0ttHcXiSz19JbO9U9R/dUxJ4oj0t4WQKuKHteCXfPZEcGf/gaQkp5H+7ruUFRWxRoLsoVDiWReNgEagowjEx8ejHrNevnw58+bN06Ix6Pg+oLHqFFbqnRqZmZnBJ786enxqPY2ARkAjoBHQCGgENAL7MwKa/OrE1jFMEZiE/PKbcvCYetFqHSxkWCJWq23T01U7cOYQoixlCBP7xdPdnM87zz7Ks088yqOPz+Sxp2bx5ZJCiht3YL/TVYpJW8j8j1/hlUdn8uijz/JWWRwVSSM4rEc4SZHmnXrYWsEcmUR4j8MYnrSRhIq3eO7xx3jira/4YEkJTYEAu/bwVTU1G5bx4+PvMW/tIuYWreKr2T+yMr+Kqq0TUd/Vf3VMzmD00AzireEEVHM7yki1lFCxZiFzXvpKCMafWFKxhPfnLGdtaT3N/HKyxfUgOaM3EgpreIDOhPqlN12jEdh/EDjQM1Hv/FKiXijc/oWderkejYHGYHfuA6qvUO/VMJs7f+6gbLVoBDQCBxcCAb8fn6eV5ppqWupq8Xm9qLqDq5W6NRoBjcDBjoDpYG/g7myfYQ7H7MgkYBuGz3YonvDJ2CKygi+ZM20ajrPdePZEjMSJTJ1+NMPzbHw38xr+c/M1XPPXO7n2zrf5YU0pLRY5ybSEER5mJ0K9r0s5M1kx2+V7jAO7zYQZQ2pNWOwR2MPCCbOAyUCmtv/2+PGz9/Dva27mmmtm8optAM2TjuOkfpARLSo7K2ar3OV1EBNhwy65mKLToe+JHDuphcFhr/LUtddwy8wPeX5RJWExETgkR4uJnUxmzFY7DtG32ywo/WC6lFG2+Fveu+4pvlj1A1+ULObtu99l7vISSgXLQAgHhxXTpghR6r86HnIWw3MG0D8ygnArmEMrRcdksWO3hxEjNrb2KxrXUDj/C56++22+3/A5c6u/46mnv2fh2koaFb4OJw6H5Gg1xIsq6cRnDWTimWPpNjCdSMFDrQqtVRqGxLLZw3HKBrCZ269Ra7VoBDQCewoBk/QP6kW9ERERaNEY6H1gz+wDVqv8wO6pg1j71QhoBA4sBOSGt1/IrtamJmqKCqktLcHd3ITX68EvpNiB1ZgdZeuHgIfWphZcTW5a5eueGmWyoyz0Oo2ARmC3I7DZYTvqYHOdXtghAgbmsCHYYqYQHn8I0bHZqLujFotl509/GUKSZE9kzCnXMGvWrHbyIldPH8X4gdkYA0/nijOO4brjBpAMQhoNoM/UaVwz63SmjM4mCwcYKQw4/nqmnXE5pw+EbCcypYkcz4mX38mdId/XzODyCVlS38GSPZ5RU05m1jWTOapPMjG0TdnjL2P6VZvyve02HrpNSLsXr+E3R/dhoChJq9oUt/mZReaoKZz2wtVMO6YvAyVXBQPSksxR0zn1+Re4J5jvfwSP33LquByyozMxBpzKJb+dxp9PGEiasHthyrc9EfVfHY+95p9cfPNVnD7YQm6MWtEmzrxpTDnm9zx/+iDGb7mCHpP/yJUS60EV6+E7mHXtEUzrn0J2xnAGnPocv502jf8bFINFYilv9sQeJB9+BVfdcja3XHMIQ61mYtWKTeLsfwyTJNZzpw1mYm77NZsU9EwjoBHQCGgENAIaAY2ARkAjcCAjIMSX19NKU3UVVfnraG2oo6WqkorVK6mvrMTtagkSYOp9wAdyM9tyr8Hrns9nt8/k1Xve49MKqGxtW3NwfOpWaAQ0Apr86vQ+YGC2JWGPyCXCmUtkVDxhYWGYzWY6NEWlktJjMEccccRmmTJlCoN7JJMaHwXxPRnUO5shOXGEi0OzLZ6YrGwGT+lJZnIkUag44cTnDCW710B6xkOkXRSD2jl0GziWMSHfg3swKNUiK4tZ8/HbfPjoozwm8ugv5DkeffRDvsw38CZ0Y8rgDLJiwrDRNkWmDqT74COYMkVyHj2aQ0YNZsgRg+meFUt8SIntTZFEJmXQc8pgspV+MFelq+q7S/0UxgXzHS949KJnahRRtsggDgN6ZTMsN54IYcvMymTTf3XMHjKKASMH0yvBIMquVrSJLS6bjOzeTO6ZQOqWK3Bm9GXQ5ClMVLEOGcMRQzLJjg0nMjKJ+B6T6ZWdTbd4OxIq6MzscBKWPojBo/oycnAaCUKK2YNr2j5swVh92mJFt1/Ttl5/agQ0AhoBjYBGQCOgEdAI7GcI6HQ6jIAa1qiIr2YhvpqrK/E2N8v1TyQWmw13fR31pcU0VFS0EWA+H/s3AdaMz1PIqve/Yf6cpaxsgMZfvL/Fjd9XSfH8laxbkE9xM7h8W8LVXLmKgu8e5Y1Zj8q103bklVd4/LvvmCM33D8IXnM9LrpzePezdZQE/LiqVrH6hw947PEneOObFSwpbdkUpJm60sUs/+gJ5q1YwfylbctfzhedkpCOUm0m4Cti1YffMv/dr1lesIwv33yV11SsxyTWG1/z0eIS6iVW+eoP+eGD53n88Tl8vbyCNjcBaCmidPFiPnr8B5YvX8yyxV8ErxOfUz5+IY9J/q/zxoeLWVkPDb/ATeWkRSNwYCCgya8ubCdFdNmk41dDb9T7Z6xWa/CpL8PY8TNQXQjVMRPDIj9EdsKdDmxWU5Ae+9lQendWMe/ZB3ny6qu5SuTqX8jNXH31TF7+aj2rlPrPxnpJI6AR0AhoBDQCGoGDDAHdHI2ARkAjsEMEAgF8Xg+tjY3Ul5XiqqvF5ggjJi0dZ0oqasRLY1kJtUUFNMm61lY3gf16CGQdvtbl/PD4G3z89Ff8WAW1XXiqq77oJ5a9dTX33nY1V199JVdfdTmXXnARl1x4CZdeeTVXXiX1d93FtW+9ydO338ojl17KxedczCWXzuR/LyxgdcBHY+E3fPvq/Zx78SXc9tRnQlTV4CUgf/VUrPyQLx68gLe//Ir3vviUb564gude/5wPFysdREfEV4W78Qe+eugl3nngZb5d/g0v33sHd11yCReeeymX3v0yj3+xhkq/l7Xf/I/XH7iWiy5+kKc+XcuiGmHzZNtSt4xVcz7iwfNf5YsvP+OLL17iCbk+vEnkqisv58pLL+SCSy7lwsuuoO268V7unfk531dDTRdw2+G+pldqBPYiAqa9GEuH2lMIxAyg99RpXDv7txwxJpstBzrGSNSBTLj871wzezaztykPS/21nHtUX9QwRjHQRSOgEdAIHOwI6PZpBDQCGgGNgEZAI7A1AkKOBJ/4qqqiOn89/tZWwmNiicvphj3aSXh8Akk9ehHpjMHbUMfGZUtoqCjHtV8PgYzD4hjKYdefxYlXHsVhyZDQhYEbsd0OZdgZs/nn/bPl2ukRnn/2ei4YdjQzRp7J+VL3v2el/u67eeGM33HlfVcy46KzOME2gjPPPYETfzeWAYJ1tAgJ8TBoMHy3gZpPl7JY6upF2oohs1hSuw3n8FPPImFZzRY6NesXs3j2v1ifl4HjxOkcMXQK5151Or8/4wxGWo7nnBOP5JRpecHX56gmxkuowUMDfJ+/gU+XFIrvdsUwQcwdc9I5AAAQAElEQVQg+k07T64jZ/OIXCc+fe8/+M85Ixg4/RzGX3o3bdeOt/HPa45lUjIkKqftXOhFjcCBhIDs8QdSujrXbSIQGhp5RGhoZHstm3yJJ3XgCAarIX/blEM44ojB9MuK6cAwRnGny0GEgG6KRkAjoBHQCGgENAIaAY2ARqANATV8samqksbKCjxNTTgio4iITwwSX2abHWtYWJAAc6am4XCE4RLiq664SPQr8Xg8KPtNnmTWTG3xApa8/ygvP9s2TPCJmU/x8YIi1lfU4q1azry35vHjF+spIYCLZtFfyPI5TzJv5SadatF5ex6fvfI+3333KC++KH5eeJMnP1nFysom2g8IlIDbKT4C/haaKqqp29gQHPLoDYCnroTqpR/w9ivP8uijz/PEkx/yRUEFhdvxYo9OI7H3EYwaf4RcO01kyqSh5CVm0SO5D/2lbuIkqR87lim9ezNo/EB65PUhx5RE7/455PZKIU78qisz7PGYEgeTmVCHxbeer1c2UNXokbWhYhOMe5A57Fh6J5RgbfqRr1bUUVWxgfKiCr6eH0FU3z70GtefjIQM+g3uRa/evUgycuiXK/lkxxEmrswi9jgnSYP7kFBfgG/9CiTUlkMX5ToyLrs/Q+Qa8RCRSeOHM65vEvHd+5I6YIy0c4rIKEYNySZdnIYpp+JXF43AgYiA6UBMerfnrB1qBDQCGgGNgEagIwgYBobJjNmsxITZMDpipXU0ArsVAXVxqWS3OtXONAIaAY2AIKD+g6P6j46NlRuxmE1EJSULEZOAIb97wZfjGvLbZ7URk5FFVGISuF3UFRVQW1pMa2tr8AX44kaKn4B3I4WL3uGd+y7ln3+9kquuupLrrruGmR+tYN66clqLPufNO9/i1afnslLIrybqKF/+Hp8/dAlvfbWEuaLjEZ237nyVJ26+j9mvXs2t/7ySK/9xD1c98jFfrd9IrV9C7bTU4nMv5uv7XuSdhz7m641Q4/LSVLSEde/+j3tvv5Errr6J626YyazlBazYqb9dVYjFZMlj0BSD+F6VfPlZKZWVbkGgnV9HEqbksQweX0pC8jw+/6iA4mXfUFjSzNe1Z9Gv5wDG9IluZ7CdxdhUTHmHMtlUQZ+Ny/m01E+lS5i/7aj/aqp1Q3+VCJh+la3WjdYIaAQ0AhoBjUAXEDA7nEQlZNK9Ry96ZySTFevAatYEWBeg1Ca7gIB6uqKpqSn4lIV/v37Pzi40UptqBDQCexyB7QYwDBTB7vOqJ6b8orYlWaK+qaGRHq8H9f7zZiG9mlwu3G73ZvIrIOtq5n3ED8trmBV+Icf95SEee+rfPH3nWRzaNwOneO1YURG+hdhYHMNmccNtj/Cf84dzhm8mlesLWba9x7R25Dzgg9r5rPlhAy89n8OE3/6De2Y/zPPPXMsFQ3syZEe2u2mdYTIRM2goqamZpM5fiquunrqtfBsmCzmDjiTLnoX3kad4deZjfLJuBelHHE5KUmIHMXRgmJIZNCSVtOww5i8pp7bejZ40Ar9GBEzqpEmdRHVWlJ2SztopfWWnRC13VpSdks7aKX1lp0QttxfVuf8aN75us0Zgf0fA5/MFL+7U8aqOXXWsquXOirb1bMZxZ9gpzLuK8562Vf53ts+arGHYI2NJlLvRycnJbJZ4J3GRdqwmA2NnTnaw3rDYsIZFEu10EhMZTpTNgsnYFY87CKZXaQS2g0BLSwtVVVUUFBRQVlZGQ0MDHTk+tuNum9WqH/B6vR3qO1Rspb+z/mVb63eHbUfzbB8/FNfr9XaojVvbKtD2RVyFc1fj7krO+8JW/XZ3Ne6u2Kp9Q8VV8/bbvSPLykbZ7u/bKJSnynVrMQyDcGcstohI1IvsG6sqaampIeATEioQwC/nZt6WZuql76mTfqjJH8DnCAebI9gPBUQn6FPm5uYa6jdWsLK4HldUd7IGHc6Uqccyqo+6eRTU6sCH+o0NJzyuO5mDjmDsIUdx6JBMhkYvp7ZqI8WVrg742EpFyK/mkhWsrdzI5/bedB82nmOOOITJkwbTP9FJwlbqe+SrYcKe0If4GDvdPW9TVlnOhpotIxmiE5U5hpycXgyPXc2qpjBKbFkcMiqddLn5ZttSfTvfzBhGOPG9M4l12PC8vYDK0lq2CrUdW129rxBQx2hH+hzV16gcO6rf3ueu2Kp4XY27t2xDvwMqz5AEyS/F0ndWlDOVeGftlP7+ZqvaEQJEzzUCGoH9BwHVQas+Q4k6TlXf0Sp3F9X3zoi2dQfvxnYEs/0ZK5XbzvZOkz2SiNhUMrJzyO3Wje7dRbrlkpueRFpsOA6TgX7kmW1MuupAQkCRX+Xl5SxZsoRVq1ahllWdOkY2X3juYoOUn472t+oEWum377M70t8onQPZtqP4qHaG5EBu797evipeV/erXbENbaOubN9dibs3bVUbt9dFGCYT6n1e4fGJuIUArykqoL64EK+Q7n757nO7aK6uomLdaiqKi2nwG1hiE7DHxGISW8Mwgq4Nw8AZm0K8qZmwdW/z0w9L+WGtQaNjALkZEeQkqSfKgqo7+TDL+uHExOTRu49BZKQTR3gUcUkBmty11DXWy/rOlYDfT13hevJNDSyZ0oeYhEjSOudiN2gb4kMIqQgv/TJeJb+0gGX5XhQq6sk6WQmGnLE4+5M9uA8nnW7GPfB4yJ7K//WF1Cg6PhkGZGUT7reT8epnlBVsJN+rInXchdbcuwio/iD0u7GjeehY7qh+e1+7YqviKUTUvL3Pjiwrm121VbnvLJY6J1Jx2ovJbDbjcDg6LcpOycFgq9rRHhS9rBHQCOwfCNhsts19k8ViQR2rXelzlK06Idup7Tb6wn1lq9qq5EDKOYSV3W7fvN06mn9HbJXOzvZMn6uOhupS1hVXUdMgd4O9rVBbysZyOdGrbKTFJ3etd+ZEr9cIHAAIhEiBiooKVq5cycKFC1m/fv1uewrMMAw6eixbrVYMo+P67fuFfW3b/nemfV47Wt4dOe9KXG278+uW0DbaFaw6uv+331d2Ja7K1TAM1Ly9z44sKxvD6LitynN73ZxhGJjlmA6Pjycutzt+IbTqykupWLqQhpIiagvyKV62mI0bK2m12ojKzMKZkEBUVFTwt1+db6Emsw1yD+fwM67nuZmPcOWgjbg+uYXTfnsGf3nyc95f1nnSSrk92CQ2tSf9DzkLT0EtpYuWUi4NdIvs3iLkFzmk9kjgsLNKKKorY+GSrQdZoqf9CAF1jHbk2Fd6Km1bu2umjtgpnV2xVfG6Gnd32KrcVRt2JNu6bjAZhoFa0VkxDAPVuXXWTukbxv5laxiqQ0BPmxDQM43A/oJA+z7GMNqOU7PZ3Ok+yzCM4IXZgWSr2q62w97OWcU1DCNINKr+ujMSsu2MTUi3I7ZKh51MASG7PO5m6prcuD0+kLu7yHf1VExDixdvwIotykl0cjKJIpuHRQaX40mIiyTCasJiAIYZbBFEOuM2D59MjI3GGW5FfjzZYjJZMdsjiU5IJD7oK7nNJt5JfKQDq8mOQ+5WR8s6FTc2OpxwqyF+zFgd0UTGSj5Jyfxcb8XeTr8tz0TxGUV0uA2hGjDY0rZNpy1ubHSE+Ef8o6eDFAFFfqm7mmrfrq6upqSkhA0bNgQJsKKiImpqaoLD+ZReVyAwDIOO9j/q2DSMjuuHjns13x22yofy1RlRNobR9ZyRqaP4tM9rV+MahtHh7bJ1XGTqas5i+quLq7ZVeww7sqzwPRCwUm1TeW5PTGYz9ogIohKTCJfftYDJTF1ZKTWFG6gqKqCqYiMeswVbbBwxySk4Y2OJjIwMEuYh36rvaa5rxBIWR87oKQzK60uus4VA6cesKyomv0ZuTqGecWrE09pMY30Ab30VjRtrkS4M1zb/jaPSr6KpWoiipQZmbzhhjjA6PclxFBYegaMZAktKqZKbZTXqP1U2NNLk9SLVnXbZVQO7M4uEPseSYS6CyoX8UAg1uz0BQ9KT84fMZPocn4m5tJDKBWsokNptwiz1uuxbBMxyDHamz1HHXUf02+uoGKqVyrZ9fUeWlc3+bmsYar9XWf4spp8X9ZJGQCOgEdAIaAQOZgTM0jgH4fEpJHfvTrfu3eiWm0tuTg45ObnkdsskOzOBuHALdrP8YJqtmMLjSEzNoJsaOil6WakJJDkdWNR68dZWDAxLGPZoWZedTVZuDjmim6N8ZqaQmegkwhJOZFwSiVKXI7HTkmOJCTeLHzthziQS0ruRLTapCU6i7Ga5yIwgIkHylLg5Uh+U3Cy6dU8mKS6ccLkTbzJsQdv4TbZBnU26KfHR4gdMRluG+vPgRkANCW9ubqa4uDg4FHLJkiUUFhYGnwJTwwvU+oMbAd06jYBGYHciYBgGVquN8KhoYrNyCZebM24hh6qFlaoSEky958sWn0hMajrx8fHExMQQIWSZehojdFEc8HqoX/oVK+d9xyeFLdSmHkLeyHGcNdFObrI5eCPTMFmw2qpwtZRTuK6Gqvy1lKwrYflyEB6qXZM8eIUga6qrob5uKcXrClnyZQThgTgSnFHt9Dq2aBgGMbHJxLUYOD5fyLrCMlZurKauqJyKFje79kyUXxg1D61NLmmXC3fAS4v4dLukDZKeou9k9nNxJGNKGsuQ9FISTCv4dJFwYB19KC4gsfytco/PhcvlwoObFrcbl9sbHD75c5C2JUdSKknjJpFRVoZ5xVIWSvWutVUc6KIROIAQMB1AuepUNQIaAY2ARkAjsJsQ8ImfJhqqiynesI7VRZXUNPixWiJJiA4nwh4hJ+SRxKXGEhblp9VVQem6NeQXlFFS3YLXJyec4gHUz2gYEXFxxCdHEdVaQ0NxPuvWrGNVYSU1biuWyFjinH4C9TVUFlRQ7fFickYSn5ZMQmI2SXLREG1x0Vi+jsqqehr8El9OUGOjzIRJ3AqJu25NAeuL66j1RBIeEU1yfBSOmAScUeE4g7br5cJhZXD4mxoCV1heTa0LfL84yw4mrT8OYgR8Ph/19fWsW7eO+fPny0XkcioqKlAkmHoS4yBuum7abkFAO9EItCFgGIbciDHjiAgnWkiuhL552BOTcCQmE9etB/EpqcTGxhIdHY3D4cBisWAYBqFJLcbGQMnST/jfxTO44HczOO+G9/j3B8cQm96bvGF9sKRPYNgh1VhdM3nw8t9zwf2f8cyqOlKHgMMZ8uSVhe9Y+Om/uXnGqfxxxnVc/04hHx57Df1G9WBMhqzubDFZIOcwBo5N5/LJr/DTE5dz1ZU3c8ZzC5hftKt0UA0+zwI++9ejzH5gJm94fuDph9/gtWe+YYnkuS1eyzCZyRl8JIP7H8pQ0dncdFneYXGV4S3+iFfve46nn36GH7xv8shrHzDrnaVUiKGcBshn+xKDyTyQgUcMIe+w3PYr9LJG4FeBgOlX0UrdSI2ARkAjoBHQCGyBQEC+efG4mmhqqKeusQW3B0yGlTCrFYvNjsURTmyEgzC5a+trrKe2yoF2owAAEABJREFUrlb0mmlSd1SVuXjAZAJrmNzxDicm0oHdbEHd+bbabNisZsxy59xicxAdZsLkFduaGqqF4GrxWbBExxEb7yTa5sPiqqW2ppbg0ExTGOFOuaPtsGOXE3SrTXzZrOLPitmwY5fcwiPs2OwSz2YhzGrCIjlbpd5qNuF3NdAqd34lTQIB9NQVBA5gG0Vwtba2BgmwyspKamtraVEvqlZDgA/gdunUNQIagb2PgGEY8ptmIzzaiTMtA2dGNrGZWSSmZxCXkBAkvsLCwkTHKj+Hpi0SNMxm7Gm9yejZn9G9MumZI5I3nCGHncio3tl0T4zFHJVDv8MOZczkcaKTJTq96TficA6b8XvG5GWQG4tMhkiYkHAJJErs9Mz+QpyN5/CTjmZQrySSI2X1Tks4JmsmvY4cw5BJ/ekdbSIiLp2svCEce9LhjB7Qh76ZPcjOHcKYEw5h7OQ80YFIy44ci09LBj2PGMNg8dkrOqRvBiOMiMQedBs1jkl/mMb4Md3onRqO3TBhiu9Fz/6DOWtSb3onRuIADMNMVOZYBhxyKqeddSaHDcmiW7DtBCdrdCoxfSZz1JA+HNJ+hWHBsEYRndGfvhMmcNwfDmNsXiY5UXYsEiuh5xT6DZ7C5N5RJAUbYwdTApmjpzDx1OP4w1nDGZodS2wwStuHRWI5JdZUiXVo97i2Sv2pEThIENiylzpIGqWboRHQCGgENAK7jsCv2oPNisVuJ1pO/O0tHvwNblz+AMKPscVkkp/RMAdhFgtRJiumsFicSWlkZmWQkxJDVJiVgJAOdpNZTkR9eFsbqSmuFGJCfJmjiJITcIe/Hm9dJTXNPlr84sNmJyzCwGpxYLHFkZCRRUZWKumJ0Ui1EHQQEJLLTABDfBtmG9FJ2aRndycnO5OkGDvhNlNQb4tc9ZdfDQKGYWCWC0+L7JdqbpL91DAM9KQR0AhoBDqLgGEYWG02IqKdJGTnkJydS4IQXzExMXLjJwKr3HxRfcwv/JqskDWeCdMv49FHH90kN/LAfcdzVP9k0sTAZHWIymVMv1TWP/wgj15/Hn+/6FJOOv8+TpqQx7BUUcIsH8PpP/5crhQ//xF59O+Xcd/xfchLCcPnceGqr6dRRD31+kuRm1wt4QSsAxhz8akcc/4kxiVAnA1icsYxaMaj/Pk2iX/HHTx8yUXccPdFnN5OR4Jvp8Rgtg1g3MWnMO2CyYzf5FO8YrYOlPobuETl+ujD0vbzueIPI+hrmIMk15jDp/HgeeOZmBOPcGYgRBVOIeWOOJMLH3qQ06cNYkQ6mydHcm9SD7mAK4+dyB+3WJGEOfUwjrnyRv6qYj0isf58OhdO6UOSyUKPsRdy+LQLOX9CIrnx9qA/Q3Jw9j+aKb//Iw8/dCLHDkmjXSgcSb1IOeRCrjj2EM4e2X5N0Fx/aAQOaARMB3T2OnmNwJ5HQEfQCGgENAIdQ8DrBvWfJQvWbR5+qIYgrly7gZUV9VQLidYxR5u0WhtorS6mcO1q1qxc+bPP9SWsL62mvqaE8soqiqtb8Gwahmm2OYhJ6UZyYiKJkVYsJk148CubzGZz8GmMbt26MWTIEPr0kYugpCQUEWYYen/4le0Ourkagd2CgGEYmIREtwkJ5nA4UE97qeV926/4gPWs/eQZnpo+nYtEpv9CTmH69D/z17vf49MKqFLv2BcrXTQCGoFfJwIdJL9+neDoVmsENAIaAY3ArxQBfwC/30crAXyKQDKbgveef/GjKXq0emj1+XAJVAGTH29rMy31tdTV1lKrRO5G1za34vYamC0OwmOj5MJBlv0uWloCeIwwTGFRRNhN2AwfAa+XVuHRfH4T6s1inpYGmhpq23wpfw1N1De7RaeZpsZaqis3Bt/ptLG6noYWH2aH8i8XJ1YDuV5BTwc/AoZhoC5EY2NjyczMJDc3l+zsbNLS0oiLi0NdqJrkwvXgR0K3UCOgEdhTCBiGESTAzEKwK9JLzQ3DYI9ONifmuD4MOWYII8bnop4Ws28OqGLbsEU4icnIIEUkY5uSRGJ8JOEW2OJ/1Wz2oxe2jYCu1QgcfAiYDr4m6RZpBDQCGgGNwK8WATkRNwwhqoSwMslyEAf5ri78zSYDI1jRgQ+fF5/HQ5MvQKuc6JtsVmwWC1YhEEwhv8qNX+gpVwvNra3UyTqvMxpHZBhRdjNWixl1caDEFMzBgVVIrvj0eKKjAlha66iv9dBCFGZnIrGRNjk59xHwiL9GL+5ABKbwOKIjrYTZf/ZlNpkItsVkJiBEm6uujKKCfApKN1Je68LnFR+BAIqXUylqOTgRMAwDwzAwyf6ghh1FR0cHCa8BAwbQv3//IPGlntBQ69GTRkAj0DUEtNW+RcCRgi3jUI675jhOOms4fSSbSJG2YpJZFjnjpzPjsce4XeSxX8gjPPbYDVx//qR2wxLFTBeNgEbgV4mA6jV+lQ3XjdYIaAQ0AhqBgw8Bs8NJVFwq3YVgio1ygMUGMakkJieSnRBBmFmIo4402+fC21JP1cYGWrwO7OrFuN17kpuVQlpcGBazscmLkF9CXzVtrKQyv5Jqjx2r6KZ3703PXr3p3bs3Pbp1IyM+juSMJBKyEoizuvFW1VCeX8bG8g1U1NZSJzGikrsRHy/5m5poqiigqqqtPlLqM7u1+VL+ememkJsQS3RCd9Kyf67vkZVKutOCpbGc+ppaNgqB5tUM2KbtdPDNDMNAkV5JSUnBoY2DBw8OPvEVFRWFWQjb3dli7UsjoBHQCGgENAIaAY3AgY6A6UBvwL7I3yd3+pvcbsrr61Fz9V39d6V9kYuOqRHQCGgENALtEAj48XvdtDbXU1dTRUWlSF0jDc2teHw+/LTibqyjvmIjGytqqWty41ZPSrU201hX3abf4KK51Y1P6ppqqqmurqWqrolm6fddLY001VdTuXGjkFb1VLe04vN78Kh6pVtRTW29kFeuVtytrbRuEq/E9qm8Whqol5xqquqpqWumuaWW+roqaqqrqGt04Wr14PV5JP86GmorN9c3i7+Qr1Y1LFL8+X2teD0/x3CrHFRuVZJDYwstHj+BQDts9OJBg4DNZsPpdJKVlUVOTk5wqKMiwdTTX4oQMwwDPWkENAIaAY2ARkAjoBHQCPyMgCa/fsaiQ0uK5HLLhUdVYyOry8tRc5dc3PiFEFPrOuREK2kE9ioC6urXLxfyLbhamqh3eYUEUHVdSULbaAT2bwR8rnoaq4rZsH4da9as+VkKyyisasDla6ahsozyNetZt6aEsqommlq9+FtqqCwrYs2GAtZsbKC2xUtASChvYwUVJfk/+2nvs3gjRXUu2p6u8uB11VGTv4Gi9jqyvD4/n5KaGvFTQoXEXR+K6w3gD3hxNVRQVbyG9evWUKwIOVdgU/3GzfVbtKW4goKqOhqqNlBW1K6NEiuUf01nX66/f29Wnd1WCISHh5OSkkJeXh49e/YkISEh+BTYVmr6q0ZAI6AR0AhoBDQCGgGNwCYENPm1CYiOzNQTXi0eD8W1tZQ0NOCWW+oFsryhupqG5mZaZV1A6jriS+toBPYeAupf21Sw9L17mHnvDfz22Z/4bF313guvI2kENAIaAY3AbkVAPfkVERERJLwMQz/ltVvB1c40AhoBjYBGQCOwNQL6+0GBgEk9seQR0qazouyUdNZO6Ss7JWq5s6LslHTWTukrOyVqub10hLBSxFej201ZfT21LhcBOdlMiI7GK7tBZVMT+UKA1QoB5hYsO+JPzHTZHQjUrCN/xXxmzlnBkrJ6Wtr79DZCw0qWzFnAd3NWU+QP0CzrvY0bpfpj5rw1h9ffX8jyWj/1HlkRKuKzYP7HPDlzJo8//vjP8saXvLegmFrx014dpb9A9J/cSv/DH/loeT6+upUs/Vhy+Ehy8PmDOYRCtZQuZeXS73jqpyJWV6rsQmtqqC1cwNynnuTVD3/gw9VVm54ukfXBdq0Sn2/zluQ3U6Qtz5ck1+/5YXUlVaIWerbL21RFw6ov+HpNKd9XmkiMtBNu9dBUuYpVnz7F27PatfH1L3h3fhHVkqdHfLjqiiid9zQfvNZOR8Wb/SaPf5/Pqi1yFoPdXHw+H6FjVR276tgKfe/MXNt6NuO4M9wU5l3FeU/bKv+7eRfT7jQCByQCJpMJ9d/W1Nww9gz5pfoBr9fbob5DHZtKf2f9y7bW7w7bjubZPn4obldtkamrtgqrfWErKdPVuF21Vb+/B5qt2jdUzmrefp/pyLKyUbZ7G+fOxg3pq1w7I1pXI6AR2DsIqGO0I32O6mtURh3Vb+9zV2xVvK7G3Vu2od8flWdIguSXW0idzopyphLvrJ3S359sXUJkqXaEANnWXJ2kuITUqt5Ecnn8fuLkjmvPpCRiZd4iJ4crKyspq6ujsaUF5U/ZbMuXrtvNCJT+xMIv3+bi/37MR8vKqBbGR0owSMC1EX/pp7z7v7d54aHvWeH100AA18a1lH76Px68/T5u/s/bfFTkoawlZCWmxT+w4J2HOe/Ci7noksu4/IrLueKKy7jktif4z1vzWN/ipUkIMAJ+8LppWfstP7z+sOhdyWWXXyG6m/QfeJUHP55LS9kXfPiA5HDv1yxu9VHLz1PDyjl8+dELnP/yYr7Jb7fGX0jJoreZddkl/OPfL/HAZxtokfyDWbZWw8avmPO/O7j9vIu5VGJefsUVXH7Z37nkwmd48YvVrPb4kOwkkF/aW0TJx6/wmasPtQPO5L8nDmRcjkFVwTd8+chV/PtGla+Sy7j0n49zzxtzWdvkCbaxqWwJy1+/iHtvuZALL7lc2qjaJ3LLPVzx2hK+L6iTGHuuqA5a9RlK1HGl+g713iP1vTOibd10FK/9GSuV257b27RnjYBGoD0C6jymo/2tOoFW+u377I72OQegbZBAUu3tKD7tsTiQ29uV7atsFFZq3h6Hjiwrm31hG9pGXdm++yrnzsZVbWx/vOtljYBGYP9CQB3THe0nVeYd1W/vU9l01Vb1j/vCNpSz6sPat2Vby9u6bjCp/wjkcDjorCg7JZ21U/rKTola7qwoOyWdtVP6yk6JWg5JWFjYDv8rknriKzjUUYitjUJ+2axWUp1OUqOjscvd1qyYGDLj47GJn0JZv7a6mvrmZj0EUh0Ne0MyM0l1xnDsvAUE1tdQIPxRaOSpu76O8qULWN49koqR2eSZDGKoo76uFqmmWw707utm0bIKqmtdbDE5s2HYH/ndjf/l4VnPMGvWfdw4oYl+lW/y4iclrCsV/foiWPIi9z81jxeX5vK7O57hP0/NEt1N+gNTGVudz3IhyWq2cN6BL4VFlDe38M7RRxNfZaLfdxtY7vMjtFc74yH0GHIe1zz9HA/NmsVj//4DfzvxYwqKv+HFTzfQKmQZFFJVuIHPZvrpZc5k6uBcrGaT+Kin1RFPRdrVnHnlgz/nfJibAVWv8/KnRawpaRG9tpJzyOn85vqHePb5F0VX2nj/bcw6cwSHdY9tU9hDnzHbS60AABAASURBVGpoT+hYVU85bH38htbtbK5sTSZTp/s55Xdf2aq2KlE5dFZ2R852u73TeIXi7ilb5X8P7WrabacR0AYHOwKGYdDRYzn0kv2O6rfv0/a1bfvfmfZ57Wh5d+S8K3G17c6vW0LbaFew2pX9uStxlY1hGKj5jva/ba1TNobRcVuFz8Heh+n2aQQOZATUMbqtY33rOnXsq3aq+dbrdvZd2ewLW9W37mrcjuCzresGk2EYwUfn1crOiGEYqIvJztiEdA1j/7I1jO0PGWhubaW4poZqIbTUUMdkIb3iIyKItNkwi120XCAmR0WRGReHerNSqRBgBUKANbS0BO8MsvVUvYZ1c+fQNkztcR5/8Q2emLOS5RUNtLQItVH8I598/yOvzJnDjx89zssvPM6Lb3zInBX1LF/wIXPniM0TT/D4m1/z4eIS6sW/t6WE8mVLmPP4j3wz5xXmzBEdNTTtDdFZ1KajhrCJ6o6L+KlYLn6e+NnPE0+Irze+4oNFxdQHQPnxNlSgnlj66M0Xf27H4x/xzsdrKBLmqaW9n4/a8gn6+egnPpi/groVc2izfVnsf+CnddXtSJ0aavLn89PMmbyi2vD4Czwuvr9aWkaxcDGSwpZtiMoiLtHJ2JT5NNcVs760hTadFprqS1m3cC6mxAiS+uYQL9vL3lJOfW0tCzemk5mVQPc0WLBkrWzjBsQ9myd7FCT2o/fICRw2dSpHTj2GIwbEk26v5ZMV5ZTWuXCJ/5Ilr7Km0Yc3YzjHHXUk046aytSpR4kcw3EThzC+TwrhQrqYNjvu2EJN4XLq6kqJGDWJbgn1JDQvYlmpn5r2IyNJxJk4gKFTjuBQyfHoySM5brwTf1Mdy1eVUydkmcdVSYOQgMsa0khLTGZodjRmk9rfI4iM607fCdOYMOUYyVflPI2JPU1kmtYL8dVEbZNvc7JR6b3oMewwphxxpOhOZerEMUztk0SG07FZZ08smAS79v2GiqEIoVBdR+eGYWAYBrvd1mLZYf9pGF2Pq9qOTHs7ZxXXMIwdtmt7uO9pW+VfINFFI6AR2AsIGIbR4T5THZuG0XH99n3I7rBVPtr77MiysjGMrueMTF3pn3c1rmEYHd4u7XFQcZGpqzmL6a8ursKsPYYdWVb4HghYqbapPLVoBDQC+ycCqi/pTJ+jjumO6LfXUTFU6/e2rYrX1bidsTUMQ4XZQjp7Tb6F8a/hS4PLxeqKCpq8XiLDwsiOjw8SXyHgFAEW63DQJzER9RRZtZBlK0W/urFxK/JLKJmAB8/ab/jhlQe5+PLLuezyy7j0L//iovs/5GMhK6prCgkse5kHX3iJv973P1559HJu/ctF3HDbf/n3h+v5+M0HePORy7j8sku5+LanuP/dhZR4oaV2GWs+eZ/7/vQ8z/7vJh5SOpdfyiW3P8n9723SkfA73V71y8XPB9wvfp554GYeflRiXX4xF936JPe+tZAibwA1OtBdvYHKbx/n0Xtu5PLLL+NyFevC+7jroS+Z7xaCRvJZ+9kHPHDO8zzzP+XnUi6/9CIuvO8l/v3aHAo+f4yH7r6Ryy69iYsveI5Xv1vPevGtUvR71lE49zVeufQK/nmZYHTpX7j0ovuY+eFyFlT5EW5tq2ak40yOYcDRK6j157M2vwafKAUCtUJyFbBk8Uq6CTk5MicTkxwAgdpCampqmW8MJCWrO9kxVlYuWEp+Ve0WQya3DGKTr/GkpHcnKiWVlbV11LlbqK8vY8nCD3H2z2LkURM5JMVMskNUUfqJ9JkygdHHjKW/xUwMXnxeFy2NDTQ1NNCwSRqbXbhafQQITWrJR2HBEpo2FjKlzzjyhlRjTp7H4mWtVNeo9SHdLecREQn06nkIsSYnvrrG4Hu/XHUNuPx+igcNICY3jiwngoOySyMlpR8nnNCPnJwYqbCKxBIeGU6U04zVYtqkJ9VS/B437uZGGoN5t9Dc4kE2Wbu8RUkXjYBGQCOgEdAIaAQ0AhoBjYBGQCOgETioEThQG2c6UBPfW3kbEkiBpN415BUSQb17QKq2KGpopMvjwa/E7cYlxJerpYXQmNQ25Vohbhbzxct1VJeN5a+zZ/Po7Ee477KJnM2jNOavY3GBaCpuY201Dn8fUn4/mxuuvJgzB5v56dFLWOA7jPQZzzB79r38dUwlA+rmMGcRlNeJHSXy8QZkzWBMUOc+0almQO1HQZ2KWlndoaL8vCl+fsOo6Y8ya9ZfuSSllOy5H/HxogDl4seR1Ivkyddw3W0PSy4qH4n1uwADor7kw4/LKCt3SaRSkbfa/Bz3ALPuPZffsQjrjz/wTOB0jr/0Pzx692n89YR38dYsZf4ihQ8UfP06+WX5BK5/jksemc0zD1zF/eeaqXMV8sGiDfiF2BLHW5To6FQGDDiWmtoAS9flU+YP4KorpK7WYD5/ID2rB4NywCQbsq5oAxsqipibmoC3d0/6xsRw7PyFsK6afGnbNtxLLLdIBYUbluHeWMEx/fuTEdtAQ9kGlrztx6h3EueMAcNg+9M8Vs/9H7effirnTp/O9E1y9j+e5OH312waoqis6+VjMUXznZTO709ifCo9evclLCmFd5cto7CmWtZvuzQ0lLNkyTs4o/3kdc8hVRocVl8n2DUzLyUeT7iDWEBgkM+tS4NULJG40VQvyWNA71TiY8Okrq1s+Pw5XrrtXE4/dYbk/k+uu/UTfhQCbPvZtNnpT42ARkAjoBHQCGgENAIaAY3AQYiAbpJGQCNwgCGw7evgA6wRezJdh9VKUlQUZgnSKIRWSX09TR4hujaxJK0+H+q/P+ZXVdEk6ywuF1FCgpiFKFOEmZi1lZZaKFnEd0sW88WSVVSVlFBeUk5FcSG1BUtZu6Gcwo2KNBJ1awSRyT3oMWIq4yeMYmhmKo6ltdhj+pExajJTj5zAiBQX8e4iCqugpVVssMhHJLHZw+k7Sg1hO4YJ3b0ks54lGxqoa/bI+o4UiyhFEpclfkYewZFTD2NUZitJgUKKJFazxDJbzYQ7w7E1NuApKaW0pIKq+kIq60ooKGqiqVkNl1OIRRCbOUzyOZwjjxnNUItgWWeiOXU4/UYdxuHjejGi2wYC7ho2VtYJOVhMwQ9LWPT5EhZXlrChrESItGLK6wpYu24D6/IrqBfct26JzRlHfN5Ykmqbsa5cz7r6ABuLCqitbWRj+uHEJ6WSGeWVdjVQnr+a6ooyknp0w5nWj9SEGMYmL6C5vjg4ZFJ4M9GTooagFn7LD++9wgtPPMnMJ57iu/JoLBnj+L+8RLJjPbQ211O1QXTdNhx2O4Ysbr84sDliiEtNIzktjbRNkhzvxBlhRXaZNlNXA5QuZXmjk7WW3uQkRtCtV3eSnEn4v1omxGkNVaKpOFIoorLwS+Y88xQvPvEEsz74ns9b8sjp3pvD+ycTZTLw1tfiamnCnpQQfDLRLra/LC6aqtaw+rNZrGmOwpU+htE5USRHWbA7M0gb+jvGjBjPxEG5ZGakE+ZeRsm6j5k9t4C1lc2/dKdrNAIaAY2ARkAjoBH4lSCgm6kR0AhoBDQCGoEDAwHTgZHmvssyyuFA/VfHcLOZ2sZGllcI0dPcjFuRW0LENAoRVlxXx5LiYmqFAHO0tpIREUG4kGaG0Y4OqasnsGwZ85u+5ZVFz/LQZZfxl8v+xq0PvMXra6NYvbGF5mYhPpRJTg7RvbPpmwTRidHERvdmMEeRl5FKRgbbmVKk/ihZr3TsspxEVIwDa7ib0soKXG719JJU77QoP1NJz0ghM1P5ScSZY8eZy6bJj7+pFPf6D3nv/tu5/ZJrufSyW3nwzaV8W4QQWJvUaPOToXLuIX6EfIlx9CY7qg8DpGGxTkdIcdO8XubLKV7YyPxXl/Lpw1dw598u45pb7uXWV1azdmUF5qamIPHzi5ZEOaHfAIY01tJ79VpWlPnYsDpfyK8qzIP64oxz4gy4MPylFK5fQXNZGYdmpeO0ZGFEWsk+bBGVnvWs3VDdNmRSMqGhGJa+zBv338JfL7mCi86/jg/qhmAfcyEn5omNUzaUbF+TcIUBI8C2nghUbn6WgXQb9AcufegR7g6+y+xx1Hvf/nPNqZw5qRs2c9uhGBAC1bd4EQvD7SztlkJaeBOxgl08UfT/aDGNBdVs8IE/6HgZ+ctf4NGrr+RvF1/AzY9+wLvh19Fn4CEcO8CJ1WzQ0FQv5GITfePiiHHIdgjabfnh91ZSsfZHPnv0MdYmOrEfdyhjUy2kOCAyJY8+JzzA5Te15atyvvXCeIZnfcEjby5i0boa2oi4LX3qbxqBPYmAOt60tPU7Gof9BAc5HziYtsWePH61b42ARkAjoBHQCGgENAL7AoG2K+59EfkAiWkymbBbrWQ6nSSGhwtB1cwaIblWVVez0eVilZBh60pLaZbvcUKQpUVHExMTQ4QQYDabbatWGtB9CkN/+1fumz2bZ0Rmi8yaPYvbzp7KcUJYbGWwH37Np2DBZzx3ySPUZx/L0XfORrXhrkvHcfIIMBm7mnI3cgaeytn/fZH7nm7zrfzPvv08/nriINIkQNgvQkRLzQAyh9aQMmgpFZVlrF7uoq7SweD+ycQJCYi7HsqXsmF5LV+/8yNv/vM0rj1nOn+64k5uftXDm18WskQNmZQLGJd4w5mD+m+PZ9x4L3fdc43EtuKhkO83bEANcwUhiWJiSB5q4LLWUVVb0wECTDnesdQ3lLF46dvUzH+apbNv5YrTT+WMs//OdQ89xbetb7CgsBBJAX+Q/RpCjyHnc+0zz3PHjWdx2thUli5dwbqqGmokTEDEGRWLKSyS+Rs3UtXSIjW/LIXfPsfCuZ8zr/8tjJxwJCcPjsVm2f6GjI7OISYsG1NZNfXNLZtj/dKzrvm1IbA32uvz+YL9cKPcjNDSiMZAY7An9oFWuZG3N45nHUMjoBHQCGgENAIaAY3A3kJAk187QdpkGFgtFmKFzEqKjCTe4aBJSK/C2lrWC+FVXFmJGu4YLX4SRScxJganEGXhQpRZrVap3VTUclQUCQE36eHRpAycyuhDpjJ10jimjskhOzEWu7E1WbbJttMzRXKUUFPQQmOJBafEtVra5dJpf+0NGmisrGbVlw2Yk/rTe9IhHDl1IP2k3bFB1qi9bmeWLaIcSVh8AGtGGHXJA+g76hCmTp0sMo5BuUmk2k2Ei5ZZZMuicIsnq1cS0aleflzwBfPyvVR5ksjLjpBtZ8HbVE/DuoWsNmVQmzWGCXnp9MlNI6dXbwYcegTZLR5sK9azrs5PgwewR8Gm//Y4ado0jv/NyeSFFeNbM4dPV9ZRWh+GMz6LQRPzaNlYxoq5S1gptvUexLhtiGXp0lWsXbiGYmGqOjY4sJYGIVaXfuElwZnL8GGD6JmeTlZOHj379WLC2AA1rdUs2lAlBJyithJxJg5g6JQjmHT8SUwe3Zeh/g9ZsXYxH6+uwusPYIt2EuaIxFFeSWuzi2bJTlmCi6aq1az+9Gl+Wl62s0k5AAAQAElEQVRGQaAX/UYfxeC+3emRaMcs+z3UUldXwrx5JVQGhzd6gQaam5rxtQRIl20ebbdhklpdNAJ7AwH1zj9PwERDwE5dIIw66RG0hGsc9H6wW/eBejm2WgIW1PG2N45rHUMjoBHQCGgENAIaAY3A3kBgD1237o3U914MwzBw2O0kRUfTJyGBcJOJ2oYGVpaXUyskmMPnI0fWJcfGEisSLcsOIcnMZvPPSTrCMJLS6FU1l+iln/PRTw3klzYI2bGe+g0fsmBFOUuLflbv/JJ6FKiVVlcTTQ0lNDT8xJr5TVSsjiYnOYnw7Qx563wcM4Y5DqtjMBFhDmzmcom1iA0LailaDIE2ZqXzbnGITTKxPWtojl3KrI9/YsX6YvFdJbKeuQtXsmBJ4Q79p2cNwRGWwmdzXuSH8gBVYd3pm2jgdARw1ddQumQ+a3LGknDOzTz82GPBYYePP36vzK/l/MyI4JDJZaU+ahV3KNmESlRaP/qe+E+OT6yhx4ZXePSjtSwsgPCYHkyYdBxGUQmLPvyMD9fVsbZStmmDynkDCz/4gq/f/Y4VXh/1IWc7mvsLqS+vYdEng8mbcC1X/udxHt00RPLBu/7GHX8aTZi9hXnrNtAqhFp7qKN6T2bIyJFckfsO65Z9xlOfraK6wU1rRBRRsu8NLqnA0tiC+meRQbtALVXrPuez+8/no7WxlKeczimDo8mM8NDQ2ERDi+xLviLKypbw5qs/sWJ5kWyHapF81q5bTWV1DUMG9qJbQixOvxe/u5FWjwePj+Dk97rwtrbg9gbwBWS/EB3fVjpBRf2hEegEAmpYWStm6q3x1NqTqbGnaNEY6H1gt+4DydTZE2kxheOTGyhd/03vxIGtVTUCGoEDAwHpEALq/FMEWT4wktZZ7j0EdCSNwP6PgCa/OriNDMPAZrUSHRFBj7g4ugvBFS11WVFRZMv3+Ph4YmJiiIyMxCp6ivgyjHZDxxzJGCmTOeH0YxjWp5U3bpnBVWfPYMYZl3DKpY/ywcL1cue2g8lsU63tvzS+8u+ruWbGOcyYcQv3efpQMelETh8I2c5tGnWhMouk3GwmnQ1Lvvwvt5xzo8RaxNfuWhgh7to1Wb51othFN5m8aadw5KiBHP/27bx67bni+wyRS7j53bl8KCEUxSeK2y6ZmaTGRDNt3nwyosNxdM8mWbaBQ5Ctr9vA0vlz6Sbbb2R2NibDtMlHtMwHkDmshpi+S1m4vIzqrdkvVG5J9D9mBqOH9iPj6Wt44qlXuWO+l9Z+M7jo90M5pf96nrnmd1z2e9mmM1TOF/NMfhMbuw+mv8lErETZaSkspKymhrcHDyTQLY6cGCTPNit7lJOk/oPou76ZlO82sMznDw43bFvb9hmV3o+8GXdyQtxGUn68nz/8+0PeKGiUixiDlAWLqF5XxYYa5G6+6NcVU58vBN08P3NfeZ6XbjuP3552imAt+Z9zFTNuf583FjfS7KoiofQunrr7PFn3O5GL+PunVhbFn8DJh2bQMy2MhpKFLJl9Ju99/imfrCdIgBV99zBfv3krLy5oYW01NJQuZOlLSueToE7rJpJMMtFFI9BhBHyy3/u8Hsx+D6ZNb77rsLFW1AhoBHaKgEEAkxxfAV8rHq9Xvsndi51aaQWNgEZgMwIH6YJfbvS3ulqoLsyntrQYT6sb9RoCdVPqIG2ybpZGQCNwECJgOgjbtEeaZBgGZpMJh82G+u+PmTExZDmdZArplZqQEHziSxFfdrudXxBfyGQOh4hMuo2ZzOhJh3PogFR65aSSmtmd1O4j6ZkZS0ZaHKSN4LBR/Zki66PEzBKWTlK/PCafNZw+ubHEYQUjmrQBR5A38lCGp0GsA5ksIhFExiSQkJpDauoAhh0usQ4bSe8EiFL8jWjssISlktS3P5POGkFfIV9isWAQTeqAKfQfeTgj0g3iwqKITu9B/xMnM3RYbwbkpJOWmkv/w6Yx5ogjmdzHSXJSFkl9+jPpzBH0ET9xwae60uh2yAgGHzmQPtEGURZwxOaQNvxMRuT1Y2B6JIYRTnzuKAaNmsxvDh3AwN6qHRnSlu7k9cgUjOIwdtSAqCzSe47m5KOP5pjDBjOkbxIRJqQVJuzRqSQMOJqJA3szPicakxFyZJOFeLJGjWLg4SMYlGgjNqU7Wb0H8/tJvclLiSYMs+iEE58jWA4/jENG9qB3RiyxzhiM+F4MHDuKSWI7qkcaPTJTJd8Mke70GtSH3gP7kuDszdDDBzF6ck8yzCbCxVuoOFL60av/aM4YnkHPlGyJ0ZeJ08eR1zuZZDub22sOjyM8exzjR+Rx2JDuRMT0ZsCkwYye0pNMiyno0xaRRHzPoxg3dDSHD+hORrzsD1FpxMYmMKR7FYW1ZXy3tm04JOZIoiR23tQzOPSQcUwYmENGeprkLfknJZIaG06ETRG6mQySmN165sq6tnb1H3YYI0dPZGR2NIkRFkwWO/aoZCLCwgi3gkra4nASFhEn+52B1URQxxaZIjrhQR05nNCTRqCzCHjlYtwnJ9wWX4tcoKthuJ31oPU1AhqBHSFgBAJY/a3gcQUvbtVTHjvS3946Xa8R0AgcPAj4fXKzt6mRxopymio3Bud1pSW0NNTj9Xg4MAkwRew3U1eymBWfPMP8VUWslxvEB89W0y3RCGgEtoWAXJZuq1rXbQsBwzAwmUyE2e0kC/HVNyWFjKQk1FNfaqhjmFz8WywWDMNg25PUZ45hxIkXo/5r3mZ57DEuOmE4o/tnYvQ/mQtmHMGlU/uRJE7szn70nHQEFz9+MocJQZKx6SmkfkddxhEzzuc3/SHDKYqkyMdRHHv+Tfxj01C5xy/+P84fnS71Prxyt8bV2Mi2X4zbJPUu3GG9yT1sU6wRmWQGYyXSb+qlHHHKBZzc3yAzGuwJ3UmceBGX/vVuHn/8nyK/4ZJLbuF3x13OxYck06vHELqLn4seO5nDRyo/0Rj0Y9S50znuiqM5JMVEkgOi04fS76RHmX7EFI7p79xESGWQPvR4Tnr0MW4JtUPNLzmJi8ZmYjYJhmxvSidtyHGc9Mij/OmsI5iW58Qc3BbRxHc7lAkXPsKxk8YgbjbF+tlP+sizOeS4q7jw0FR6D53I4EOO4+ELD+XIPsk4Ra0tqvgffBwnPvQIN196MpeMy8JqljXpIxl07AU8JHE3b1PJ+cY/HMm0Yd2wJE9kykXHcuql4xhgMxPDz1N0nylMnHIqD508gLFjpzBo4nE8KHGn9k1uF1f0bXGQOJ7JF0zjtGuOY0D6oZysli8bzwC7hRjUZJOPRHpPvoDTLr6Jhy+exFF9h9ItM4eJZ4RR4CvgkwWrqWtuxRPRi+zxp3Hegw9zp+TaPu/H/3MTj182maP79SQ3ezwTzvsf19/5uGznTfL3P3Lt8QPIlLbIZiT0HyEnj5vAhGxQZFeakJojj7qCEweEIZwtkcl59DnhftrrSLK6aAQ6hUDA7yPgbcXqbcEc2O/Jr061TStrBPYHBIyAH5uQy2avG7+QzQfmRe3+gKTOQSNwcCAQkD7B63LTVF1FTWE+HiHBXLU1VK5bQ70QYa7mpj37BJjEV0+itrg9uDw+/B2GNYBfPcHqaqJV7Ly/MFTkVx1ly9/js/+dz5tfLOJHNYhmK/8qdqu7Wa6TtncNJfUtblrcrUIEumgRPBo3XW+1SM4erw/8HlpbmmlubqGx1YfXr2K3BfJ7XXKjwSVt8+P3evC2tkqsVlol4fYpq/Mfv9yUaGn10CI66lUiLc0Se1MsV6sXr08sOhjL09pCq+tn+1DOW8xdrbgkj7ZM9adG4OBAwHRwNGPvtsIwDMxmM3a7HYfDERT1nx1NQowZhpAh7E9TnSSziC//fSN3TJ/O9G3KuVL/Lx5+bwWLakVdl4MKAXtCOkmHncZRYctJXfwIf3hxPp+psYh7pZU6iEZg9yGQkZFJn149cZh8mH2uTQTYzyeRuy+S9qQR+PUhYArIceVvxSTHVlpyInl5eYSHh//6gNAt1ghoBIIIqCe+PM3N1JYU0VxdidVmIy4jC2dKqtxENqgXMqymYAPNjQ149tQTYNVrcM17jn8+8Q73vLeMCsnMLbLjos4LaihZ/AYf3f07XvpkPt8W7thiW2sDPg8181/hzQeuleuk7VxDnXIa0294glsem8Xc92/jhqvODuqectrp3PDEx7wzdwXewvd55R9Xce2Vt/DbFxczt7g+GM4v5NyGz/7Fe6/cyd0fl7Lmpw/44tlnOe30F3hlbjHtU3aVLaX4o7u4+eU53Cw6856Zzp8vbsvplFNP566Xf+LrVWX4ij/gtZuv5torbuK05xfzU1FbrIDfy4bP7uD9V+7gzo+KmfPyLTx3e5v9Nq8NZ5zC9Lte4t6vCoK56g+NwMGCgMnv9wc7LNVpdUaUnZLO2IR0lZ2S0PfOzJWdks7YhHQDgQDbslX1ndmghmEEnwBTBJh60kvNd0h8sYensDSS++Yx+Q/DNw2NbB9P8Zs2wmLiiU1NJXWbkiT1cTjDbdhN6OkgQ8DsiCE8YxijBg7m8LxcMpwOwqzmA6KVPp9vc/+kjl11rHq93s11oWN7Z/OQ7c70trX+12arMFc4bwuLndXtim1HcI6MjCA+LhZ199PU2ojN24RJ7gqDOtE9IHZpnaRGYL9EwJBjyOJzY/M04GtpIsxhIzExEcMwOtTfho79rvTPIdud9S/bWh+y3ZW4XbVVG7KrtqqP3Re2u5JzV21V336g2ar9SuWs5tva73ZUp2yUbVe3796yDeWp4m1LFPHlbmykoaIcd32dkF0mohKTiEhIJDIxmeikZAw5R2uu3EhtQT4tdbV4Wlt3/xBIVx3ejav4adkG5udX0yLJ+kR2XsxY7JGEx6YQFWbHYd25xbY0zOIjIiZBrpNSRJyEByqpW/YRZfVeXI5UUlOkPj6aOGcU9jBZ7y6lsqqID4sDNPtNRJhc+BsLWfvDShZ8Mo+lP37DipJqSl0STc5f6ovmkr92PguKmqnz2gh4KvAWv8rStWtZWapaK+c3LcWUL1/F5y+vY2O13KCIisYemYRRt5Sa8qUsb4jAZ1gIM5raYv24ioVC+C398SuJVYVyE1CxiudRsGYu84taaCSa6DjJP1XyT7Vha66l6INlVNWZCcSoepHYKGLCLOipiwjsopk6RnfU14TWqb5GheqofshOzZXNwWwb+v1RbQyJSVW63W46K8pOAdZZO6W/r2xVvkpUDiFxuVyouhAgB+Q8uh89gkMjf7NpaGT7VkTLl/6MPv9aLt56eNvm7/fw+OMX8/vJPennFHVdDjIEbNKexLbhkOf8lYenD2Z8TozU7f9FdcyhY1Udp6rvCH3vzDxk2yonZp2xU7r72lbl0FnZ1zl3BWf14622745sDcMIPnWrTrDNckIc1lqL2d+KGqqFnjQCGoEuIaCILyPgRZHJDncNPnez8MkB1M299n3wjvohdfwG5AbjjnS2ty5ku6Njn9eZGgAAEABJREFUX9u2nacfiFipfUjtG13ZvvvKdldw3lc5dzauauP2Ogy1vbxyfaSe9qotKiDg8xIeE0tMZg42IV7C4uJIyO1OpNT5mxqpWrmMeiHJXM1Cvvj9KPuQ7+A84CPgddPS3MzmYXUtblweL37587a24Go3hK+xuYWmVh8+vw9FwrW2tOL3uPG6W2hubCI4nNAXCLre9och1dEk9ZrEuD/cydQx/RiSIlWq+D14xE+j+FHSLHm0eqHdSESlFRTDbMU54FiO+sONcp2kXv1xD/+8+mTOGGbj+N9fynk3S91jj/D4X07nyt+ewKBDL+Si30ziN9OPwnLUpRx7+FCm9IkWXyqfHiS4HAyp/Jz1pRUsqfFLfbtimCFzHP1HZXH5UZ/RWLKKJYtr8Qlp5auaz7oF63n91WxG5/bmtN+cTN7JD/O7Ywdz+v8NYcjvbuGosX0Zma78qVjdiHeHMWxTrMW1W8YyTBayxl7ESZc8Lu16TOQf3Hj26RxtGsopv/sLV/9b6h97lMcvPI5zRmUop1r2AQIej6dD/IzSU+mp+fZ+K7dX3yrXRQearWqnyln1YdtrV6jeJwS90m0vJvXUUmjoXmfmyk5JZ2xCuspOSeh7Z+bKTklnbEK6yk5J6Luaq/d0qbr2oOhljYBGYP9AwGazoY5TJepCTB2rarmzomxNJtNmX52x31e2qq1KOpNrSDeUs73d0OzQup3N93fbpKQkxo0bR1JiIu6GGiJaKgjzNmKWi3fY0cnw/rFP6yw0AvsTAia5KLX6XES5q6BxIz5PK8OGDaVXr16d6i+tVmvwKbGd9S/bWr87bLvS14Xi7gXbLbDUcR1b4LGtfSJUp7HqOFbqfMkwjC1eyRLCcVtzhe32+qKAEFg1RUU0lJdjMZtxpqQRkZiEIctyoEsxYZbzi9icXJzJqeByUVuwntqSouDFurqRtYXv6rU0//gkt15/YXBI4PRTf8v0Pz/Jv9+bR4l7A9+99DceuGZ62zr1epar/skZsxaxoGQRaxZ8zazbXqfk/af4bubfueT033HTzM94b1nbcL4t4mz+os4FtjHsUYgv1n/KZ8/ctinWuVx283M8MQ8K6zYb74EFQ3zGkZaezuGTUphXWsanSwul7pclNrUneRPPInpuDTWfLmGR38uihR9QZdpA+vWn0qdXBpm/NGtXo2LFk5aWzuQpqSwok1hLCtqt14sHCgLqGN3Wsbt1nTr2VZvUfOt1O/uubA5U247go65pVPvai8kwDNSKzophGMGhf521U/qGsX/ZGobqKNCTRkAjsJ8hoAgr1WcoMYy241QRQup7Z8QwDDlZMziQbFXbkakz7QzpGkZbe0PfOzNXcQ2ja78Le8NW3bBIS0sjOyuT1KQErJ4mrO5aHJ567F5Z9ruDRJghd5PRZJjsQftL0XnsewQCGHJMKMLL4m/F5muWY6YRe2sdppZaoh0WMtLTyMjIICYmplPnhqFjvyt97IFqq7bngdbeXcn512ir9s3O/H4qXbVPdBWrXbFVuXYmbkhf2Wwt6sktV1Mjrc3qKVCwhoUHBTk3COrK3DCZsYVHYHE4gk9nNdbU0FBTuxX55QeqqFw7n3kvvcW64lZcjhRSkpNJiY/CGWHHYlhxRMbjjE+R+iRSor34Szaw9PVvWLG+gaqAg8hYiRMehSMqjgSxjYsOI9xmEt/bKwFZ4aapaj0F8z9iTeFGyhqb8XuKWf3ZIlb9VEpDRAqRCYkkxEYRbQeLSUz2WDHEs7QjMZWsEYOIr6+BokJKpdYl0r7YnVkk9j2W7lHFtJZ/wPMff8aHc5vZaKQw5NheZKZEEsXOJgcRCRJr1GDiG2oJbCfWzrzo9fsWAbPZ3KHfYaWnMlXHtMVi6ZBNSO9AtFXt7Gh7DcNQqlvIHj3Ut4ikv2gENAIagV87Arr9uw2Bbt26MWjgAMwmA2trA5GtVUS4q4IkmNXvwix3eNVFvhHwBYdFGgG/nmsMftX7gEm2vyngxSIEsU2I4vDWmrbjxlMLHhepKckMGjRIv+QePWkENAKG2URArht9Xg9q6GFgq+FDAelPPG4Xra1uPAJXi9dHiyyrYVQ/P/nlB/961iz6gdee+JHsUWdy8T+f4InHHuaJP5/GBZMGkWLLZNi0Kzjj+vu597//5t5bzuPCoRn0/uBL1q+JpDV7FP93+TGkTDqV4adfy+2PPMjVp41ncu8oidqJEqiRbm4xn71WRFXNIP505+Pc/dC/+efVv+G0QZAe3QlfXVWNScHSdwJT/E3k1Rax0OOnLqCIunYOHcmYUsYx5JASLGGvcf+9D/Hmwu7UWA7h0H6QENVOd0eLMeKn70Qm+5sZWFu47Vg7stfrNAIHKQKa/DpIN+z+3Cydm0ZAI6AR2B0IREdHM2rUKAbk9ScpPg5PYw3+unJsDWVENZcR01JKnEtJicy1xLk0Br9mDGJl+0c3lxLWVIapoRx3TTnOcDv9+/Vl7Ngx5OTk7I7DUvvQCGgEDnAETCYTsWkZRMQn0uJ2U7VhPXXFhfiF3FJDIn2trbhqa6lYs4ryggLqvH7MsfHYYuIwDCMoQQgUYbZuPQWuSD4cdibpgzPplxFcs/lDvQusZt5LvP7ANUyfcSrTz72Nm5/7nPmiUSey20p1Nb7ly/kuJYkNfbPpnwRR9t3mvYOOwjCZksju3ojJXsKHn1SwcaP7F7aG2ULOoTMY2+d4jltgZtzQwfQd3x9JmY6nHCbboS2W2VEajFWxjVi/CK4rNAJ7CIH9xa0mv/aXLaHz0AhoBDQCGoFOIWCz2UhJSSY5OZmU5CRyMtPplplC9/REeqTF0zMtbqfSLdlJblI0PVJjd6q7tb9dsc1OiCQzLnyvx92VnLXtzven0D6SkxgV3L7dU2L26n61o23UI1UdE/H0SE+ge0Yy3bLSyUxPIzU1lbS0NBSZjJ40AhqBXz0ChmHgcMYQHp+AXeYtjQ3UlxZTLwSYu66G5qpKqgrWs7G4iPqWFoiOIUx0w6OdqPfwGIbRhqF6qqm+nnqfjYKkvkTK715cZNuq4GdzJZ7Cucz5cAXfLGkgkJpCTHYaKYkxJIqCXWS3FSHx/NU1lIWHUx8Xjfz8YjPvNu8ddGTGMIWT3C8Fp82g9uWFlJfUU8uWk2GYiE7vSWpMN3IrDVITE4SMjCdc1DqeslliRZDcV2LZJdZLC6gorqMGPWkEft0ImH7dzdet1whoBDQCGoEDHQGHw0FKSgpjxoxhrMjIEcMZOnQIgwcPRg3j2pH079+fvn377lRvWz5CtgMHDuy0fe/evVFDNwcMGNBp212Juy9t+/TpQ1ewUjkfaLZq++bm5tKV7ZuXl0dX27sj28GDBzFkyGCGDxvG6FEjGT9+POrF9hEREZhM+nTwQO8HD5z8dab7PQKGgcVqJTwujtjsXITRor5yIxuXL6FBCK/awnxKli+jSsgkj81OVEYWTiG/oqKicMjvsal9fyK+1JBrs8+N3+dHCpunmvW4Fr3BE296WGU9jmufeIz7Hvsrf/79FA4TpXiR3VYkD0RMfj+Gz4fKI0AAhKALeCWKLMrnni8mM868IaQ4Ekif/RllBZUUqPh7ILJhGG2xwpLIULHyK8n37YFA2qVG4ABCwHQA5apT1QhoBDQCGgGNgEZAI3DgI6BboBHQCGgE9mMEDMMQzstGeHQ0cTndCEtIorm5mcoN69hYVEhDqxdrfCLO1HTi4+OJiYkhMjIS9UT2ZvJLfBAbS0JrCQN+eoq1C4pYVrRVo80G9IrFkRNNkjBStvUbKCgq5h1RqxDZbcURhlkIup4FhcQsL2BZRYAGdy0tlfVUzAf3bh1juaOspb3kkNozgUPPLGVtmYt5Ep89MqnL/GxSe0iss0pYVy6x5u6RQNqpRuCAQUAdFQdMsjpRjYBGQCOgETh4ENAt0QhoBDQCGgGNgEagcwj4fD7WrFnD/PnzWbx4MQ0NDUEHXq93m/XBlV34MJnN2OwOIuMTiUpJxS5zjz8QfMG9JTaOqKRkYhOTCBFfdrs9+BSpYSiCBzCZIaY73XOzOKFPK4U/fcirz8xk5lPPMPOd7/ksv4WWtG70Si7DXvYJ7zz9DM9/tYzvihp/HuIXHo4pOZGc+nV4v3+PV55+lg++X81yIY0kQsdLWBzmlAGMzAkQ1zCXN595muee/IwPv91AqU3Ir128IvbUl1K78hO++Gk5P/24GP/iOSxckc+yspatcjTkezQx2cn0PSGDBCMMeydZvuaqtRTPfZpvFxbw3bwCCr59jcVrSllfK65/UaJxZiXT74RMEk2dj/ULd7pCI3CAI2A6wPPX6WsEDnQEdP4aAY2ARkAjoBHQCGgENAIagQ4hoP6j4tdff80bb7zBu+++y8aNG4N2Ho+HbdUHV3bhwzAMzEKAOYSAihbyK6FPf+xCeIUlpRCX25345BRiY2OD7wtUwx2VrmEocoe2ybAI+TWQ/uOO4E8XHE790pd48raLufjSy7n47ld4fFET9X3HcHjcUqJ+uo9/XHk1V85ZzdfVNqZF2Em1mDCLf0vv3oypX4Dx+v3ccvmV3Pfyd3y2po3wawu0rU9DuDcrVns4VosZS3gKltQJHHpsCinRc5n1j8u48cqXeOKD9dSODCcQJzo7vSo2MEw2LI5wbFYzFoPNk7tiFaVfPc5Tb33LO29/gf2LR/joq8V8uroJTBasDpsQiRbMYmGIOJLTSJkwmYlpGYwIs2OXtppMao2sDBYTJosFm+BglXXmdqvqC39g2RuX85Jg9fqHq1j5yj/5+MdVzC2VBgRjWbeKlUryxClMSM+UWA4cVgOT0c4hoVgOrFYT7WOhJ43AQYaAHCX7Q4t0DhoBjYBGQCOgEdAIaAQ0AhoBjYBGQCOwPyFgGAZWm51IZwxJuT1I6dadpKSkIPHVfqijYRjbTjuuB+EjzuTPtz/A7Nmzmf3ic8y+9UyuOGoYabZsRv/mJi68Q+qff57ZV1zBnTecw2nPXMYxh3WjnzMOq2M4h99wG9eL7QvPP8MtZx3GUf2c244VrFWXt7GkDTieKVc+w28mDWF0JkIm2YgdfDLHX3iH5PGiyK08+OAdXC06f5w0lDGiEzTf5ochtcrncUy58llO3krfkZpH5tTruPGuR8XvbF584Xn++YdJHDO8D5bMKZx048mcfuFYBoiXaBGIxWwbyqHX3srZt17NFYcn0SPBHlwDKlYO3SYexenPXcExU3rQv11zY7tNZOjvZnPrfYKZYPLiC89x1cnDGddLCL70KZz419/w24vHbRHLZBnCodfcwtn/vIYrD0+mZ1IolsIqm9wJUzn9xaskVk/ynOylSYfRCOx9BNQev/ej6ogaAY2ARkAjoBHQCGgENAIaAY2ARuDXjMAB0HbDMIJPgNkcDiLj4nDGJ+B0OlH/LOMXQx3ZxuRwYknux4hxh3L00Udz9NQjOXpMP4ZkJxFhjial52gGjVf1Uzl6yBAmjMij9zQfNi4AABAASURBVBFDyMmIJs7mENIqmYwR4xghtlOnTGJwdCUNS99n5syZ2xY1rPLTlcxviCNr6BH0zEwkNVLyMkzYE3vQbeB4yeMokbEcdth4hg09kv4hHVHbfrETEd9NfB4pPpNIjfpZ0xIRT1T2cEZNmCR+j+YoaePY/pnkJMViisyix6ie9BmUSryY2ETAjmFKImP4WPLGDGVoZjjOMHNwDUHyK5ro9Gx6Tx1KbmYM8W1GqMkenU5i36MZc4hgJpgcNXUqQ3tIPjERGBKr+8ge24iVSPqwMeSNHRaMFbM5lvIosdI2xcqSWHZVp0UjcHAiYDo4m6VbpRHQCGgENAIaAY2ARkAjcCAgoHPUCOxLBNS7stSQwa5IIBDYZupd8amGM6ocQnO1vD3/fr8f9e4vJSpWyEZ9D4my354onW0mvp1KwzAwmUxYrVYU4aWGOdpstiApZhgGe2sK+FqpX/YuHz1zOxdffPG25bLLufiJD3h2funeSkvH0QhoBA4QBDT5dYBsKJ2mRkAjoBHQCBzUCOjGaQQ0AhoBjcBeRsDlcvHZZ5/x0ksvbZbXXnuNt956i1dffXVzXfv1oeU333yTioqKX2Tsdrt/4TNks6P5K6+8gor98ssvB+Oqd3pty78irvLz81m2bFnwhffqvV/KVuXz008/ba5/7733gn62FXPu3Lm/yPtAqDDMNmKH/IYTLlJDF2cHhxgGh1LObrf8wnPMvuJELlBjHQ+ERukcNQIagb2GgEndOdjeXYEd1Ss7JTvS2d46Zadke+t3VK/ugOxuW+VzryGuA2kENAI7QGDLVeoEL9QfqONeHavqDmeorqPzfW3b0Tzb64Vybl/X0eVdsVWYK5w7Gqu93q7EPZBtd2WfbI9fR5dDWO1K3H1hq47ufRFX7c/7Im5X2xs6BruS86/VVrW7o8dPSE/ZdHXfULYH2vZV/UZXcz5YbcvKylAk0Ndff82PP/7IihUrgrJ69WrWr1/PqlWrgt9D9VvP1X9cVP9pMbRPqbnaN9SxW1hYuEPbrX2p7yqu8hmKq5br6+tRftuLesqrrq6OysrK4Mvu161bh7JVc9Wm9vXK77ZE6an94UATw2TGnthz09DFtmF/waGUR7dbnnokRw/pzsDgWEf0pBE4IBFQfUn74357y0pPNVDNt6ezvXplczDbhn67VBtDEiS/1B2KzopypgDrrJ3S3xVbFVOJ8tNZUXZK2tupOz6qLgRIR+fqhMnn96PmHbXpsJ5W1AhoBIIIqM46dLyq41T1HaHvnZnva1t1otqZfJXu7sh5V+J2xVad8KtttCu2qu2dlVDcztop/X1pq34/NFZu1HbYkahtpLDakc721u1LW3UsbC+vHdXvy5wPRJx3NeeuHoMq7oFkq35Pu5rzwWqrSKHXX3+defPmBZ/gUsP6lJjNZiwWS3CYn/q+PVEnKgqb9sez+m4YBoZh7NR+a78qrhpWqOZqHTIpf+39h5ZV/2IYhmgQjKVslK1hGMHvyGQYxnZzMAwDPWkENAL7EQJbpbK9Yz/UB4Tm6ndImXZUP2Sn5geirWqnaq86V1Jt2JGoayml215MqrNU47Y7K8pOSWftlL6yU6KWOyvKTkln7ZS+slOilkMSFhYWHK/eHpSdLXt8Pqqamlgpd4yqZd7q9WoSbGeg6fUagS4goN4nETpWQyeioe+dme9r29D7MTqTs+qrlHTGJqQbam9X4u5r21AbOjMP5dwZm5DuvrbdlW0UakNn5vu6vZ3JNaS7r3JWF5LqAjSUR2fmoZy7sn13Ja6yNQyDzuQa0t0dtl1tr2EYm98jFMqnI/NQzjquY6fbXGP1S4xC+0337t059NBDOfXUU4Ny0kknceyxxzJ9+vTg91D91nOll5GRsQX2Cmfl9/DDD9+h7da+1Pff/OY3/N///d/muMp/ZmbmFv7VcREREYHKOS8vj8GDBwdzVbbHHXccI0eOpH298rstUXpdOC3b4yY6gEZAI9CGgOpL1PG+M1HXSspCzXemu/V6ZXOg2nYEH3UuptrXXkyGYQTvbqiVnRHDMIJ3EzpjE9I1jP3L1jA6dvfDHwigiC9FeJU3NLBRiK/S+noqZdnlduMVUkzdVWNbk6eBQP0qFn+0kB8/X0eJ6LhE9rviqoGSuXz+41I+WlxCfQC8+12Sv/KEXHVQOp+vPvqSN95fyPIaH/WevYeJq3w5axZ9w3OfrmBxSR0tElp2E/nc/UVdeLbvNwzDCJLVobqOzg3DCN4JVWRSR21Ceoax67YhX52Zq7YjU2dsQrqG0ZZz6Htn5iquYXTtd+HXatuV/UphJZu3S7+/ytYwjC4dC/vSFpl2Bau9bWsYhmRMl3FWxp059kK6ahsp26621zCMLudsGLtmG2pDZ+aqvYaxa33OvsAKmfZQ3O32CyGsuhpXUu7yvnEw2qakpDB8+HAOOeQQRo0aRe/evYPSs2dPunXrhpqH6rY179GjB1FRUVtsL7VtlGRlZQV9bctue3W9evVC+QytV/G39q+OLXXR53Q6SUhIIDExMZirslU5qza1rw/52nqenJysNqkWjYBGYD9FQPUj6njfmSg91QT1+7Az3a3XH4i2qp0dba9hGEp1CzFt8U1/2SECXr+fJiG5SurqKG9sRPENRbKcX11NrRBh7tZWFEG2TSfuCij/jHfufoNZD37HMlGqF9myKArBh9fdisflwesHVbOlzh7+VlcES1/iwVkfcM+7SymXDHZO0gXweVx4Wt20+hAMup5jwOfB62mlSRx5/Vu1PuAHXyvuVg8ujw/5JtlBwO+T6iZcLS5cLi+SQrC+LYu23FpbmmiSbdReXK3eIMZtej9/BnNobfmFfovbg8cr3reRQ8ja73VL/i7csvF87fMP+PB7W3FLDi7lx9eubaF2ubaK2SzfZT/w+Pzt2uPHL9uodf7LzPz3TG76z3t8XuKlvMWLz+OmWfxvt43tcthSr4UWFUcA9QuWwTybm7by9bNO/erP+fa9Z7j8wY94Z0kxG6Ut7VoTgkLPNQIaAY3ALiCgTTUCGgGNwJ5FIDc3l+OPPz4oAwcO3LPBtHeNgEZAI6AR2OcIaPKrg5tADW1UT3ytrazE5fMRGxFBH7ljFCPzRo+HZeXllNfXC4ngwi8k2XafANthvFphchbx5T1P88q/3mROufBlO2eeduhxz69UCZax5K1/8c7Td/PcQj/50oyuxq1b8jYfvvMUpz6/kK83bOWoXoi5xS9w77Nvc8trCykRcklFry/6kcUvnMZNV/yLv971OfOFeGqzVGvLWfr2nTz25xmcesoMZsz4Wf71/Jd8vkH4tK2Ym7ql7zDn8T9z+mmnbKF/3UNv8+qXS/AufIH7n3ubm15ZSJHEUlFC7S389gHmvHwTd39UxNKydmvqlrL24ye457enc+eDb/HKglq8QhoF7RqKYcks/nfrVVvEm3GOfP/XB7y5pJQaUWxLs4iSNSuYdUcxmQMO5beXnMSUTCtpld8y/9V7+N1vT9vCx+3PfMan68EjxBb1y1j36Uz+c8ZvubAdDjNmXMtVf3+Z9wtaKSnfvs6VN77Ee/mtNOZMZewhR3DnsBX4K9bz8fwaPN627CRNXXYnAtqXRkAjoBHQCGgENAIaAY2ARkAjoBHQCOwyApr82gmE6kmu4FDH5ubge76aWluJsNtJiooiUYivZJlHOBzUCgFW3NBAmSLA3G58QpB1ngBTm8OGPTqS8OhwHGYwGztJcJ+v9kkGzVSu+4n1y+axojJAvVuqulhMvloaC/JZ/PJi1hfUUg0ENvly1RVTuvgVVm1YT0GtD1MggCG0UF1xEYtfKWDt/E9ZW/gNi0v81KixeMFnwCS39T9RsGoxBa1xmCISSYyykugpYNHXS/jkizUUCwml1L2NlTSs/pTPPlzAJz9U4Y5LICJR9BNlWyd6qC0opWDhauo3ruCn5ev4fs1GGoWA827KT80aShZSuPp75hY0UNX08xpXxRpK181jXsEGflqwjhXLS6kTW/X0IK2NULWShatLmFvSiiUunpjESMICldTOf5lFS5ezpLgFtS+6ylaxrmAdrzWlkpDXn8lje5ITZcJcUyp5VVBji8cWIzlH2Uj0FrL42yV8/NlqioT9anZXU19YwLz38ymvNTBJ2+JFEhNjiY0JJ8xiYPG06cx/v+AXOnFBHQhLyCGzV3+OHpdAdEE5xZ+vpcTjoxk9aQQ0AhoBjYBGQCOgEdAI7EkE1FAlNTxSve9rwIABwaGXKt726tU6LRoBjYBG4EBCYE/lqtiWPeX7oPDr8/s3D3VUL7l32O2kOp2kCOllN5nIiIkhIy4OR3g4JU1NrKupoU7mbiHDtkd+BfxefJ5mXK5mmltcNLu9qCF+AaLB6MPIP53IURdMZnwiJFi9+Lwe0fHgdruCovRVXsqP1y1+WsSPkHPNIm4hIbzqKR86OgXYwk8wH8/PTyUpN8F83Sj/bdIiy25aJVAwD8nPK8utXi9t+bhxSZt8Yqt8B4fjSW5B26B/0RPiJyDrty7RGblk2+MZ/tEiGktqyN/cFj/19WUsXvSREDUW+nXLItkwcPgLqS93s2jO0eSmVNOr53yWLPVQW7ul9+QeQ5h6+WP84z8zmXnfP5l53fFEbSjii9e+YrHXRy0B3JVrKPv0Xp5+fSPfNUzhsoce5b8zRX/mfcyceT3H5ibgLC6hSkg3F52ZAtQW5VMr29t01FRMPnCv3UC5z09L+zSzx9P3xCu45dHHeVBi3nPFkfwp7BU2rpjPp4tqZJtA3fLFrC4v4OMjDiW6fxoDYggSpA3NFqIzh/D7Wx/iXw9Kzvfdxsxrjye2qIzPX5U2erzUoqZE+TiSqX+8kX9I254QmTnzH9wieEzOsJLikNUonSOY+ocb+busf1wkqHP9CUzJtJEqOjYh6BLHH07ahnrsn8xnmWzv6vZtUW60aAQ0AhoBjYBGQCOgEdAI7FYE1Euqx40bxwknnMDRRx8dfO+XCrC9erVOywGJgE5aI6AR2M0IaPJrJ4DWtbSwoqyMJiGzoiIi6JaQQLQQYCHgLELAxIeFMSAlhXAhwKpaW1FDIKvVO8HEZlvua/O/YeEz0/nbpdOZfu51zLhzDu+vLKcOoScCi9qGPd7+JnPKoHzll3zz4bNMv+NZ7rjjUpHrZHkO365YRfmK95hzx3SuO1f8TG+TO2Z9y5f5dGKqo3zl+z/7Ofsqpt/yBt8sK/7ZR8FXfD/7TmbMaIsxffq5TJ/+Lx5+dzk/rMqnbM7TvPPtep56+3veuOUUrj7nX/ztri9YKARX7SbbU2bMEBuxP+capv/rQ95ZVoa0ll9Mzkxicm0MGf4WjY1F5EtbhGsStQLqSutY/NZQYoxcumfFYBgGFBZS6q7hrWPziOk/lGRTIm8vWUpRzTa9E5yihWQckMfQmACD3dVUlgdwtdRRX7eBpfPn0m1CH6ZMP5RBFjOxbQbymcfYY8Zz5ImDSLNCZfk6AAAQAElEQVSYCJOajhX1GFw5RRtc1NRFMfDQPLq767EtWcvSsgA1ru15cRLlzCFv8DBqLVZWS3vUk1/19Ruwe8s5ul8/smLbslMenP3G0GPUYRyeaiEtTGpkHyUpmZwwBz3lq1lk95YocZdH+pB8EvK+Y/kKLzXqMT2p1UUjoBHQCGgENAIaAY3A7kFAe9EIaAQ0AhoBjcDuQcC0e9wcvF48XrmoV09y+XxYzGaiHQ6sMhfaJdhoNbfJd6eQDWaTiWYhv8pramgUG6/YBpU2fwRkqYBWTwVV9Qk4wsyYGzaQ/9psli0pYkNNKwEqKZ63jNU/rqOgOUBLTTGlyxfz7mvfs6zES5MtlkSnA3/lCorWr+CbMjutthgSIy0kevKZv3QNX60ooUEi/TzoTr5sp7SULmX1qiXMWu2hzhRJYrzyH4bd2o4usdixhUcH7yyp/yoTaWnAU/A6Xy9dzDcF9ZgcEYTZLUSG2QlzJhIb7yTGCTZK2PD1Wtb8UEmrkIaRiZE4/BXUzJ3N6nUFrBeyRCGyRWr2RJzJiQwc6qG0sZolG6qDw/2oKaSyrpHPwyYQm5pJ32Q7hoBfU7CMqpp1tA7MIq23kDHWRLxfLKGqogZxL3hu4b3ti98PQky2xobhT4zAaTGwusuFXCtn4Twr0akZ9B6UQaIEsActbPKZQFpuGtk9EomQekv1Gkrnf8TrzzzFc08+yZOb5I3P1zJfCDufhBAj8DZBwzoKVnspL0shp88AembWEmldwZL1ddQ0BAc+BlW3/PDj93tpbXUT6XDgjHBIexuprw3gd4UzIDueuEjHZhNbfCoxKZlkRpiIsEhYbysNddW0JIZhzo4jxWQQHtRukM+lLP36bd6SnJ8SefOrxSwsbsEnZKWslKJ0lm3WeXqTzoItdBQm8SRmKrxc5Bc1UN+4vbaIS100AhoBjYBGoOsIaEuNgEZgtyNQWVnJggULglJUVLTb/WuHGgGNgEZAI7B/IWDav9LZ/7IxDAOziF8IE68QYD6Ztx/OGECIBqlT7wLzCfEVcLnwCPHlVnMhWGT1VmUROMOwDJzJRTfczM2nDuDoRU9RtWQDywq3Ug19rXPD4o3EDPgjR5x1IzMvmUhP13LW59cwr+8/OPnyf/PA7TfwwMVToKmSbxeq/9II232oKORXqKHaxV+yaE05z2Vcw9FX/JeZ/72ZmVcdw6g+qZu1yBjF0OPO5+H7H+DBBx7gX3+ezsVTFlJSvZhvyyHxkFM4YmQ2px45nKOvepyb/nMpN1zYn7zAEpa8VUXxhgFceO993PbA7dx89hhO51kaC9aypCBA21NdP4eCaKJisuk/ZDgFDY3M35CPepe6rzCfcnczc46eTGzfVPKcAQx8FBYsorZsGUOFMMvp2YccezzD5iymqbiWDUJABTa5Dvh9eMTepYaIbqykeeFyFsfHsmFAd/omGcS0llBfUM/iBQPxeWNxOsVQyDX53HYp/JZVb93PzZdczBUXXsiFm+SWJ77n7fkIkbTJzF1PoHwpG1YbFJXlCrnYj55jmojts4qFy0uprGmRrbBJV8guv5BdruZmWprLqapcz7Llq8iNjGR0TrLshxupr06mpaEHiQkmhBPbZLjVTNraUltD4eKlrM6OoGZ0Dr0tJmIME4alDnv4V3z2wp3868ILuPiCc7n50Xd4bW4lLQK03zBv0vmSz1+8kzva6bwuOs2eAJs5MiAqKhNHeCYV1dW0uNSb06RSF43AHkJAu9UIaAQ0AhoBjcDuQmDdunW88cYbQVm8ePHucqv9aAQ0AhoBjcB+ioBpP81rv0krShiG3snJOEwmqurrWVIupERLixAybbRKsxBcJVK/UO4YVW/ciN3tJiMignCLBcPYFnsygpiY4QwYaAjBEoMjzknKcHDE7qDJsTEwfChZubFkOYXSCpRRsG4ZC+a8zE+PXMxfLv4d09VwxZvf5Lu3l+FaW0u5uBNN+dxeUWvFz/pleKorOX7AQNJjYrajXEDh97N5bsYMLps+nT9ddRe3vBGg/cjIXxjW1Qlht5ifaj/mmR/u45ZTZnDO9LO58M+P8dAPfn5cX0d1Xe3PxE87B47oGJLzhtBvbSOJP+SzRBiyRQVzcdes4Ni8vOB71qBeLBZTODeWuuX9Gdwvhbjsnjhz7AwZ/jaNTUXkb2AzuVa66kfeuu00rjlnOtOvvJfp78aTM3QEF28axugQb50quYeRd8qf+ffzL/L07NnM3iR3XzaR6aPAYm7z5q6vo3zpfJblRlA+Kpt+ZhMDM4YQG9uP+ULArauqoRYIiLD+M5bM+idXnn4qZ0z/E39//AcKJz7B4NGHclhuK2ZTBfUbHDQXxJOgyK8wZbQNKfqWZV98y1WPJZEY15tTDsvFJuQXzn50O+wsLn/mOR5U+T7zILPvv4DD3JVUvTGHT4u9lFjbdC575nn+t5VO5etz+KzYQ0nLNmLqKo2ARkAjoBHQCGgENAIaAY2ARkAjoBHQCOynCJj207x2ktbeW+2wWkmMiiIhLAzFZ5TW1lIsZFd5czONQnyVynJ+ZSUlQoqZXC5iLZagfrjDgfqvK1tmqsiwZOz2ZCEvkLkNs8NGeDIy31Jzi2/ii+REoqLtRNnVYMZmGuqraG31kJiSTWJiCgnp3UjoO54jJg5i8uB0FI1lZUeTT1aKn7oqAi2u4LvMIux2qWtfVKwGSpcKKTP3G76vtuGxO0lKSCY9KYMwR3h75S2XW1uhsoqKSAd1aUmkJySIXTpZPYcx9MgzGNG/Oz3iTRhbWgW/mcOdhOcMpIejlRTXBvIbSli+yEdDQRRj+yeQGCN5uoT8Kl3CsvxKvl9awNovX+G9tz/k7a9/YI1rLT9uKGRJfrWQX0FaCbPFRlh0PDHhHgIN1Sz+uoYwcyTZ6YkEhzE67FjDIJoifK5mhN8M5rLdj+gM4nuNZOJRR3PkMcdwzCaZOCSD3qlgMpSli6b6MtYtmk9x+TxWrfuC9599hnc+Wc7X8zdSNncRBcU1lDYL+aXStEgO4dHExMdjblxPVWU+P1nzsDrjyIhGfJoxLAFMZj9+9fiVslFhQqKGWDauYfmXK1k8vxkjbyzD83owJjMai8kAWzzOzP4MmXoUh6t8p03hmGPH0Mu0Ef/Keawo81Lrj2vTOXLqJp0jRGdsUCewcq7o+Kh1hQLquUZAI6AR0AhoBDQCGgGNgEZAI6AR2NMIaP8agV1HwLTrLg5uDybDwGGzBZ+KSgwPxy2syLrqalaJVMjyqo0byS8rw1VbS5zFQlq0kBcxMURERGATu92PjpAYmDAMg9Tew5mi/oPhf2cy88kneVLkiccv4rrzRtFPAjtFdlwM8QMBI4Aa0hkazhkI+IU0UpZu+ahg2bsvM3fpOsrOvIOz7nyYh+/8M7efMYhBOTGyfnvFQDk3ZY9nwImXc+tjT/LgzCd58smZPDnzMf565hSO6ufEJGpsPdmjIKk/uX0DpKdvoKJkISu/z6V63Qj69zWIkYYF6uvwLV7IooalvL3mHWbfdBF/v/w6/nbXbF5caubtxUXMW5+PJxBAcUTJPYZy1BWPc9MtN/CPk0YxbtVSmtdWsW6jF68oBKJjcMSayLQvwV1bKcSTF5+qD+YmC/jweb14Pb6gP1UTXLWjj0At9bX5LJ2/hMavX2bF87dz6cUXcsGtT/LQC19hLJpHyYZKNtQEUFwW2RPoe9KVgtUT/O3iwzi0fwtfrlxAQVUVHp9NIiXhzG4hPLOSysoAsvtJ3abil/yaymku+JwP35RtVpDBJfefyNQJuWSLikkkIDp+nzfY3mA8q/iMiyPKsZEwzwaqq/24mn0Edfy05STkL3Gx7XR8CMcr3tpKgADI/mIYakMqaavXnxoBjYBGQCOgEdAIaAQ0ArsZAe1OI6AR0AhoBLqMgLom7rLxr8HQMAzhcAzC7HaShdjqm5SEQxpeWVfH0tJSqoWYsHk85EZFkRIbS5yQCU6nk7CwMCxChonqbi4qejLRcXYa3RW8+f4clpeVU7cpSsHixawUKZPvO35AR/lJwRnnoMlcx5tiU1xbh8vdQllFSXAuLjYX1f60xGTBwUVd7XqWzJtLbU315vW/WHDYISmZbsVfEz3vIz5eFKC8VrRcFVD+MUtWlbEoX3gT4U6kdquicksmIycMp6WcBc9+wJw4CytGZpMnbFmMaNfXlbJ48VvEDjmcU//8MC+8OItZs0Sevp9Z957L70x2kn7YwFJheVRYMWkrzjx6jBzFlddnUD5/Pi89+jkLvT5qySQxezCH/XE4pUtX8NFsqff5qEFN9fKxhG/e+ZoPX11IidfPjrEVdVXqiqjb4GbB3KMZf8rt/Evye1FE5fnYv8/jr/+3BKdpHWvza/FLnsokJJljfsvEMZP5U8W/Wfvjl7yyoEUIsESiY8twRK6mYqPk0D6Jom+Z/+4HnHFFCZVDB3PodYcxyGEhNuRQ5vVLv2XN95/ySYmHUmXb0ABLlzK/OpulUaPpk2fBXPZdUOfT0m3r9BYd2cXFW1tR/yGzpTmflIR4wmWfb6vVnxoBjYBGQCOgEdhzCGjPGgGNgEZAI6AR0AhoBDqLgMnv9+MR8qazouyUdNZO6Ss7JWq5sxIIBIQo6FrO27NV9TsCzjAMrEJkRcvFfXpMDCkREYRLXWNTEw7JJ8HhIDU2lniRaCHIFPFltVoxmfYEt2gGI5yUvmPJzk4lacMsvn/3WZ556imeEnn2w5/4fGUlzYAatCiz7RTxQzjJ/YaQnhiL4/MX+PrlZ3j57Tl8vqqBjQ3K2iK2UaSm5+J0mMn/5mXee/VD3v14OetcVpp8qn1tOjFxyZi8TSyd8wxvzf6E976toiRpEEN6Oelh2sD7Lz7Ni89Ijk8/y1PPzuLLRQUUCqe0Te4rOMA0nKTsRJzhsHHO1/ijHUT1zSZBcLcLJVUvpOOSL1qJSR7M2KnHccwx05g2TcnRTDvuSMYn15LYuIQlpQFqW6QZoWKLJya3D8NOmEi/5Ab8a79h9rOf8u2yJhpi+tLvhBkMyPZhLfpY6p/hWcH0qaeeEWyf58ulRRS5bBjiS4nMdlhcFQWUVdcxL34MOaOO4HjJ7xgRleexR47j/yYk4XPVs2JdKXWyH3naeYtKG0LvvHGcMCIGx7of+eHtD3n2p2oqhHjD4WPe+jLZRs2bLWoLf2TFT2/z3mffMXfNDyxc/klwiOUsyf/Vdz7mx0Iv1ZWllK/8jldffJZnn36Kp56ZzVPPf0K+I5OEURPIS7IQ7ysJ6ryyhc6nQZ34URPJS7YSq7hJ2dY0riF/lZ+SwjhysiJwRql9YXNKu2XBJwRkqI9QfYY6Vr1eb6f7rAPZNtT+zsxD7e2MTUhXYa5wDn3vzHxX4h7Itvton+RAi6s6hQMtZ3UsdDXnrrY3dAx2Je6v1Va1uzN9ldJVNmr7qrn63hlRNvti+4b6ya7sG8q2qzkfrLZqO4akPaaqTmGl5p3Zwpa8JgAAEABJREFUL5SuslG27f2p+o7I3rQNxVK5dkT86jxVzslq5NqnrqUFNWJE1XXEVutoBDQCnUdAHaOd6Tc6qt/ep7JRmal5+/qOLCub/d029Nul8gxJkPxyu910RlwuV5CAUo3ujJ3S3VVbFVOJ8tUZUXGVnZL2dqH6ECDbmxuGgU0IrejwcLrFxdHN6STGbCZTyK7s+HjiRWJiYjYPdzTLui19GWCyYHVYsdrMmIIrDSHIrFjs4UFyzRysNGGx2bDapd4AQ2wsFivhdgsWsxEkXpDPzLFnMHH8IfzJPpufnriR6y64gAtEbntrIR8Um0VDabHTKXPMCYzqOYATPvsf7912HX+/5wleXWGnosWC3RoueSbRf+B4kqOsfP6/i7jtuv/xwHOrqc4chRGdiM0SJjESyeyWRxhNfP6g6Fz/IHc/uY5lCRMZN/0YRg+y8cVDF3H79ZLj5X/jghtn8fmyApqC7RXz7ZTojFxiY5Owr1rNyBgnI7OzMAxDtEto3NjE6s9HkmDtTo8sp9RLtSr2KEjqR25eCSlpS1i7MkBTsx2rTcQMJkOUotKh38mcekI8hyQv5rHLHuGtOatZa+tG/MSLOGtGBoelfC31F3P9BZLzBdcKtvczt8VE+NCBJFntRNusOKymoD+DnyeTxYbZ4sBuMdFUXkqJr46V0/oRlRVLtqiFmhwVlUK/vGNxtVhZX1zKRsOC32rBYTFjAgyiic8dxsQLr6J/41rKX3qYy15bwrL6OLyWZD5ZsoSiqprg0ExkKi1fQUn5Zzgcn/H583dwu+R9oYjaJ/52xwO8vMhNTcBMS+VKXv3n5dx0hbTrmpu44L45uHIzmDJ9IgNsFrKiLUGd1267op3OR1voBJ8mc1cRKPucZXOTWLN6NH16WmVbSSK7uajON3S8qmNXdWLqmA3Vud3uDvVdB7JtZ9uq9EPtVcudlV2xVSf7aht1NqbS/zXaqgtv1fbOisaqY8e9wlVhtSs474rtrhwLuxJX23Zs/9gd+0Zra2uHfoPUvhiSUNyu2KrfRLV9te3Ot3FHsVLbQ0l7TNX3gx1n1cbOnLL5/H6a5HqxoLqa4poammXfDxJgUt8ZP1r3QEAgIEn68LpdtLrcuL0BthqgIuv3Zvk5H4/sgx4f+zifvdN21YeFfjd2NFd9l8qoo/rtfR3stuqaRmHTXkxms1kumB2dkrCwsODL3A8G21Bb2oOyvWXDMISsMgkRZSdVyK/+qalkJicHia/2Qx0Noz0dQtvkSMFImczx15/M7y4bz0CpdRJDcp+pTL76RU6eMorxWTEYxkAmXHEGJ117LJNTDJJ6T2DMEScx6+rJTO2djJPQ5CS591FiO4vbHpqFGkoXlNvO4frjB5Aiag6RnZcsskZN57RZs/i3yEMPPcTVV1/NQ1f/hhuOH0iKtMWeNZ6R06+ibcje7fznP1fz299ezT2nH8GVE7MlZwNn3nEccfY/eTE4/PAabrpqAoNMJmKyxwVtNw9LlBgqz2tOGceEbMSW7U/OPHoe8SeufOEF/nTqOA7JgSB5RRYZIyZz6vNXMe2YvgyMoZ0f1epk+k+7hmN+/xdOH5zOtN+q5atl2UJOLJsnZ94xTP7j1Tz3wtWcJwTVIPGj/LfV3yr1L/6Mq+R93WkTOHRgBuaBp3LR6dP464mDyTCbcGz2CJljLmTyyX/lyskZjJ18EpOOOZPnThvMxFxx3k6P6HTIO4ULTj+Wv515DJmDT+MqtXzSYDKt5k0+o8QijzEX/Jkr7ruVF84YynHHTqR3ahbT3v+UhiXFLKghSIBljLmAEy+fxbPPt9sXJGeF9b23Xsfvh9vpPnAMg//vcp5+9vkt2nX97w7jsBwQvg4yRgd1nnrmuV/oHJ4LwvdJTuBurKdi2UJaBiQRddQQ+guhGxdcs3s/bDbb5r7JYrEEjz91zDocneuzdodtZ2Mq/VBctdxZUf2rks7aKf1diattO75v7Q6s7Hb75n1cbbuOyO6I25E4W+vouJ3fN7qyfa1Wq/ymGZ3eL9T22h22u5Kztt35PhLaRhqrfY+V2gZqeyhRy+oYUqK+G4ZB+zpV3xE5UGxVnh05Y1O0g9vrpbKxkXVVVdQJ6bWxuZmVFRVsrKujRcgIRfQrsrAj/rTOgYBALX7vAr6462889uc7uPuTclZXqPel7Kvc6wgEFvLlPTfy3N//y3OLoaBuX+Wy9+KqY3SHfc6mayF1raSyUvOO6LfXUTYHmq3qlzuaszpvVbrtxWQYBmpFZ8UwjOCFaGftlL5h7F+2hmHQ0ckwDGxyYhoVHk5KTAxxQoJFRUURLt/VTqouVrfpyxIOEVn0GNWTfkPTSRAlO3bC43LJGn4MPbNTSY+2S20i6cP60XNkd7LEJDw2ndTsnhwzPIuc2HCxYNOkbHPIGjGNCZOnbRryJ/PxAxia5Me36hM+e/slnnrqqW3L6+/z1NwSNtRYiUrtTd9jjuHQadOYPHkyI0aMYPKIXozsnkCERLMIUZPaazjqPxpOmzaeQw8dQd++Izi0bw7D0qNR6NkTupEzYPwmnRGMHZZBoqywR6WTstlW8pvWJiP6pAX/g6GoSITtFHsCsdkDGH70MQzok95OP4qolGz6HD2cbt3iSRTYfvZjFmfhJHQbTm7/0fRJjKRbX7U8XJZNOEWXTZM9vhvZeSM4+ugRDGrnR9Vn5Y2X+mN+xlXyHtE3g4yESIyE3gzu243RPROJNBlYNvlTs6i0wWT1Gs2w7CjSsnqSldufo/okkeF0sMVki4SQn/65RCX1Ydgmn1GbfdrEJIHUQaMYdpjk0y+Z7t3yyM3pwUnd6ilfvID3PlrIilofgYRB9Bg2jaOObsNXDa0MyeHjR9Iv2YIzIZWkHsOYetTRW7RrZL9MMp20EYtRO9dxla9g7fLFvLjQwJeTSd74bJIs5k2EnaS8G4tJCFTVZygxDAPDMILEu/reGTGMXbftTLyQrmG0xQ1978xctR2ZOmMT0jWMXYtrGEaXfhdUzobx67M1y02kEPYdnSusZPPuEs5djWsYRpeOI5WzYXTdFpm6mrOYdjnnfWnb0f2hvd6u4mwYRpexMowD8/jt6n5lGF3HCpn2RVzDMLq8fZGpqzmL6UEXV2Ghjjclajl0HKrvqr1qHqrr6Fz5UbZq3lGbkJ6y2Vu2qm0q1o5EDWtsFeKruqmJKpEmIb7C5YaNug6qaWmhpL6ejQ0NuKRePRm2WwmwgA+qV7N6+SKe/2INa6qb2Bb9sqP8O7SuuQpv4Y98/M6rW10vvcmzz81nUVEdbe8OVjRgC/WlS1jx8VO8OXvr66uXRf9zvl9dSZkLCPgl/zWsnfvxln6feZanPlvEp4tWULviYz58c3Zw/dNS/+73q1hW1iCmtZQs+pBv3n6DZ5+dz8LCUA7iF8mhbCkrP3mGt2Z/xodfrqdUqlVImREQ3KrXfsq8j9/gmWfniW0tbfkjUwsN5ctY9emzLFxVwHq5gS6Vvygt1RsomfciiwrL2NBsJcpuwmI2aJsEh5YSyjes4tNPV1OwsXGL7eJpKKd+5SfM2XQN+vTTT/Ppgu3HAq9gVU/Jkjl8+3Y7TF96h6c/XcVK8d+Cim3FHuXDXV3BihfmUVBYw3bSb0vzIPhU/UGob9jRXOmp5qpjekd621p3INqqdna0vYah9h2l/bOYfl7USx1FwDCM4AmAYktD7KkivkIbg308uSvXsvGrB7n/9us4//zzty033s35ry5nbnHDPs5Wh+8cAumkduvNiVdkUbHmB9544l2+KPFSHvrV65yzLmk3rP6Uud9/ya3L+mNNyeWwgTFYLUaXfGkjjYBGQCOgEdAIaAR2CQFtrBHYIwioYY1qqGNxbS3VQnY5hPjKiosjNSYmeB1UJORXfk0NdUKMtXo8QrwIMbK7MvELKVLwDd988h6XPvYt3xbUsEeuWGrX417wAvfccj1/PPtczgtdN533Dy6++FXemCvETasXnzQtQC1ly99lzr/P5MYrzuGcc9tfY93ARRc/yqyv8llVL8SX10Xrms/54sX/cs555//s98ILOeeBN/nfm3Mo/vx/3HPTFZx99p/4w7kX8M8XvuLjlRvxe0tY/Oa/ePzvN3D2eS/x+rxiCsWlsERSaiSH9/nw33/ib5fez12PfM8y2IRNgICvlfzP72P2PX+R/F4U2yIKQrbUUb7iAz6974+88ek8vi8Ww62LkHY165excPb9FPQZT9qMP3DxIUl0T7ARkG3idTfjrpjHom8+5j/3fc7ctZXiNeTEj6tsBUUf/EfadTXnnneeXIOey/2v/Mg3G3yoNATGkPKmuYtAoJQl7/yHp245V/TPFzmP8669hXP++xEfrSyjxh+NYeQx9qLfM3byEMz/nUX+ykLy9+1YzE3569mBhoAmvw60LdaBfB3JfUiZfA3X3/4ws2fP3rb89x/M/u1AxmY5O+BRq+xXCES3DZm88C8XcdffT+aoLCtpYXsvQ2ffozj0xPN4+qojOGFgGrESWlNfAoIuGgGNwD5EQIfWCGgENAIagd2BQECcBIc6Cqm1vqoKTyBAXEQEufHxRAsBlhAeTq/kZGKioqj3+VhSUUG5EGHNu3MIpMkKuYdz+NEn8sxlh3Jobjx77IpFxep5FKPOupH75brpGZHZD1/AE5d6WPXyKzx897t8Ug6VbgFGitlqZ9Qp13P5PbPbXWM9yPPPXcEfJnWnv28drfNf4PZHF/FB2UDOu382/3tG6T7Fi8/cxZ9zIxntcFIz5SrO/O1UfnfG8ZiPu56TjhzBtLyfWxkf38KQISXU1booLJTAsh2ozae6rpmFDCORGHJpP9US8C9lww99CFQkMW3aW7hdZW227dW2uxyA2oWULK3lo7ePIz2pLwM35yPE37J3+PBfM7jmmlu48amP+Un81Iq0FbEln7I1BXz6hJnBk67ib/fdy4v/+RM9Vxew7rWvWCSKdSJbFnX3fiO1ccfSf9pdm/B8lPsuncDZPEr+ovl8vlhZqSuNbJK7JzLp7GJKGkpZEKzf0pv+phHYGQKa/NoZQgfgenN4LOFZIxg5frJ0fL8cBhccDnfoWKb1TSQ1ONTyAGzkrznlTUMmB40azCFjepITZSKi/djLPYyNLT6HzJ4DmToshx4JkdglnvpJkpku+xoBHV8joBHQCGgENAIaAY3ALiCghi9WNTYGhzQ2ejxEOhwkREYSGxaG3Wwm3GIhKSKCtJiY4HvRSl0uiurqqGpoQL1IX9kHwwf80FJM6ZJlfPbcj/zwxat8/PHTPP3sczz93o98saKcRtHxbqHzmui8xfMvLGBxwUbKxXd1oxu3z48fD35fDcULP+Drt8XP023y1sffsKAM6oWc8tSXUrPiEz548yXUkDv1ntunP1/MN/m1wZS2+WGYICaHlH5jOGzaNI4SmXbc4Rx97AD6hJdTW7CMVxaVUqoCiAOTyUxq7xEMPaT9NdYkjj5qKHlZMYQ354rY7n0AABAASURBVFOy5A2WN1gwMkdw0nHTOE75nHYs0445lv8bP4CxA3oRmz2MoX1z6Nu3O6buI+mRkyIEo00itJXopHB6jEvDV1FN9aoyGoT8aigrp9Xlx9ZrCLGRzi0JwZYa/GXLWOLPoD65B0cMdLOxtorlhTtoe1uotk/xL41lo+D9jWMciSlp9Eqwt63DhMnqwBEVR7TNgsUUQPjALYY8UiPtrqjk/boMUgaNZ+pxR3PMtMl0s6/DU/I9i0tlGymua5PHtpmQnEYM6f3GMXzS8ZuuW49lyqgejI5eTHPtRopCrCPRRKfE03+KE3ddNaUry2kQJ14RXTQCHUVAjvaOqmo9jcCBgYDOUiOgEdAIaAQ0AhoBjYBGQCOgEeg8Aur9XUU1NZQLAWa2WklxOkkU8sssrgwRk2FgExIsJyYmuM4l3/NraykWUf9Jzu8X0kv0CAgtUbuQJW+9w3//+DRP/+96/v3fcznvggs5+9Zn+N9HSynzeXHXLGTp2yGd6/jPf28ODjl8/93ZzPrwTc7535d8uaGa+kAznpZ1zH3tdh75xznBYXXnnXceN9/7NG+ugLIGH83FS1j/wX+48+9XynqJdeEFnH3/mzz+beGmoYsqsQ5ITC62gSfxxxPTGdajlmc+X0pBZQPq+SYlPm+rkFAttLRsEpebllYvXr+P6ppCli77iKRR/Rh9xFgmJkJ8kENyYLKkMOC4SYw5chT9JI1oke2VsNRUUg89nPCSUtxLl1Amvks31GH4zAyePJCYROcWpgHZZt6li5nXK4byMYOYmDSUgtJaFhUU4BdNlbfMdlACBOpqqYkyWHxMHs6UaDIITU6Sex/J4ZfN5OarzuG8aYNDK9rmijiTOCWyz7w3ZBDWbCfpSU6M5L7k9l1FTOwCli0V8qu+Tf3nT9Ex8hg3Lo8xYzI3VUdhs0cTn2jCEWag9jc2TQ5nLEn9B+OQbeFeX/hLAm6Tnp79+hDoaItNHVXUehoBjYBGQCOgEdAIaAQ0AhoBjYBGQCNwcCOgSC71BJfX58MvxIZa3rrF6mX4Ho8HQ8TT3IyrqYktyK/NBvlg/hRyz2bSGU/z/FP/5PpB6+lR/TmfLoGqBqUoOibRyTmbw8+4i2efns7/DU5rR75AS8lqij99mderBuE+7O+bhyjedcP5zOjvI823gNXry3llxWiOu+h2Hpv9MM/PvJLzXLUkf7OYTyvYPHRRRdyZGIaJWGc8TouDQMlGat1u6sTI53Hz/Yu38+8rpzN9+iY5/y/89p6P+XjtT2woKGTpOwY2Vwyx0dFi0dUSi0F/suM2EulYwKKyJXy5zERxmZO8JIiyb+m3traIJUveJsnUQr/sHFL6Dab/8lpi5hayWFR/wTtJ3RZF2LHauirMrS0MS04ixr5VgC2U9+SXfOqKG1j85nDirbnktn9Fj8pJcosrbiF8XW2Q/HLvyVS074MOAdNB1yLdII2ARkAjoBHQCGgENAIaAY2ARuBXiIBu8q4ioJ60iQkPJ9Jqxd3aSmVjI7UuFz5FgolzNW8WwqusoYGqujoCQno5/H5sst4nZNkviTIzJlMUcbljGDBmGsdMPZJDcpqI825gWX4jjS0+8WrBZI4UndHkjZnIUUf2pkdiJJGypq200FC+lvU/fk5TZB8yR5yAGkp47LRpTBw1iF5xPsyVy1i7bD5z5q8nv6iC2upaqqtqaSpYSEXBKpYL+dXYSabEbndgMyzQ1ILb66NVkjEMA2uY5OaMIy5uk8REExtpw2FpoFXhsh5MPjt2264QSA5MpgRyuocTGShk4YsvsabWhtuZTU44hJslmf9n7zoA46iO9veuN0mn3l0luXcwtum9V1NMEkIIBEIIEAj5UyEJCSGBJCSkQGiBkARsOqaY0JvB4N4ly0W91+v9n1n55PNZ5e4kW+2tbvR235tvZt63u+92Z8spH8paoRVtDS3Y/rEXmdpkFE2aAPOEmZiiq4TVtqOXRw4VcPe/EEJob69ByNOK4qwsWDjR1N16JGb8QKgTdVs/wK7d+7An61wUFk7AlMwIDjUa6rgRBrsfmg4vnBQWoei//EgGYmNAFZva6NYSQigd5AFbSgCSA8nBUG8DfOAkhIAQQtk35T/JgGRAMiAZkAxIBiQDPTEg6waXAU5+FVityDSb4aWkV0VrK6ooyeWmBBcnvjx+P1pdLpQ1NKCKJNTZiQy1GmkGTtaoejh2K4RKfQbGj89EXr4RQpWJlDQd1AYX6lualAQbUACVqksnPz+6P0GqaEdb6z7s2r4V04smYOH0qcikWh0Jf0IUW3vlHuzb9iG+WPc0/nrvj/GDb/8I3731Ifx31yfYFKwjPEA5O1aPWfh4VFEWdDxKQv+h1uhw9NLbcdNvnsJTT+2XB+7EY989ASdOzEAK66kojwNOJ3FiSrGQ0D+hUmHcrMmwuJ3YdudfYDeYYZw1Tem7vtsi+QjuQ1u1HVvemo1kkY2c/Ex4kicgr2gnTEkbsXlLEB2dpNeN6WGGkpednfvg8zYgOz0ThgEl7nqw309VKOhAwFeJTa8/j/W7dqD12q+gZE4hZqT0A5TNkoE4GKBdMw7tUaqak5MDjUaD9evXS5EcyG1gGGwD1dXVdLWnEElJSaN01JHdkgxIBiQDg8qANCYZkAxIBgaFASEEtHRelE7Jr8lpaVBRYqmuowObGxtRbbejor0dW2tq0NzUBJ3Hg3F0rJaRkqIcsxn2J8AGJZBEjIybA8PSO/HjBx7H8uXLu6Xr0UggLyl2o5z4au9oQUfABZGXiVS9Dsl9wgW1WmHISEbWvBAcaEc7JQYxkInWBVLHg++am7fgPMyZk03Hx1EGKWmFfRWortyIV/xr8K9Hf4q7r78ay668Hfc8uxlPb2jDa1u3oL6/WMiX1ToZWn0uapsa4PK4oxwd3sX2ivXY/N/vYaNmAfSLvo07TstBSZbh8DqV1sccA6ox1+OoDgshYDKZlORXOw3mUtrRLnmQHAzxNsDvjODEl04XvqYXtePKRclAjwzISsmAZEAyIBmQDMTGQEZGBiUT5iiSf+jtRrEZGaVaapUKFoMBOZTUyjQaISgBVkPHhhVtbahsaUFDczPUXi/S6Dgtx2pFGonFYoFer4eKsL3T4kQoUI/WCg9cjVokmy10DqbuXV1pEfTfCK3OAJMliOq6GlTUN8BOteFH3uh0DkajGQZNClT+dBTOOBYLTz8f5593Ls4/dj7mTc6F2gAIFWKbnC3w12zA+180oLxBh4VzJhEXJhy426onMxwncZE9HjOPnYqO6grs3LQT5RSoQwnUh1CwE7VbSrF3xz7UkYn+00tkU5+NrClH4bgrLsX86fkoTCJgxIfvemut2IoWVzO8xyzC+KJxKM7JRFpaAabMmouC5Ay4P9qCluZOtEXgomcFBKwpeRA6K3Y2NMBOic1onT6XU1ORotdjRlU1Aq1utNtcCNka0FKfBZezADm5gMHggq1xB8refxqfby7FtjoboDzq+C62rP0cn1SnwDj+WMyefwyOHmdC6oFnO7tc+32AzQFniha+dAOYCk1Xi/wvGYiJAVVMWmNAie/8MtMVDilmSA5GOAejYDs20AGXEGIMjDyyi5IByUBvDPBV9/Aj2EE68QrPx1MyjiUeTFiXcSzh5XhKxrHEg4nUldhAXK9gONJ8sT+WyHUW63wYFy5jxbFeGBMuuS5moX0ojOOS96/e9r2xUj9p0iRcdNFFisyePXusdDumfgohoNNqkWwyYWJ6OrKpdDudqKCkVw0lv4J2O7Io8ZVvtSKd2lMoScbnD1rCHJr8ClGCww+f1w23qw4O+yaUf+FE6+4kFGTx43W6fmLi40ErjGYr0vI02LZzI77YvAlVLhc6SPi9ZP6QCinWLFjtHmjeeR8bd9RiU6MLLocDrtL1qCzdjo+bgFZ+adch3ii+oB9Bnxcesqf8gmN9GTrXvognVzZhS2UGvnHSdBSmc6qFukL4Q37t0eWGy+WDz5+MrLwZOP7ks+HaXop173yKdypdqOmgWFztcNj2Yf3L72L1W2uww+9Fq88PHwlo3u8PwB+kWMj+gQ/3PQXZ02bjpJsp+TUpDwUHGmkuhFDIj31718Gp0+CYb/0BP//jo/sfx3wST/3l//CTk2Zj/v82o72+A1VsnuSQ+PnXKn0BmJPSENAasaWuAW1UFyQPXZ8QQsSR3+OCx0P95JgDXvg8blqmMiQQLByPgqQknLdtM9x7GrGnshGuyk3YXVqC9s4FmDUDSEluR+POt/HeH6/Fk6+8j7d2NJLdWmx+9X6887+P8XbqrzBnxgKcPFFHfLrgIl9efxAUshJGiHgO1NWiNc8A1yQrsqiWcpr0X34kA7ExoIpNbeRpyYglA5IByYBkQDIgGRiZDLjdbtTV1WH16tX47LPPsW79Bqxdux7r1q2P69H0zZs3Y9u2bdiwYUNcOH4NwkCw27dvR3l5OTZt2nRE/Q4k5qHEbt269Yivo4H0l7ep3bt3J7R+eZtgfCLbZKLYtWvXYS3tO1+uW4cPP/pI2SdsNpuSYByZI4SM+kgwIISAWq2GmS5I5lNya1ZmJjjhla3Xo4gSXjkkqampSE5OhtFohEajgRCcrEHUVAGP83k8c8/38P0rbsRXr3sQD5sWwXbKubicEiJ5XTmlKMyhi6mTF2He5ffg8tx90H3wS9x8xRX4Oskd9zyMFds1qE0/GYtOW4R7v+JGxev34pffugJXXPk1XPGj5/HQyopDDYZrKKmDXauw5skDNq/49t9x7Z+1KF66FNfffg5OyQIy9F2A8K89/ukOsk/+r1DkO/jqVQ/gifd2Y5tqEnTzrsQPr5uNM3I34+FbrsBNX2fdq/HVq/8PK9rVaCBbqW//AU/++y38++lX4H/1Xrz41pd4fVtnl5OY/7dT8mgbKtZkwbFnOubNyIY1Wd+F5nVhHY+0iQJz572G9o56VFUCwYAfXzz3e/w5Mv4bf4qv/OE9vN3khdoWwvyVW9FR14mqLkv0vx3121/H2/dfiR/e+zc8+MRyBL/4Bx772Xdx990P4pktAtWdE5BdNA4nXxPApnf/gF/dcguuvO1xfJGVBOspMzGLUljJ6IC7VY3G9UchP2kiJmQCofqt2Lu9A+veXo8vH7kZP7v56+jidBmu+Mmj+O2rW9BAEbhJOhp2Y8t7j6LD7Idh4jjkUF1k8osW5Ucy0CcDqiBdCfL5OIMbnzCOJREsX20aTliOp0+WZKNkQDIwJAzwFe3wGMNjBu+rfr+frpLFP16NVGy4//GUYa7iwYR1mXPmKrwcTzkQvyMZO9a2yUT7y4NIf1gHXaXft28f9pHU1NahrqkVdW121LbTyUyrE3tbWFxUxiYVbR5Utnuxr9UdM2ZvS5ftgWCrOnyotQePuN+BxDyUWOYr0XU0FFj2yeuXOQtvL7GWjGH8kezvvlYXqknq2l2ob+lATX0TqqqrwQm8xsbGfr9TeXyOZf/t6fv2vEJfAAAQAElEQVRiJGL5e5D7y2VPfeqrjjGM7W+s68nGIGH7XZ/sO7xeONa+RAih3AGWYjKhwGrFOEqCjaOEV0FGBjLS0pBCyyZq6/mOr7BlNSAMMCalIDk1FxmZUzHn1NNx1PHzMSVTBXNKPnJnzsCJy+aiKD8FKaBJRZj0IhRPm4WvnFCEojQzrJTIyZl+AU5ZshgnzC5CPsWRQZKcZIJBq4IqtRDjZ87H+RefiEUzxqMoJxWpFGPqhMnIKcjDZAtg0uDgyZgOTf58sjkXpy84YDM1dxwyps7HiaccjROPmohCE2BUG5GcMxNTTvoqjpo9FTPGkX3yzwnA1NQUis8Mk14DjTEF6qzpWHjiIpxy/GzMyU9FXkYqUlMzKZ4CTJ4zBZOnUqLIkIS8oqNw1FHH4quLi1FESSKDRgehSkHe7NMxfcGxmJcLWA04eNImQ5VSglmnz8aC4yYhV6VDwbQTMXXecVgywYS0yEcF9dnImjIdx16xGFPG5WNC3jSUnPw1in8aZo5PRVfsVKYkwWrRQ58xGTmpBhyn/xCNDVUorXfv962CSmuA3pKGpMJZmDnvGFx1xlzMm5SPzCQzjBpALZKRUliEmUtPwuzZE1BcUIDUgjmYd/IszD+mEJlkSd9WjxZXEF9mnIDswnxMzU6CUKehYC5tDyeeiTPmFmByPvGUmkqxWZFK69Zi0EBFWIE2tNe1YsubQVisWSickgkT1atJRuOHxwPeV/sT1uP+c9mfbnQ7Y0YztqdxTkl+8RXWeIWNMWHx4lifcSw8H68wjiVeHOszjoXnI4XreMVLkQxIBoYXAzxIh/dV3k953Akvx1OOZCy//yyevrJuuL9HGssH+7yOEvE7FrGcZJRcucHbLAs/atLc3IwvvvgCGzZuQnVtA4QhGSI5C15LNhymHHQYc9BmYMmlUkqbQXLQMweSlwO85KCT9hmXORvBpBxoU7Jh9waws3QXPvt8DXbu3Amn09m9H/K+GC38Xczjldfr7VMvGsfLIxHL30ejvb+8XmI94hNCQK/Vwmo2Y1JmJibl5CCTSk6c9P6oY6T1QuhNF+GyO36He/nXER9/FE/ddB6uPTofEBrAOgczzjsb3/3HJThxVg6oFlBR/fgTcMIZF+CR7xyP4yekIRkGqHWFmH3xT3D9r/b/yiLZu+eO67B0OpBrAQy5M1B4+u34yW/+sv/Rv39SeRfuvPkMnJAJpOtw8JQ6Efp5X8H3f/570jtg86mn7sFjjyzFBXNyu+KBIJwVOdPPwWm3P4V7/hKpy/MP4InHvourTpyIacmkysm78cdT0un2g+w++cRj+PnXT8KFJx+D/NNux49+3RXnk088rtSfOS2Lup6PWRf8CGdfcQMupX7lJZG9yI8hG+q8k3HBDy/CFTeciVma2Tjne1/FhbeehROz0H2HGpSYU5A99SycfMsTuOjkk3HhaWfh1Nuewq8e5Jgj5E8/xz9vORmnzD8ZU2ak4rTz3kF9w3Zs3twMXyCEYIjsTDkTp/SAvfdHN+KyGUA+9duQNQU5p9yGH9z9YFe/n3wSv/jGqTh7OjWGQghVVKIu4MPb552BzKnZmJ6VBZFzCs674278ktblU9Hyi2/g9nOmIwsBaHx70Fblw/Z3LsDEzKmYMyMFo3nifZTH0P6Ex2XmIVb9SHujHcvnQ8xNpKjUarVyqyrfrhqPMI4lHkxYl3Es4eV4SsaxxIMJ6zKOJbwcLrkukhQ5LxmQDAwPBviF9+H9lG+nV6lUCY1XYazBYIgbP1RYHpdYRlLMQ8XVSPbLLwcOb+OxljH312g8ZHsfztja2lps2boNKq0OsGTAZsyEXZ8OtyYJPpUeAaFGSDmY55OQ4TFGySgkA8OfAYEQJS8CQguv2ginzkr7VQZcpkwYklLR2taOdevXg0+CehuDtJT4EEIgkfFKYg8dh4cDz7xe4tl2hRDgYzCdTofwcQnP83GKEHJMxiiaUifMwuxlP8TE7R+h/j//wO/fbcCuRveg9LC9oxUWEcIFs2YhL5kSYjFZ7UAotBkf/eFxfPy/dcBPv4rx08ZhXEzYkavE+2hvY0VkPe+H3EsuI+tjmWfMSMPy91CsMfMxL+tGikoIAW6IV4QQyiAYL471hRheWCHkoA05SQaGIQN8oMVjBosQAkII8IEWL8cqrCdEF5bn4xUhhgbLfQdN8cbL+kIkHjP7FSKx74Wxik1km2SuaPUm9P3LWCFEQvvCUGJBU09c8d2C/H6vuvoGtNsc8OuS4dNb4dVY6GTdAL9Kh6CQiS+iT34kAwkxwEnjoFAhIDRKItmrNsGrTUbAlAZnSIPmllZU19Sgo6OjxzGJxw123NP+y985fclwxnJ/+f18LA0NDd19D8fMZV9966mNOUqUqyOJ5b5xnPGIEAKM4zi571zyMnqbhAow5iN35nSccMUcFOUlY3Tfq9MbESOrXp9SgMxpF2HerJmYOTENJp0KapUYhE4IqNInY9zEabh0VibyU/SIbWLfGuhMecguKcG8i6ZhXH4yYk2dxeZj+Gnx/sX7WX/Cehy9SqXqHsP6w4TbRyKW+wmauAz3o7dSCN52SDniQ6NSxJKcHUIGhHJizytSRSuKPoMZi7QlGRh0BviRgEE3Kg1KBiQDY44Bu92OdevWobGpGfqkVDgNmXBrk5QTdUBATpIBycDgMhCipATfTWnXpSFoSodGZ8C2bduxd+9ejKXvdn7n2UsvvQQW/gGEwWVZWgMlW2Gdg5nnn4ObIx9plNQMcwasUKln47jv3Ylv/OI23HpSFooy9QOPmU5uU2aej1lLzlF+6KAg5uxVCoSYhWNv+Rmu+MlNuGImUJg88HDGgAXZxR4YUPVQJ6uGgAGNOQ3W7PGYQhntKfkZyEsahEFmCPohXY4NBvh9GPxian5fUU/PU48NFmQvJQOSgYEywO+e4LFEp9MjaLTCqU9DQKUF36kyUNsSLxmQDPTNACfB+C4wF+13GqMFwVAINvkrkH2TJltHGAMyXMmAZEAycIABmfw6wEWfcyqdCUa6Is0veDxIUi1IMWmhJvRArk8LjQEGczJS+VdJLEaYdRqyKD+SgeHJACe/+HEB5VGlujrlUQl+X8jwjFZGJRmQDAxXBlpbW8G/6sjv8wpqTfCpjQiKQw9NPC6gcmcQ5ZsGJrs3h8gO0FrvhcflRMDvQygYHK70yLgkA4PDQK9WBAIqHbwaM0DHuZ12JyoqKpSX2vcKkQ2SAcmAZEAyIBkYoQwceoQ5QjtyeMMWUNMVaWtmASYXFaGouBjFLEWTUVSQidwUE7QABpL8gpwkAyOIAU508UlraWkptmzZgpqaGvDdG3wX2Fh6ZGIErTIZqmRgWDLACfTSsl1w+gX8an2vjzo6OkL48u0gPnopsF94Ph4JgLGfvBrEl+8Ae7c7YWtvoQSYCzxuDUtyZFCSgSPAACeb/ZQAC6gNaGhpw7Zt25Tv8yPgWrqQDEgGJAOSAcnAEWVAJr9iojuEgLMVbS0NKKtug93lBTxOunRcg9r6FlS3OUE1CMVkSypJBkYPA+E7wMrLy7F582blJ9Pb2tqUX40aPb0cVT2RnZEMDCsGNBotNHojfBoTJb74MlLP4Wl1KmTmG5E3wYz8iV1SQGUswvqMY8kdb0IW2fH72lFXsRv2jlb4vZ6encpaycAYYSBEl299lPziu7/0BgOESp4ejJFVL7spGZAMSAbGFAPy2y3G1R30ueF2OdBmd8HrDwBBH0JuG+wOF+zuAILQQZ9sRUpmJg56LFJZTkVqigkGNaAW5FClAXRmJFvTunXTrWZYDFRPzQd96Gqc1pik2E1XbO23n0p1Jj3U5NeQfMBvilkPg4adUIspBUmpXfpd9by6u+JMjrSVyXGYYdZroKEDILDVCGxkf7rsYIRPMvzBYoB/pY3f+8UJL76Dgx+X4BfmVldXo7m5GdzGOoPlT9qRDEgGRhcDao0aGp0eAY0BQZWm184ZTCoUzzJjyXHJOPPUFJx5WjLOYDk1GaefkozT9supVJ5ycjJOPomEypOoPPHEZLAcf0IyjllsweTpRmh1DrQ21MJlt8Hv9/XqVzZIBsYEA0KA7/4C7Yda2h9VtDwm+j2GO2mgJKfValVeW8HHbFKqITmQHAyHbYDfu5iWlgadTjeGR6jD0fUum5wN6ZqT/wfAgBoQJiTlFiKXH4csLkIRPx5J0vWYZCEK81JhpW1Yy4xr9BDmTOQWjkcx6RRNnoyJeenISDbg4ElA0NVwY2oW8sjmBNYlUWwWUl1qMnTkNyUnHzlUz49j5mYkIYmybELoYErNR1YhxzIZOWkWWPQaCGFGcm4B8lif/HbFOR7FxZnISNLDwO9aUbB53diiosmYTLosXXYOjlIuSQaYAU50NTU1YevWrcpdYPwrSp2dncpdYPJRSGZIimRAMhDNgEqlhlqjocSXFvz4VXR7eNlkUWP2IgsuvDAF13/Niuu/YsW3SK4l+eaVVrBcs8yKqy9PwddJriL56mUpuPLSFCxbmozLL0nBZRen4NxzkzHjKANMyR7Y21spQe9CMBAIuxmyMhQKUBxe+H1e5THMYGjIQunDcQihIMXp91KcfooziNAwinNkcNgHvTE30Xog4vl7NVbpb0WFIBAQGoTUWmhpfxRCxByNVByZDCQlJSE/P195bcXGjRuxUcrY4ECu52G/nhsbGzFhwgRYLBbIafAZUA2+ybFu0U8E2NHRUImqfftQVt0Ku0sFg9aM7BQz9FTqjUnILEiD3uiF01aH6rIy7KtqQmOHGwcmNc2akJSdjrQ0A8y2BrRW7kF5+X6bIRMMScnITPHC09SM5toWtBJCl5aM9NxcZGZOUvyZQna0Vpehud0Ft0hCSn4BUo0BqO1dfsvLq1DZ6IQNaUhOTkJGejJ0KZlITTIgjN1XXoYyipGlptmGzsgwyaf8SAaiGXA6ncoB1YYNG5T3h1RVVSkv0A3KF0tHUyWXJQNjmgEVnWOr6EQ7xEIn4H2RIeiE3x8Iwu70o7bFpXx38fdXDc03dXjQavOgusWJikYHqpqcaOn0oqHNjcoGqmtwULuXEjYhSjIFERpm2SXb7lUofeUWPHv/LXjlxTexuQpwevti40i3cYKwHc3bXsL6f/0A//3tg1j1+pfY3Qm4uelIh9ODP/ved7Br5S1Y8ftb8PJzr2JTJeAYZU+0Bijx6LF3wNZQgY7qXTFJZ90euG2tCPj6JiMoVBBCgPdHmsFonmTfuhgQQsBoNCKJEmFSkiQPcjsYFtuAwWDo2kHl/8PCgOqwWB3TRoNAyAe3sxO2zk602dzw+gQ0ah3Mei00OiP0RhPSKbmkC3jgpYOYltZWtNtccHr8B5jjxz90ZiRZzEgxGaCjgxKNWg01i0oFodFDq9cj1SS6Hr9sbUdLqw38zgZDShrS01OQpPEBLqpvoQScmw74tUYkpSXBpNMp9lRqtWJPpdJAwAAj7Wxms5HsmmDUqaHXCHRdZgJDTQAAEABJREFUlVcDQT889la4PV54h8mBLuQ0bBnw+Xyw2+1oaGhQHn/kW3gDgQD4KvWwDVoGJhmQDBxxBoQQEIK+x6Ai34Kk9w/lvhCgpJXHF0QnJcDabF76jvWi3U7jDS07KAvTYfdTnU+p42XWayW9lk4P+H2dXp8ffn+AxiL6ru7d1RFv8XbsRevu97Dji/ewe9ceNNkACvNwxhGn7RDpe+Bq2YWGrR9ix5oN2LunAe2UT6F8JLXF8PF1wNtahorV/8PmTz/Dxh01aHN5EXHkE4MRUnE1w127EVs/WYU1b3+E9Z/sQgNdlevsrEAbcbhz7XsoL9uNRkrM+UbZ8QrvIaGAH46mGrTXlKOtqrRPaacEma2+An4vXbXkHYjo6/ND+yJ9wH761JONo4YBjUYDrVYrRXIgt4Fhsg3wPjlqBphh2BE+2hyGYY3ikPQ68DO8qdRFnYMO+uxeOGn+kIM/DSWcTEZYKEFlpkQXzJnIyB+PCRMKMDk3BSa9Bio6QjFqtNAIHzyUbGve14hOhwZBSpqlkgOdtxXejlY0kwMPdFAb9DBbAA0/SmnORt7kyWQvF/nplBALBqFSqwBKrGnpAImvsGsNFqTmF2PcxGKML8xDplkFAyXEBMUrP5KB/hgQQtDmpFJECLnVQE7DkAEZ0khhIESBhhBCkL6fAiS+QAhef5AuLgUU4WWfv6vOQ/Uemo9c9tJVG4/XB7eXvncpOS/vQiVCj/THUwvXvnew5tF78OLDj+O5Nzehqt0Byp/FF0nHHti3vYLXH78XT9//MF547GOUUaaL8oXx2RmB2io1HfuptXC2N6GjZg/aKkr7lI6a3bA314F2HQg6Xuy7y/w9zdK3lmyVDEgGJAOSAcnASGWAsh0jNfQxFLeXslet1ajdV979+CE/gli2txJlTQ7YPHFe2nR30FXDKuwpK6OrowceaSyraEBlQwscHTWobW5D5GOYOqMFaQUlyM6wIs2sGUPkj4GuHoYums1m5OXlYd68eZgxYwYKCwvBt/GqKLl6GNxJk5IBycBoZ4ASXvyoYigISoABgUAQfkqAcdLLr8zTMrXxnT5+JfEV6GpX5qkt4IfPT3WUGAsGAwgFOZ022kkbpf1LLUbynCtwyc334Ppf3I6v3nIqptNFweRR2t2DukUXktQ6PZJzxsOUmoX+Jn1yGqwFRdCaLBBC1Z+6bJcMSAYkA5IBycCoZkDFVz99dBU0XmEcS7w41udHn4YTluM5Yms5GAT33UsOgyoBoRZQAxCImkiPLmfDQ6WXL9mp/PA6bbC1t6K1db902NDq8sEbUEGjM8CclgSDLggR8MJJ+bKA2gS1wQSzDtAggKDfDy9dYg0GBZ04+JXHGDsi7XU6YHO64PPY0dnRhpbmJvALzFs6HHD5VDAkpcFsNMCgPSRayEkywLfpWiwW5ObmYty4ceCXNXKZlZUFfpcEP7IrRHzbTiAQAI8ZLLzf8L7qp+2Yl+ORsYZlnlhGIlfxrNewbnj9hpfjKQcDOxJ5HoqYQVO0X97HqTqmTygYBN/5FaTEFX1AOa/9EoKfKviRyAAlxJT5cBkEfd9ROyn7uY7KAEmIs2gxed2v5GqCq2YjNn/8Jta8/eoB+XI9tlS0wuXtuggV9Npgr3gfu798Fes/eRt7aipQtXU99nz4NtZvr0BNSzv87ka07nwXZasP2Nm4fifpAh7ffn/dha9H/TVvf4KNq3ej0e6BB74undL3yOa7WP/xOlTX7Eblti9Q9tE7KNvdAH7/WbfJmGac8DsrUf/5O9iu9Hcl9fl/2Lp5N2raAG/07erKo4ibsPXTVaR3oF+bNmzG3gY79asFnVV7UL1uJ1rsLricjfBUr0XZJ6uw7tPPsWnrXjjrd6J2+6cH4cNcb9uyA3Xt+/2qVRBaFXQeFxDyw2vUQKUSyrEUepr8HfC1laHis7exWelLOD7mahOq6CKi/RDeezI0HOoEVGotzBn5MFLyS02JMCFUOGSi71q1VgdjcgaSssfRMaIRQohD1HqriN5Pg7TvsW50fSxj7XDGBugYIyyRfeM67i+XsfQxUocxjI20F9ne1/yRxIZ9caxSJANjlYHh3G/eR/saL8JtrMf94DJcF2vJmNGMDX//cB/DoiS/3G434hU2xoTFi2N9xrHwfLzCOJZ4cazPOBaejxSuCxPSeymg/NHBA5egJRYhaIkFMU584k5XoG10FduvoQM2Ep1KBbWK7UTYoCvUnMGyk75Nq0EoNQUmymKZ6YBPRfosQjCGxQC9OQWZE7KQbPJBeGyUIAvBo02DPiUNmWYV9MKLgNsDuz0InzoFWtK3cr1WBbalyH57ECoEXR3obK4B/2LfvppmNHV2vS8iRHHTJyJQOTvWGRBCQAgBk8mE7OxszJo1SxH+dVBOhmloG0+UIx68w/sq76c87oSX4ynHGpYPuhPlaqixHo8n7u+jcMwjDcvj6UiLmberwYyZ110s4wPfpxWZ+OJzccp3gUvKZXWXlN+ihFiIBJQQg1Jy3UG6BGDuY/Gr6FCiLNSyA81rn8WLf78bT933Yzx9P8l9P8RTTz+DFz/bTcklFzg+n6MejWvux0f/ugP/+es9+Hjtaqx55T/4+IHf4D+vrcH6PRXwtG/D7lW/xdv/IPx9PyFbP8HLK97F51sAB124Unwq/0IIBW1wt20n/fvxziM/wr/uZ30qf/tXrPjHe9hBGaH2oANeWxn2vfU7vPPw7/DsX/6NdV++S34fx9t/vhfvfLwTu+soUaTYjOUf+22Cs/EzbHn0t3jjt+Tv/jspzt/h9Vc/xcYKipMupHVb4l+qbClF64bleOXhe/AvpU8/xr9+9wO8uPx5fLqlFh2OPajb8Bk2rXgb+1o60EnJKMemZ/H+o/dgxWNP4eU3Pkfrtrew+fWH8dTvfky+uJ9U3vcjPHXvD/Dai69h0z4/7B6KzVUL17538cUj9+DFhx7Dijc2orLNQUnA7ogOzPC6c1TBvvttrHn0XrzcbZvs33c/lv/9eawva0aT6wBkuM8JtRomayZMlPzS0bEcLyNqEnQcpzUmwWjNgDktB5wIi1LpdTFEB3ler/egcZi/i3uqj+V7eDhjeSzjMYglss+8PBr7G7m+eL3s3whkIRmQDAxDBiLHpMh9N3qe9Th83qej2/pbHu1YPv9jbiJFpVarwb/0Ea8wjiVeHOszjoXn4xXGscSLY33GsfB8pHBdJCk9zWvMaUjNyMaU/DRYjFpAZ4JIL0BeTjryU02gGqh6AkbXBZzw2DvRxFdCYYElsxCTSkowqSATWSmGCG2+rOpAZ20jmms70Uq6pqxxKJxcghLSZ5k8fjzyU6zIHp+DjLxkpMFGB6utaKyqQ1PTHjR22OEUSeDHFTNSjTAGO9BRsxfNbQfqx0fYK8nPwLjMDJgzS1A4McJPYSayTSGgtRpt7Ta0OruucEcEK2fHKAOc2EpJSUFxcbGS8Jo2bRpSU1OV99oNBiU6na57fGJfnKTlxycj999Y5kcilscllrHS35G4jgYjZr1e372Nx7Its85g+B0u2xW/aDmmsYJOyJU7vyjbpSSy6CvpQEnJLmrnJBff/UUq4Hlu55JyXVCEMVTJCbwQlTH5pe9sdG5A+ecfYfV7ZXBMuhALrroL1//kHlx/7cWYb21G28dP4bl312P97paDTHraW1G68hls2vQlSqnFQ2Lb8yH2fvAQ1mxtgif/bCy69kF87ScPYtlVZ+OEeYDFTErKh79n29G8dRW2vvwUPts0CbqZN+HCO3+La267BqcsMiO58z18/uYn2LqlCnbCMAJohLNzLda/9jI2b9qCWqrnO82piPHDVsjvto+w/fUXsKWdxvOFV+HU7/0RX//Z3bjkspNw1ESKU7/fnJc8V3+IDR+9iRffKYNu1pU46Vv34ps/uBMXnZWPHO8n2PPWI1i/zYDA5BOw4OvnYnKmFda0abAc9Q2cectv8PWbv40rzpuP9FQzUoqPw9RLf4ll//dHXP+Ln+Prt3wVS3Izod66EZtfXIHte5tjT1QF6aJd52bs+XgV3v/vByg1Ho2ci27Hlb94ENeSLPvGBThpAZBi4b6MMBEChpQMWAtLoNGbDglepdEiOW8iTOk5AOkijkkIgehxifdTIQ6tNxrp2LIfGc5Y7ifHx8Lz4f7wshCjr7/h/nHJfYxjs5CqkgHJwBFmIPIciPfZ3oT1ODQue9PprZ4xoxnLx8vcv0hRCSHADfGKEAJ8IhovjvWFGF5YIQT6m0J09TAY8MHvtqGjrRVNrW1osrmVRx2CdNUzxL/w2NmOzqYWNDV3wO72wef3I+SjBFY76ba2o8nhhcfrIRsO2Fpa0NreiXaHG95AAF63HY7ONkpaNaGJHz9Unn3wwUuJMntLK1qaOtDp8MDtCyBA+orQEX6Q4wp64XPZYSPfbS12tLfb4XK1UtlMyaoO2NwBiiUAv99DibdWiv9AvTfKXoBshoIBBMM+qPS5HXDYKDaKuYPidfuC/dEl20c5A7wf851eOTk54Mcbx1Milt/xlZ6errzbi5M2g0FB5BgjhKBj+MTHKyFGFpb7zhwy1/GKEIlzxX6FSIyrsYrl7T3edcRcJbp+GSuEQKJ+hegFq9H0eTwwUL+gKTpmtknVMX2U7yZKWkUmsgK0HCTpqqMkGH09KfNKHS1T9ou+1kAFWDdASTL+fgtRGYvTgNcGe+VH2Fe6FuXVNiSNPxpFR52G2UtOxOzjFqIoVSBp7ybs/mwHKiqaQakgBMKGhRZqfS7SSxai+IQTsWCyFsbWPdi9dieq3IUwTFiMmcedQrZOwdQZk1CQDeg0+8FBH+CuQ9vurdi7vhRVYiJMRcdi7pKTMfvYEzBlmhUZ+j1o3LQZ1eW1aKM8D/cRUEGoTNAkT0TW9CWYesJpmDIpG+nJ2v2G+ykClCrr2Iv60q3YtHEvalImI2nWcZhHcc459lgUTxmH7BRAuz/OIB3j2Ks/RWXZDuyu1sA6eSFKFp2K2YtPwNw505Gmc6F593ps3WNDpy4VOdRPq8kAvTEduuyZmLDgeMyYPwdTiwtgzJ6C3CnH4KgTTsWcY5mX0zDrmONQUpwEY2AvGks/QV0j2Yn1Li06ZkNnJRr3lWHr1r1osmuhyZyKgvmnYPqiUzD3uOMxa/EcFGSYYYmRnn7YO6LNOnMyLJkFMCRZodbpu32rtTroLSmwZORDn5TaXR/PTG/7aXS9pp8xg9tVKpXiejhiOSaOj4XnOV4WXuagueTleITtMJbLeHCsy5gjhQ37Yn9DJUKtg8aYAmtqOjJTU5Bh1kKn7tpehiom6Vcy0B8DQTqo4Dum+Fw81mOJ/mz21K5Wq/s8JuMxg4X1GK+isZaX45HRjhVCMDUHiRxhDqKj94WAsw3tDZXYtWvXwVLViNo2G3xwoKOuCrW79lJ7HRrb3XB66Dqvoxl11fuwq6Iau5qdsHspseRzwddRi5pK1o2yx/ZrW1BnI/TjXBYAABAASURBVKwSDiesWtBM9RUkkf73VlaitqMDjVwqfmvJrwtOPvKniJxttFzVZb+WkmI2D50VRNVH2ttFfqubW+Bs3oXqii5cd/u+rvjjfrm+0gf5b7QxoNVqkZaWhilTpigvtOfEFyfDRkM/ZR8kA5KBYcgAJatCdMAZVJJaUB5pVN7tRXVKGQjRhaHI+hD89F3op/YASRgXIL0gLcd6wOp3daJx+/9QXb8dbTodJhZMQJY1nbJUeqBgPLLT0lHi9sKwqQK26hY0higGdE2GlBwUn3MHzvzO73HNLbfhmuONKPC7sHtHEjyZZyB98jRMKCBTui79g/5zEqqzAh01rZTw0cJXkg9zThLSgoAw5sKcbUVWjhfa+j2w1zSjsROga1kAMmFMXYK5V/wEF9z+e1x1649x9glTMTnXRG0xfOj4BNWbUbW7ChsajHBMmYv04vGYmAzo1dF44tjnRGPNWnS2dtJBejEys9JgsWiAkAap2fNhSZkAr9+H8poK1LcdfGfcQda0ZiD/eIyfOguLpphh1ATh91kQUucjbboOloJmBIO76EKcC/yqL8Qy0YU80AVEm9uFeorBW7kHtqpa1LV44eJ1lj8NOYsuweS8DGQaYzE4vHQ0OgOMKekwpeVAZ6IVtD88jdEMvuPLaM2A1kC87q+XhWQgIQbo5FEIodzwwCfXitCyEAICA5tUOiP01jwaSieheHw+JqeZYNLJU9OBsSrRh5sBfizaZrMpj4bzfKzHE4c7Lmk/NgbkCBMbT2NNS/ZXMtAnA3ylwGKxQK/XK3ef9KksGyUDkgHJwAAZoJwSJbeCyt1bfkqA+fwBdIkPPp8fXp9PET+VfDDq52SH10cJFJKAHwHS5yQY5cMQpH8hsjGwkNQEt0KfboJ5gh8qfQslZRycayH71DTQD8WMznZ0uJyopYtv3g3Lsf7fv8Kjv/w+yS/w0gsfYP0+wBG+TjZQfwnhXdTXNjja/fA4m+Bq/xQbnvkVXr7vVjx670/w6OMv4suNu+OybNv7NnatvBUr/kA2fnkr/nnfr/HKqmqUVsRlpktZawAKZqOAkndHT/IiybAb1ev+g/f/dCue/jXZ/8tDeGbleuxrtcPdhRhx/1UabffjjUKoIEiMyemwFhRDrR+BGb0RtwZGd8AqnRkGaz7GTSzqfuUKv3alZNI4FOcmI9mgAY+Eo5sF2TvJwMEM8LsCm5ubsX37dmzduhW1tbVwuWK9JflgW8NsaUyEoxoTvZSdlAxIBgaVAZVKBb77S61WQ4iBXvuDnCQDkgHJQN8MUPYrGAghQImrICWuQqEgEAqAsi8IBQOUFPODk148z/Vc8nIg6AcpkO0QQmRDeeyR8MoC1Q7sQzbJFoeCEI2DNBbSZ2Amw2gO1uOGh5J4djIa1Oig0ZtgMFlI0pA6bh7GLzwH8085FiVT85FmADQUQhh+ZEof0eiGzx1EwKei7wINxWiEzkgnzBYrDNlTMX7OCTjmpDNwzIwJKEzv7S4kHwKeZrSWvo/yNW9i4+efo7rZTwkpsmMkezoVXWRJoEcqLZA0HjlTFhFP5+Lo047H9KlZSA/VomXLapR9/D9s+fwD7KvpQMdBPzSQgK8hggiVGoaUDOXl94bkNJpPgzE1SxG1RjdEUY0ctxkZGZg9e7YifAf7yIn8SEUaon08hKDQQmu0IC01FWlmPUw02AR47KMx9UhFcuT8SE+Sgb4ZCAQCSrKrsbERlZWV2LdvH6qqqsDLbrebjlPo2KRvE7J1CBlQDaFv6VoyIBmQDEgGJAOSAclAvwyEEEIwGKQkV5BOxoLQqEJdog5BpQoqCa4QJbpUIgg1tbHwsqDMFM+rNSpKzihqCJGdECeX+vVKCpxQomS/EISnxS5ciOYCZKwdnhYn7BUaBPwZ0NPJoSUZoHwEtUd/BEBJLCEEBGgK+2dT1LcQizJPbeGPIJ+krzJZgVlLMXfZD/GNH/8e1/xkv/z41/jGD7+F006bgwlJgE4dBg6wJJ+CohRsRjnBVaKjJQqQPhQq9Z0WlY+AUPjJpMTLIsy67Ec477b7I2K8H9+47Sf4+rnHYN7EdAVx6D8XvPZyVLx9P75YtQprdmci+4TbccaNv8dVt5G90/NRXHgoqv8aIiSUhNQp52DWsvtx2feJt+/fjmVXnYOZWamwtpfBV74KFXva0NTav7XhqCGEQNfjjxlIzp1AMpESYdnQUqKU10vCMY8R4KRJk3DxxRcrMmfOnDHS69i7GfQ64emoQ1VDCxrbKUNM4ylszehobsTu+k50evwI0DYoBI0DvUqkv570qF2QHPIREKIXYd3oNq5TJAqj1NG/aP3uZWrr/kRhu3WovltHzkgGuhjgC2zt7e0oLy/Hli1bwK8Kamtrg9frRdexQpee/D+8GFANr3BkNJIByYBkQDIgGZAMSAaiGKCkC7+oXlDmRatVI9mihzXZgJQkE80bYTLqYdDrkJzEdQYkmQ0wGPQwmXnZRHpG6GkZnJlSEk9kMMpF9CIvaw0pyJ5xDgpzZyDV68Huqr1d766ieeyfLzXp4ZlHiYfCdGQTSEtyyEetA5LHI4V0cvM80NaVw1bViIbOAPyBdnidTjjawDeydUF1JqBwLsZR1mdBthPm7evQVFaBPZ2AJ8AqdFLauRd73lyOHV+si6jntgGIjuIsnIDstAxMdXlh3LgPtspmNCAIH9q7kn17gYDyuKUJOkM+Js48FpkFSXB5tmLD9p2oqGlG90QJps6dq/Dih5vxZXlTd3XvM5lQqUpgpnWrNzop4dlGvATgcfSO6LXFR6DqD7F32zp8tLUNnU4/YEiDJmMiciYbYM1gX1PIlxEGE0b0pE9KA//yI4vRmjmi+yKDHykMCAqUxtmULGRNmYJJJFMOkkkoKc5FFu3LJjWpUiIJhmSkZBYo74tl3eKJhRifZYEpOnOv0kHorUgvnIDxkTaVxy1TkGywwJKciUxqY78TCnLAN5bq1BrozLQv5E/BhCISpV7QhQGKM0KffU+ZUkJx5KEgJwlmCk8NwppSYWXs5CnUdkDYfgYpRYdJMPmRDCgM8B1fdXV12LhxIzZt2oTdu3fD4XCAE2SKgvw3bBhQDZtIZCCSAcmAZEAyMNwYkPFIBoYFA0FKWLm9frR1etDQ6lLKDrsfnY4uabd5wWJz+OBwdonN4aGDTy9clMRxuXyw2z2w2VzwkZ1gMBhTv1Q6C8wFx2Hi9IWYOjENzn2rUbZ6Jda88wbWvEfzbSq4ihdi+rHTMWlCOkxktccDK0EpMX0OUieUYOKsCcjwVqNj+8fY/M7r+PKdz1C6sxatbigv8icTACfLksYjd9rRmLNwHibr9sG1632sfedVfPH2q1hD8sW7q7D2w7Uo392AdkpGBWLL5ynme/1HJ51ImoDcicWYUZINo60MtRvfw5dvv0l+N2D3nkbY6EQ2INiCFmp9OqyTj0fRnNmYMUkFW/lq7PhopRLfGopxDfXvi4/fx4ayKtTZddAkj0Pu5DxYzS54qtei7JNVWPfpOmzb7YA+axLSM7Jh8tjQuv0DlH76HtZ/vBlVzQ7QqmaH8UnQB9iq0FC6BuvfX0k8v4o177+P9V9uRW2HEyrylzfrZDr5TUGKMT7Tw01bozfCQEkvQ0oGtEY6Sx9uAcp4RikDGvDj2KY0SjilJdFFBx20lCgPqbS0HSYpP4yUnmSERa+DEHoYkq1IykhBaqoBejUgwo+xI3LSQmMww5KRjtRkEyw6FcB6NIZqjRakpachxayHQaNGKKiB1pIMS3oK0tMtSE5OQ3JyOtLTUmEhB1pVCKGQGjpTCpKsVqSH/dLwHxQ66JNSkJKSTIkzHQxGC4xJpMNYgxoaEQA/3sbC3xfBwRhfIafRygAnuRyU7OJHH6urq1FRUYG9e/eivr4eHR0dyrYk7wYbHmtfNTzCkFFIBoYzAzI2yYBkQDIgGRhKBvh9X05Kau2r7cTGsiZsKW/B9j0t2LmvFaUkuxRpwe59zdhT2YK9VS2ooLKyshks1VXNqKpsQF1NEyXEXOAX4NPZGHVJkPTxUVM6K3kOJh19PBadMgXJVf/DlhW/x9MP/AZP/2cVttqzkH7c13DJSfMwV3msT0CoNFCrtVBrNFAJWhZsX03/rMiYdDRKlpyCidY2ODaswMcP/xrLf/88PvlsNxo1dNpIolKrCdelnz79dEy/4GosnuuEupL1f4zlf/gxnr7vV1j+0JP4eGMbatpV1BUBxS/5VNNJoeKXPMb/0RFkPHJnHI1ZF8ylE9VyVK55Em/ddw+eue9trNlRC+dkLYRZA5WafO7/lcY5x5+JpafPQGbde9j2/B8oPo6R5JHH8cqq9ejsdEJlzIch9xjMPGkuxud0wr1lOT545NdY8ehyvPZxK5KnnYiiKfnIcFBS7KXf480H/47nH/0QpU1O2PfzqVaRTyFAzqFS+qqBWq0ivihsQTwoesS9wiHXqWGrWIs9r92Hl/9yJ8V1N5792+P4aH0L3LlzMfviSzFtQgYyjaQ7gj9CpYJaQ/0mESr1CO6JDH1kMsCZITdctkY07CvH3upGNLZ5IWCB1WRGktEEoTIjhRJfSVZKWgVa0FyzD1UV1ahscsDVdTsrdV2Q6GGgpFTGuAwkCyd8TTWo2L0be9imI0RjTyZSktXQ+jrRsrsWrQ4X/EY9UvMzkZ5VgCwr788BeNpr0NLURBcV9NBSYthqNSEl2ApbXSUq91RiN303tLp0UBtSkJdhhsWaCktSEjJNIXg76lBfWQ5+nK28fBcqahrQ4gS8yl23FKL8SAb6YICTYDU1NdiwYQN27NihvBDf5/OBk6h9wGTTEWJAFbMfqSgZkAxIBiQDkgHJgGRgCBgIwY9AqA1NDTuwfdP7WP/Zq1i3+hWsJ9lA8xs+fxUb1ryKjWtWYhPJ5i9ew6YvX8Nmki1rXwPL1rWvY+v617Fz0yrYbfVIsqZBbzBCpVb336O0qUhb8BVcftu9+NYvHjwg3/waLlsyEVaLTrGhteQia/FPcNK1D+Lr3/sxTlyQi/xUpanrn7EQlqKzcezNv8Llip37yNZ3cfl3f4rzrn4Q1/z4QVx48dmYXQiYFJMm6JOnYuI5P8OZ343w2429GWedfTymFU7FtPN/hjO++zN87ZbLsKA4DRnGLpcJ/U8tgXXuMiy99R6Kj/3eT+XNuOLmn+Dcr9+Pb/zoZpx97tGYnALlDg5YS5Ayj/RvCeszZr/88G5866LjcHRRBlSGZFimXYxjlv2U7O1vv+XbWHbhEqSPX4KJZ1yHc6lv3yD51i9+hmt+ehPO/8bvcPlND+Lq2+/EiUcXojA/H6YJZ2Dxd36Jywn7lfPnY3yqBZkTTkPJeQ/iiu8Th5eejzmTzTBPPgFzL7j5gC/Fbpffiy69AHPGAWZ9QgxJkGRAMhArAxoNhMmIJBprzR4/Qm1OeHxBeKLxQgAGPfQ6PVJpXmtMRVJ2ISaWlKB4fA5yUs0Q9Gfmqd4mAAAQAElEQVQke3pNiJIJdnTUt6C12QOnSIUxSQez1kH2a9Fhc8Pm00DojDCY1DTW6yFU6cjIn4gJxRNRMiEbGSY9DJQ4hk4LNSXW1QCEEEjKyEfehCkoKSlGXroFSXqM3Un2XDIwyhhQjbL+yO5IBiQDkgHJgGRAMjDKGKDzEai1IUDlpySYB/6gGwGWkAeB/RKkMkinU0F4wRKiMiS8iBQIH1QaP13lT0Z6Tj5MliRotNr+2TKkwZA9DVOOOgFzjj31gMyagSl5KTBo+bSJwtNSwiV/EcbNOhUzjlqEwmwzkgwR5jVJ0FonIn/+cZiq2DmJbM3H1PmLMXnmqZi56FQUlUxCZhKgUUzSSZk+HdZJizFxfoTfCOzESQVIT0pH+mTWWYwZC6bQSaIBJg0Q9Nphr/wAe9auxBfv9C/rP3kPe2o60RFMhZ76W7LgBIqP/UbGeRLFOR8TJ+XAqqc4VdQ/A+lnTUPJguP36zNmvxxzHOYU5yM31QSh1kObXoK8qYsO6M2fi6lF+TAm58M6YTYmU99mksw5dglmLZqPybNOxBTq+8yjl2BcThKSeJ2lTEDevGOpfi6mTc5GskELI9WlFp2KqQtPRfGUImRZtdBaC5FVtOCAL8VuV1yKTjKwf9VRJ+RnrDHQ0tKivKiaX1ZdW1vba/dlwwAZUKlAAy10QgWtn8Zxt5/G8CB6vJFKrYFarQIPm6pAAEF/AL6AH36PE05bO5qam9Fmd8Pl9QMhHzwOJ9xOP3yE0OrIvsqHkNsGrzcAb1AFqLTkWkAtggBh/GTP7/fC73XA3taK1rYONNs9cLsccDvtaHP4IGgct6SkIS0tDenpGUhLSaYxRg2NSkBOkoH+GNDpdEhJSUE+XajJyspCcnIybdNqJbHaH1a2H34GVIffhfQgGZAMSAYkA5IByYBkIHEGVCo6GTJZlITVuOLpKJq1AMVzjk5YJk6djdzxk8EnOFqdPvHAhjnS72xC05d/xqf/+RH+9bv+5dm//xGrN9ajtv2QjskKycCoY4BfSv3iiy+ChV9SPeo6OKw6FKJoSAQVLFT09VHej2RvQWddBcp37QL/kp4i5eXYVdeKBruX4EJJKAghaJ5s0/+uDy93zVGGDCFu8rkRsjeisWov9kTa21uF8roOtLY2oKW1GRWNdjg8PsIwSAVLeh4ysnORk6ylixwibFSWkoFDGBBCgI9VkpKSUFBQgPnz52P69OlKEkxLF9m4DXIacgZk8mv/KvD7/bDb7VIkB3IbGAbbgMvl2n/gsX8HlYVkYFgwIIMYKgaEEHT1XqvcqZWSnoW07HwlEcZ3byUi1swcWKxp0BmMUKnVGK2TxpyFrEU/xInX/BnX/bx/+fptP8EJC/JQkDZaGZH9kgxIBo44A8Eg4PPBRVkoN989RYkAjVBBfUgglHByu+HxeNFGY74vyQJdsgmUd4LmkDNWDYTKjOTsDKRm6GEOtcFp88HhM0Ok5SMlyYAkrR8hnwtuZwCegBGg8dBs1sPUy/WOoM+pvCuset9u7KKk2D5KhDk9/kOilBWSgWgGjEYjcnJyMGfOHMyePRuTJ0+G2WyGehQfX0RzMFKWVfwrFnyiGY84nU54vV4anDyIB8e6A8EyPlG/vWE5Hr8/AG9IhY6gnsSA9qAUyYHcBnrdBg7z/sH7oSOkBf+yDu/vvO+y8LzP54t7zBmpWD8l5IN0wMjxxyvMFUu8ONb3eDzK+M7z8cpYxbrpYD1ersLrNxFsmOeRhuX9NzpmrovpgEkIqFRqaHR66I0mGM0WkqSExWAyQ6c3Qq3RQAgVRuuk0pphzl+EcbNPw9zj+peuRwstoPPG0UqJ7Fc/DPAdNzzGRI5pvMz7avT+G6nT2/xwxoZj477xfLgPvMw8JPI9yhwxnsuwvVhLxhwpLPetn00BQq2DxpgMa5IJFqMWEALQm2Gg8TeDBgmDRoWYRs8gJ6GcsDvccPpVEKYUpKSlIyPVilSLDlqyA54o94WABx6HHS3NnbBBC5FkRUZmJjIzSKjMyMiA1UJjVFISLJnpSE01wqj2wd3agvaWFrQ5vHCok2BKSQPHbVK54bV1oNPugUNQ7MmpSNtvK5PsZaamIMOsg8lshcliRRr1S6/TQq1SgfN0wuuEz+WEzR0AnS5ylFIkAwoDKtpGOOnF22RBQQEmTJiA8ePHIzc3F1arFVqtFqyjKCfwj/fRWMYOHjf4mDJyDIsFxzojEcu8MJ08VnIf+hLOc7FupKjYQHt7O9rjkI6ODvAvGbDEg2PdgWAZzz5ZeD5eYRxLJI7jcVMizy306NBno82QQ5Lbr7QZpI7kQG4Dh2MbaKf90K6xgl8L4XA4u8cmu92ujDu8z0buw7HMj0Qsf4nxl1lnZ2c3B7H0lXW4v5zYT5QriW2PifOB8MwHHPylPNbXL/MQeVAi5yUDkoGhZYCTPjab7aAxkJf5BCOR8Wo4Yzk2HoNYIs8P+DuwJx7aYzhXYpsjgSvuY39bmkpngj4lB/lZ6chKMSEEgZAlHcmUPJrE79/Tq6EOhZQ79YNKCdIhqzxPc6FQkP8DAS+Cng50tNpgcwoISxayCjlRkIfCDBMMWhVCdMWTLBHYDXdnG1p216HVQVBzJrLGF2HC5CIUFZFMnowC8p+dnY70STlINQWhouRWw74mNNVXo6mNSoeANiWPklwZSDN44GuvR1vTgfqccWSHbbGMy8PkdDNS0wuRkXugftL4fIzLMMLgaYejrQV1nZRg8wcpPvkZywyE+y6EgE6nU94LV1JSglmzZqG4uFh515eWkl5hvYGUkWNSX2PPSBlzIvswkJj52DtEY0ws/PC5VPQ6UPGKS01Npcx5fGKhrDvLSMdarVYlKxv0+6AOeiFooI4mSS5LBiQDR44BVSgAQQdKnNE3GA3dYxOPN2azWbmaEu+4k0RXCEcaVq/XQ6PRKF+kY6G/I3EdDSRmg8Eg1y8de/BVU8hJMiAZGDYMCCHAY1vk905ycjJMJlNC30fDGcux8RjEwscY4T5zX/mOjWgewu19lWyT8SkpKd3HL33pR7YdSSwfE/W30QW9DrjbalC1bzdKS0vDgtI9VdhV14FOtwP2jkY0lpZhb2klqura0ekLwe/qQEdjNUp37UJpbSvq7R7KilG9owWtdRUH7ETarKjGrmYnHN4AheVHMGhHR3UFaiJ1aL6MbFY2NqCurr7bb2VtO/kFXTT1w+tsRXtNKfbtJqmuB5mENxBRX156sP991eTXgdbmCjQR7qB+lnH8Lai3UfwUlfxIBpgBPj7PyMhQ3uc1c+ZM8J1ePIYIIbh50IT30cjxobd5HjfYf6JjzkjD8rgshEAs/PC6il4hKrVaDT4Ij1c4q8mJs3hxrD/csKFgEEGfB9qAGyqZ/IreRuSyZOCIMqAO+qCmfdHn9SiJaR4zWHi84bGD5+MVxrHEi2N9xrHwfLzCOJZ4cazPiS8++Ob5eIV9ssSLY/2B8DxWsfzlytzFI7x+hRBIBBvmeaRhuc/RMXPdER1gpDPJwKAwMHqNCHHouMRjDu+r0ftvLGPecMaGY+O+8Xy4P/z9yWs4si7c1l/JHLE9LvvTjW5nzJHChvvI/exNQgEfAm4bOjva0NraekDaO9FGCS0PX6jkX2GktvbWTnTa3fAEQgj6PfA4baRPOLtrf0KL6n0uuBwdVB9hi7CK7Q4b2lw++AgPBIGQFx5bJ2zh9oiy0+mEw2GHk+q6/RIkSOdwAZ8bblsrOtpIbA6QSQQi69ujfJPfVqcXLmcnnIRTYiG73WV3/L2xJOvHGgO873CiKTs7G/xrjpw45/12sHmIdfwJjxux6keOOyMRy/wz11xG9qWnec5zsW6kqCIXxuq83+ejMdYNfcBJyS/5YsOxuh3Ifg8PBrRBL9R0gOTzeMCJ6eERlYxCMiAZOISBQa4QCPFDNVIkD3IbGKJtgDIOg7xXS3OSAcmAZGB0McCJLk54cbKJL1KPrt6N/t6M+eSXEAJFRZMxaUIhVH6X8uijKiQTYKN/05c9HG4M8CPH6qAPqoAbVosB8+bNBd9WPNzijI5HLksGJAMDY0Ad8sHqaUCau1aK5EBuA0O4DZh8nQPbmSVaMiAZkAxIBiQDw5gBmfyi5Bf/2kdGWhqCHic0Pjt0dPLNV6CH8XobbqHJeCQDA2QgBDUlnQ1+O4TPCb1GhXGFhcp7RwZoWMIlA5KBYcyA0+mE22FHfqoJk7NTpEgO5DYwhNuARQu0t7fD75cXgYfxsClDkwxIBiQDw4GBERnDmE9+8VrjF1Pq9Tp4PW7o3O0w0JUvQSfigp85ZwUpkgHJwGFlQISC0FDS2eRpgcpjBz/uyLcU8/Pch9WxNC4ZkAwMKQNtbW1g4V9JmjdvHqRIDuQ2MHTbAL9IuKqqCm63e0jHBelcMjByGJCRSgYkAyOJAZn82r+2+IV1xx9/PMwmI/z2ViS7m6D3O5W7UfaryEIyIBkYZAY46cWPOpp8HdC7muHobMOE8eOVnwzWaDSD7E2akwxIBiQDkgHJgGRg0BmQBiUDkgHJgGRAMjACGJDJr/0ryWQyobCwkKQAGSkWqFxt0HnphNxvhy7ghCbohSoUUF7CKl8Iup80WUgG4mYgBCXhFfJDG3RDH3Aod1pq3e0wCh8K8nKVfZAfRZYvkYybXAmQDEgGhpAB6VoyIBmQDEgGJAOSAcmAZGD4MiCTXxHrRgiBmTNmYEpJCbwuJ3TuNlg8zbB4W2EI2Olk3UMn7n6SoJIEE0P0azzSLyVQJPcjcBsMKglkdcgHbcAFIyWXzZ4WJNE+JjydSDKbcNxxxyE3Nzdir5SzI4wBGa5kQDIgGZAMSAYkA5IByYBkQDIgGRh2DMjkVw+rJCsrE/wI5OxZs5CVZoWztQGhjgbo7fVIdtYj1V1HUivFLTlI7ZEDyUvPvNQhxVUPM+1DGnsD/LRPaYJeFBVNwtFHHaU86qhWq3vYI2WVZEAyIBmQDEgGJAOSAcmAZEAyIBmQDEgGEmfg8CW/Eo9pyJH8COS4cYXIz89Dfl4uxufnoDArFeMykzE5J0X5JaKi7BTEKhMzLGCJVT9Sj3EskXWxzo9LNYIlVv1IPfbJElkX6zzjWGLVj9RjHEtkXazz/Oico34fXI2VyNCHYl4/bJ99svB8vMI4lnhxrM84Fp6PV3jdFloNmJyVHFdf2Q/7nJBuPuLYCZkWjM9IwsScNIzPy8K4/Fzk5eaioKAA8lHHIR/6ZACSgWHPQChgQ9BbR1KLUKAToVBo2McsA5QMSAYkA8OVAf5lT6/XCymSg0HZBuS2NOB9iffJ4TpejIa4ZPKrj7XISbAJEybgpJNOwsKjj8KC+fNw1IIFmD9/fly/SDVjxgywJPILRoxjSQRbUlIClkSw7JPlSGNnzpyZMFc8aJeXl2Pv3r3IyMiIax0NxO9gYOfOnRtXvLxepkyZkvD65ZhZ2E68wjiWeHGsz3dTzp0zG4uPWYgTjj9ep/YPdAAAEABJREFU2ZdSU1Mhf9URcpIMSAb6ZSBISa86+B0bEXCsQ8BTQ8kvH+hfv0ipIBmQDEgGjhQDI8UPXzxwuVyw2x2wSZEcyG1gyLcB3hfdbvdIGUJGZJwy+TUiV5sMWjIgGZAMSAYkA2OHgVDQTgmvLxCwf4CQ430EnSS2t+DveB9edwP8fg/lwORdYMNoi5ChSAYkA8OYgWAoBD8NmTZtGtoMOSR5UgySgzbJwRDvBzmwa6zwB0PgfXQYDyEjNjQVZ/19Ph/iFcYFg8G4cexnLGK5z9z3eIVxLPHiWJ/XDwvPxyvskyVeHOszjoXn4xWOd6DYQCBAJ0L+uLbNwfAbb19ZP+yXb3Hl5XiEsSxjCcvbRqL9HUtY7iuL5Kr/7zbeh5irePa9sG4Y2zvPvfsfi1g+Uorminng+r4kFHQh5K1DwL2Oyg2Av4xkL0KuLxHseA8e23b43M3gsZ/XZV+2BqfNC6+jFpVrV2L7tq3Y2Qy4/YlYJjvOuv12tgzATiK+JUYy0DMDvA/xvhQe57gM76fR9dzWn4Sx0ft+fzhuP9zYlJQUTJ06VRF+9QL7ZOF+Mjtc8nI8whjGJtLfI4lV4vMH4RNaeNQmuDQWKZIDuQ0M8TbgURvhFRr44ziXDY8bXMYzVrEuY3i84pKX4xHGDHds+DuE4wyLigc/vr0uXuEOs8SLY33GsfB8vMI4lnhxrM84Fp6PVxjHEi+O9RnHwvPxCuNY4sWxPuNYeD5eYRxLvDjWZxwLz8crjGOJF8f6jOODNt6mPR4PuC5WYSxLrPqReoxjiayLdZ5xLLHqR+oxjnfqyLpY548o1u3uXhfS7wEu+ltXA+GK94FEt42xio13zOD1F+YqUSyPV4lief2OBixzGD4g6a0M+VsR8OyixNcmiOA+qFSdUKkDUHl3I2R7D+62j+G271MueDCnvdkZvHo77C2bsObJ2/Hqyy/gjV1ApycR63Y4WjZjzVPfx0qy8zrl9NpjetohhBBdfAwGggiFAFqif0EE6WA54PeDOfX7gwjQlWNq7moLBvbXh9u5jNDpN/wQQmQjEGDcfmF/3T64PUgJSD8JxUKO6XPAaojqCO/3B7riOrixK0ayHaA+kUnq0wEoOUaQ+stXwrm/ES37Z0OkElB0GLu/srsIke9Q0I9ANzfhGAhHbdynQ/1SG8UbJL989T3E8xSfv9uG/1A+ldgP6lh3DCNpJkQkR48tfELUUz2Pg/1JGMuvpuhPN7r9cGPz8vJwzjnnKMKvkgj75/XM/R2OMYdjjC7j5oqOk30+LxDwQhUKjKRNVMYqGRi1DKjou0oEui6cRo/D0ft8eJnHKSbE5/N1n2+F2/orRzs2QMcpzE2kqDQaDYxGY9zCv8rGIrH9c8c8sUiuDj9XQgjl/VF6vT6ubZrXD8tIW0cqlQoGgyGuvnIfua8siWIH4jdRLI9VYwnL62cs9Xesrd9wf+Mdq3j/DWMT2X+HG5bjQT9TyN+OkK8BKo0aKq0OQq2CoJM1QXkGEfDAZ9sKt61COegLUrKCT1r7MTlym/0OoPkzfPrky/jbbSvxaWU7GtCIjpr38Pr3b8Jdl1+Oyy//Jsnf8Zflm1Dq6YC77HW88Le7qI7bwhKhQ2z0nXOzw9m6BZ//83u4/3thPJU/fRC3vlqKfa0uoHEr6j54GD+4+Vu45d7H8MinzWi0+ckyfTydwK438NLff46rvvUd/OLZtfhot40a9n8c+9C29UU8edt3cN+9jxK2ibC+rkYP6e16Ey+//DJueuRTrG3oBNV0tSn/HXC2baME4u145fn/4JWdQAuFozTt/9e07WV8+MjluOV6ipn4+cYN38Xf3tqDDZu3ofHDR/CjW6/Hzfc8gn980oT6TvbrgKt9O9b86/t45bl/Y8XaJnz+4o/w8C+68JeTjUPkG9fj8r+9hafX1+33OnILIQSixyV+L6cQh9bzeNSfjGSsTqeL+/hqpPRXrVLBSxcnNT4n+Je3R+4WKyOXDAxfBuKNTBv0Qk37pMflglqlimn84XGK/XDZ33gc3c6Y0YzlcynuX6SohBDgg894RQgBFa2UeHGsL8TYwwqROM9CJIbl9cPCnMcrQggIkZhfIRLHcrxC9O/X6XRi586d2LFjR7dUV1ejublZEX7pfWRbTU0NeAfojYdY/faEHwxsX7H15JPr2C8Lz8crjBOif557sstYlp7a+qtjHEt/ej21C5H4diXEyMMyT0Ikto6ESLy/A/E7VrGJ7r+gqadtvb+6MM+J+hVC9Dke9uZ/oH5BU3TMbJOq+/moQF9ICFHCCwhAkMBvp1k3Av4AHHYnnHSgyFcwOfmF0TwFfYCrFjVbdmHdO+Wo7nTDQYzQKoVab0Nr+W6Uvb0Vla1e2IIqqPxeUCV2lpXj7a2NaA3Q2EAXTAwawGDfg7K1a/HKyrXYUusAQXpkzt6wHXs3rcQb26qwo9VHF1x0JEFKELWidlcVOtxeeJ1NsNdsxfsb1+Ltz7diw/pKNDs8IO8IeN1o2bUJZRvexhfr/ofPy+tR2Ub92O/N21aN1t2fY1PZVny+YRfWr69Ck51scnuALLTuRmlZGd7aWI06hxcHkKzghd/ThNot72LXzu3Y1QK4D1aAUGkAuppur/gQe/ZswZZ6PzyBEFSuZjhqt+CDjevw9jvrsPaNnaikRJ6NPPg9zajb8h7Z3EY2BTwhHbQ6A/VbS+JA5949KHtrMyqbfXAIqqcLbgatGlo6LuaoRrIIIQ4ZH1T7+xW9//Y2VkTWjzUscwSauIzkIZZ5xhD0EP4PB9ZiNiM7KxNGTQhquojQdfdXCIdhkiYlA5KBfhgQCCl3YGpoXzRrBXKys2CmfTSefZ/H2lj0I3XCY85oxXK/oqlXRVfIZcnASGCgtrYWL774Il544YVuWbNmjZII2759O955553uetZZvXq18kjESOibjFEyIBmQDEgGDjAgNGlQafMQ9LlJXEDADeFpQdDbqSQ62t1ZcHjMymNofd71FQqBHxcMdD+6FoDyaGD3+V64PUjfF37w7fLdj8MdhCUcJd0CQdDh6oE4Y5rr0U4IBz2uF9aJfMyOnAW5njyG+BG8UBAhkgDpBALpMOcuwtm/+y4uvfQKXJS1GN/4v6U4++zZKKGgDCTInYes02/BD/78KB7973/x33/+Af+9ezzy29bgwduewKsbGlFu6yaCEd3StO1/+HLVw3hGezbGXf0n/Pe/T5P8FfdecTKWqtoghB+UigQMemDadAiNFsEdZWh2umGjmD0eP8rKm0nPjlkzAZOp27Qy42iqR1N1BfzHLIRIzUBgWylanK6oO7wU1YT+ZU6/AMcs+xO+c+FEXHnFKVh01Z24ZFEh5uaQOUpaYdo0iNYAfM99il1NnaijmKml+6OzZKLozHvwrTuJt/8+SX2/G3deeSUuTD0ZV9/2R9z9CNU//hD+e+MZ+Mo8NtoNjZiRs5KB4cVARkYG5syZDatJT8kvN9QhH0TUtj+8IpbRSAZGLwOCvs/VdHFLRcc3qckmLFiwAGlpaaO3w0PYM5n8GkLypWvJgGRAMiAZkAyMGQYS7KhKkwKhLaREVTaCQRM4gRX0uOBwqdHuyoAL0xDS5CqPvAshevfSsAmV7/wd3/sOP/J3Oa7+9q24+/nN+HQvpW74TrLm1fjkiZfxwHV/x5MPXYuf/ewu3PT91/BeTQcaGzaj6t2/47bvXIvLL78G13znXjzwVh3W1fburscWslP93kO4/aYuO9+48R48sKr+YDuNW8A637/pOvJ1OS7/+vW4/Jcr8MQnm1HZUY6PX30Wn2z4Dz6o+Rf+fMf1uPlnf8FtK0tRGdsLw7rCMiQDJefiLEqQ3Xy+B5+VleHL3Q1dbT3812vUmJGRjnyLmVrVJOmYMHMWTrjgWExITYKFaij7Rf+nYXKOCkcVb8OOaid21zfCgyrswnyYkopxQjaQrCU15ROg/y1orLejYq8OE2YVY4oZSN24DRXVLtTbqPmwf3TkYSomzUnGwotqsW1vPSXqaHugWvmRDIxmBvhxp+SkJPC7AuHqhNnTCm3QAwHK6o/mjsu+SQaGGQO8z2ko6WXxNCPkpi++YBBJtG/yI9TDLNRREY5Mfo2K1Tj2OpGcnIyZM2ceJIWFhcjKylKkqKjooLbx48dDiD5OisYehbLHQ8SAdCsZkAzEyYDKAKhTERJ5gKCkTSiEgM8LuycZHf5JUBsnQW/MBJ/M9XSLO4JewFmJivWbsGbVZuxtDcKp8tFBZjV2v7USW9dsQ2mjF25bDao2fYov/vcOtlR50ObTQU+5EY1oQcO2HdhK2Iq2AGENMOi10KpVUAvEOPH7r5pRv20ntr65GRWt++0YdGRHQKXYCevswfa3dqPRFYLfoIIq2IbGLW8pj+CVNgv4Qhqo1SSCYtDpoaNYdBrSQxyTWg+kFWHqtEKcMEOHupp6VNa3wkkmok99zeYMZCTlQlWxGVvXrsPKtdWodahgysxEYXE+UqgPRBMh1STp9B2chAkTg6iqbkHlzh2w1WxDs6UI2rTxKKTkll5Favyhq9xwVqOxwoHysnSk501B0fgQco1bUFHXjLrensNk7KCJhiylI3NKLopPSYWnsgFt+1rhoFpOzVEhP6OYgZaWFmzdulURfqJgFHf1kK7x404GgwHZ2VlItRgRclDyy9MBbcANVSgAgZ7vBD3EkKyQDEgGEmKA9zHe13R+F7TeTgTtrUhLtoB/eVav1yuvl0rIsAT1yUD4EKRPJdkoGRhkBgZsjn+h55JLLsGll17aLYsXL8b06dOVpNcZZ5zRXc86S5YskYPIgFmXBiQDkgHJwNAwIIQOKm0BhJqSYHRa5g8EYPflwR6ah6SUQiQnW8EnciqVCkIomaQDgSp3dX2GT97cglfeNOLUG36H3zz6Z/zxh+di3mePYO9bb0H5xUY3Q8oAw16g5Oe47Kaf48/3nYKT8upQ//FurH7dgDO+9VvCPoJH/vJD3HpGNublMiYWIeOhMmz5pByfrNTh9Ot+o9h59C8/wq1n5mBBHtvYr/NxPT57PRdLb/8Nfv+vh/Dwb6/HzfmfwtpQis0NkzHj9Mtx7JwrcUL+V3Hz7x7Cn35xE35/bgkKrZQkZDNxiNmUhPSUdGhabXDYHGgmLKfgqOj+ZGVNwYTcOah8+zH84+GHcfsTq7GuvgPttA6Ux0a7NbtmzJm5sE4oRnt1FWo/X43GdWsRyMmByMnuUgj/D3iAlnLUlzuws7QQRtN0TJwHTDh+M/Y1EbbBFtY87KVp/ERkL1iE/LpGqGvr0ETn/b7D7lU6GGoGdu/e3f2KjE2bNg11OEfcv0ajUY6Zx48fB0dnG3SuZpi87dAoj0BGp8GPeHjSoWRgVDMQftSR9zmtowk22gcnT5qIafwofvRxzOhgYlj0QjUsopBBSAYGgYGjjjoK4YTYuHHjBsGiNCEZkAxIBiQDw4IBAbqAoYZQif3hUHZCkw6+6w6FiHgAABAASURBVMuSnAaTyQQ+kRMi3L5fjQs/pTFaWlCTkozdc6ahsECPLHM2DMklKDlVD2OBHY0tzeCEGjCVkmgno2RKErKyCOymhFRZGUrVKqyeMx25BQbCUn28HzclesjOzv12cgqMh9rxsM4ulDZ8hBXVT+P3d1yPW674Jq75zj14YFUdPtjlQGNrC/z+6PRUvMHEqZ81E7kn3YD7HnwUy39yHn5StAXP3H0brv3Zg7h1ZSkq2lwHG7RMgCljKpZon8W++p34ffl05FN/i3IOVgtQf1vKd2BXih9lp01BfooRs7NKMGH88di7rwmlNQ1KMo7W3sHAw7KUCZ0mH0VZq+DxrMGnOwEb3wZ3WHxJo5KB4cVANiWnFy5cCBO/t8/ZDrOrERZvC0z+DuiCbqhDfgjlcUgad4dX6CMwGhny2GQgpOxDakosawMumHzt4MccLe5GhFztSLaYceySJcpdX2OTnyPXa9WRcyU9SQYGj4HOzk7lNvUtW7YgLK2trcpJAZ8YVFRUdNdzOy+HQqHBC0BakgxIBiQDkoEjxgCntIQQdPAoAMFjeRAqNSW89OmUrDJDp9OBH+MRgtoRNQWDgMsJO53YtWdlICVJA7PODI0+DenjNdAk+eBwuxBkPaRTEm080tN0MJvJDieaWlrRolKhhrCWZMZSfbwftkPfUa0UX3V2BswUg0kXZcQfAEinRRVAdU4y9CYjLPokJFnHYdLC8zFz5ixMywQMWhEFTHzR6/PA6XYiaNJDq6c+kykVyUEfcyYs4+fh1DPPxSVnHIez5uVjnL4dbdvKsf7NUuVdYwe9JUtrhTEpF3MzXTAmJ6FSOw2F6UZkWyKteuHztKK6dBsqazaiomMDVr/5Mt59dyM+3urC3vWlqNpXi0on4KXVF4k8PPMm2oYyUFRigDrYie1rK9Bsd8NzeJxJq5KBYcWAhQa7woICFOTnI5/Gp5xkPfQ+G1SOFmjd7dB7O2DwdcLot5FwKcXolxxIDuLZBmzKPsT7ktbTDpWzBcaAA3lWI+1zmSgoyCcpUC7kDavBYRQGoxqFfZJdGgMM8LsZXoz6tceXXnoJL7/8cvct7Pwrj2GRv/Y4BjYK2UXJgGRgFDMgQJkvHJiClOxSQavVUrJKQ/NqCEE66G2ithC10UUQpVDeZxMCLYJnBQQ19vTZX0+KgoQvojCeMbTYE6DfOsUOgC5FssYfkq5lQOTORc7pN+P//vwIHvnPf/Hf/7L8B7+/4+v4xsIMZJg1GJQpFITN1onG9lYE0ijJlmyh1B8QbV3pc5C4YqdZM5B73Ffx2zuvwS0l41D0wS7UdLhQz20RotNZUFR8EubNOQHzZpSgwGiEJaIdITs8nhqU79yCxo9fQvOKX+POW6/H17//W/zgb/9D1UdfoLmsFqVNIbh8kcDDN68zJqFo4cVI0mSj7uNPUN9hgy1ivRw+z9KyZGDoGdBoNJRgn4EFC+ajaPIkaEM+BDqboHU0wuJqQKq7AemeeilDxEGauw5WZw1SXbXg+fC64HmuY+H5cD2XvMz1LLwsZWi3X96H+K5K3qd439KrgigpLsLRRx8lH3U8gkOg6gj6kq4kA5IByYBkQDIQyYCclwzExoDQQq3LR0iY4ff54UMSQioTJb00UKn6OZTRaIH0dOR3dGDyph2orHaj0d4Ad+culL3ngavGgqy0dCWJdkgwdEKI9AzkUSJk8qbtqFKwDvhdLWjZ5oej9hBEzxURdorITnW1i2JgO61oDtvRqJU48zrLMGHdc9i0uQ3KDzD6HUDz59i7Zw8+KwPs7p5dxFXr6QB2vYG33tyMv76mx+LiEhw1OSfKhJ+WW7B36xZ8tHI1KtpsUO7wUu5ia0FdUgg7ZmbAaNIenNgiFPRJQPE5WLz4WFy3JB1ZSRquPSCOJniqa7Bj0zGYuPAnuHv5cjxJspzk6cfuw6+/4cT0zFJsL2uG032Esl9qI5C2EBNzgKNT38HG8nZsrz4QspyTDIwFBvgu2tTUVPCrRE468QQcu3gRjll4NC0voMTYoTJnzhzlfbtz587tsX3BgkMx4bqhws6cOROTJk3C7NmzR0zM/D3HF/mrq6thtVq74+aXo++h7wYWfvIlzO348ePh9XqxevVq7Nq1K+F1xOuV36fMZdh2rCVjhgI7a9YsTJw4EVzGGmtY73DGfNRRC5R96bjFi3HiiSdi3rx5SElJUS7ijYWxZbj0sZ8jxuESpoxDMnAwAz392uOMGTPAwl9q0cJfAkLsv4J/sKlhsCRDkAxIBiQDkoG+GBAqHVSU/IJmHPxiHLya6YAuDzqdnhJgagjRx/iuMQAZUzFzfBqOTavHhndew0vPPouX3/oUW0PzkZQ7A/MKjTD19Dihgp2Ckjwz5hl3Y93br+LFZ9/Gyjd3otzmhq0Ptwf1h+2kT0Ex2ZlPdta/vVKx8+obO7A7bGe/zozx6TguvQmb338dLy1/Bs9QrM88uxzvrtmGsjY13Lp0JKW7YDFsoL68jJXvvI0Xv1iHNS99hC1bNmO7vQLrPtyK0tJ6NFMQnMKCrRb2XZ9SEusFvPgM2XzmJbK7FhvrDDBMOwanzSzEzGwzaUd+ujrn76hG084P8earL+BZxq54Bc+8Wo59fhMKTpyCnGQjLJEwnlfrwL8mmZ9fgHkFJph1Bx9u+tob0VqzD9v005A050wsveQS5Z2dl3B54dm49ORCZJg82LyjCs1OD7wUv6N8NT567UW8wDHsl7dXb8aOJih3hzVXbMfGd57BK89z/0ieoz6+uxkfrPkEOzetxKfbWymhuBuV69/F1soO1Nk40AgRGsCYh/zCHMybkgS1U01+ISfJwJhigB8fNxqNyM3NBb8/t6AgH/wjU7yck5ODaMnOzgYnYLiMbutvmTFDgWWfnEDisr8Yo9sHGnNGRgbYRrTd/pZTUlIQCARQWVkJfs1LWJ/XVXt7O9pJ+C7dcD1vtDt27IDdbofBYECifrOysoYEyxwlGjOv14Gs30T99hcz70P5eXngfWr8uHHgdaXX6/u/gMcrU8qgMaAaNEsDNSTxkoE4GOAvYj5I5l9yDMtFF12ECy+8UDmAXrp0qfy1xzj4lKqSAcmAZGBYM8C/9qjPR0g3GwHtCfAaToPaNAV84M+P66hUfRzOaCxA+iIce84cXHCuFx88/hPc+e078H+/X4XNx92ASWediXOKgWSDgCA7KhWVYj8bGkoIEXbOCZNw3LG1eO+RH+Kub/8Bd9z9OTaluuHIVyGsuh/Rc6HYOQZzTpiME46vwweP/ajLzi8/w0ari+wIqEhHpB+DxWedjcuWlmD7yt/gvu9fhau+cQOu+t5f8fRbG9Cq1SOQXoSckk5kpz+LZ3/1Xdzxy7tx42NP49EbH8BLLz2PV1u+wNN/eAlvrdqCMgBuIaBq2IyW9/6GP9x2I759Fdm87v9w1d3VqM9cjNv+9E2cPy8Tk4gmHDSpaSkdmWYHUv0f4G8/v70Le+1tuOqX61Helo4rL1qM4jQLJb8EhFCB14MQgnBA1390TwLElYp1BJzNjait24ttx+TDPy0bUwAYSfij05mVRyaFyMTWnbtQ4/bA2bgFbR/8HX/6/ndwI8e/X37xtxV4rUygzaPCni9ex4pfX4Vbrqf+cft138FV9zyH+x79E95Y8X38dWUlVjz3Ab7472/w8ppqbGoQEEJQzCRUYv+UOX4OZi+5EkdZs1EYuS3sbwcIx/1QU38IJyAnyYBkQDJweBng857TTz9dSX5t3LgRnOjqzSO38R1iq1atUhKYfIdRb7pDXi8DkAwcYQZUR9ifdCcZOGwMrF27FvwesOeee075cjhsjqRhyYBkQDIgGRgSBlT6YmhTzoQx/WQkpU1VHhnQ6XSUwIjhcCZnDsaddiP+9NATWLFiBZ56+M+469I5WDKJElycIMtYguO+eRFu/MN5WJyfguyIHponH4t5l/8cf3nkX4T9E/71r5/j5z9/CjdecinOmwKk6COU+5g1TzoWcy77Of68385TT7Gdf5Gdy7vsGAicPQsFp9yIP/ztcfK1olt+dfPlOL9EgxRDBiYt+QYuvWsFHn6K2n/9azz+7Rtx4+OP41fUrxUruH834uYr5mCKIRmGkvOw9Ka7u+1w3w/SIZfslooeP5aJSzBr6V144KGn9tt4mspf4MfXnYAl6YDyRGPWTOQuXob7bzwL11GCL4MsaUgiP5kzL8biZX/Dt89agLNPOw2zzroJf7ziOFw5NydSDdj/yORFF1+Ev333LBx13BX42o2/JJ/UV6V/B8p7bv0Wrlw0A2d/+4+444ED9Uofn34MK35xJX564x1Yev0K/P3RrvYnH/krvnvmJMybPQNZx1yJ395wNq4/qRgcs5YjMU+AdcbF+Pof/obv3PY1XDQVSDdxA4uO/hVh+gUX4sqHb8DZC3NQlERV8iMZGAADEioZ6I+B9PR05VFHq9WK5uZmfPnll2hrazsEFgwGUVZWht27d0MIgZKSEkyePPkQPVkhGRirDKg4O8zPCMcjPp9PyTjzDhYPjnXHKnYgPCeCZa55/bDwfLzCPll4fR1JLMebqN+amhrwLb7btm1TbgmOJ+6B+B0MbDyxhnXZL0t4OZ6ScSzxYMK6jGMJL8dTMo4lHkxYl3G8bYSX4ynHGpZ5YomHo7DuWONK9tff/Su54W2gt3KgXPGBVrRttsn1sYpamwGtqRim5GJYknOUX0bSaDTKQX6/NsxZSJ64AKefdZ5yh/D5Z5+O46dmocBKCQ0ViTEfhXNKsODUIhQk6WGOMKizFiJ72vE445wLCHs6zj//eBx//AWYP6UQheo92Pf2Srzz7LN4tkd5A6+8vg5b65ywmwq67Jx9vmLnggvYzvmYP3UaitMAg4acUpxJE+bjNP51RX4McL+ceBTppKtIxwhrwWxMO/4SnH3+JbjkxBNx3vz5WHDuuThB0eX+LcDR07OQrtZDk1aEqQtOIH+kq7RzGaFDLtktFT1+tNZ8ZE09DqcrMTOWOTgeS+YWosAE6FQEM2fCkj8dp8yfjLmFqaBqcDW1dH/MmVOQP/0szJ+ci8kTJyJz0lE4bXohZnT9DGS3HtQ6IG0yppRMwVlHTUJu4XTMmh8dP8dxCU5aOBfT8zMxef5pWHRaVx3fFa7IBefikhOm49gFizB13iU465yu9vPPORMLJlmRnZUBM8V8MsU8b1xEzNoU6DOmYNapZ2HBwpkoSQeMmnB4appJQwadUE4/ez4m51mQRuFS5aj58HcHP14Vua+G99Po+kid3uYHA9ub7b7qw3770uH+sB5LpB4v8wrl9sj6WOYZw9hYdKN1hhrL/qNj6m+ZMT1tM/3huH0osbyO2D/HEY8wZiD9TdQvX+TJzc1V3mXF/t977z3U19crj0Ly9srC/eD3fG3atEm5CaCoqAh5eXngV8Uk6pftDgWWeU7U71jF8rribSAeGclcxdJf1uHtKFJUTJDL5UI84na7OuU5AAAQAElEQVS7lZ2NCYsHx7oSGzvXA+GKueb1w8Lz8QrjWDiGkYTlLwTepj0eT1zbNPeVZaT1l3fqRGOW2Nj2Rd4uhoIr3o4T9Suxsa1bHtsGg6t4x5uwXx6vDsbGFnc45tGA5b5EHpT0N69SqcAnASaTSXnkUa/Xg99RI4ToD3qY2hvRUfM+3vi/W3H3176Gr/UoP8B373gKL25uwT7HYQpDmpUMDBIDPY1LfCG0p3oey/qTwcDyCX1/fqLbw377wvIYynoskXq8zP2NrIu239vyWMTyppcoVxIb2/c+b1f8/Td//nzwDxK89tprSoKLzwG4jYXXgcPhwGeffaYkxs444wxYrVZwW6I8s82Rhg33l8ve9tPe6kdifwcj5oFwNVRY7ndv6zFcz+dwvP1GioqvmBqNRuUgMp6SDzZZ4sGEdRnHEl6Op2QcSzyYsC7jWMLL8ZSMY4kHE9ZlHEt4OZ6ScSzxYMK6jGMJL8dTMo4lHkxYl3Es4eV4SsaxxIMJ6zJOCKH8agafEIXrYykZyxKLbrQO41ii62NZZhyLwWBIaB/kL8JEsUPlt9+YexmPON5EsTzOSWxs47zkKjaeeP8eDK7iHasGy28i48Zg9DfaL9uMPCgZefPZsBacivMe+Pv+Rw67Hq1THrvrfkTvT3jkz9fisrnpmGQeeT2UEY8tBoQQiB6XtFqtcndldD2PR/3JcMZyfzg+Fp4P94WXhRBKoj1cF2sZxkbaGylYvrAQa6xhvXB/E8Xy3nWkseyP/SayjsJYLsMcxFoyhv1yGSsmrMcYPo6dPn06pkyZouyPFRUV4Hd78Tpgsdls2LJlC7jkl68fe+yxyg8XMHYgfkcalrkYaTGPtXV0pPrL5468LUSKSgih/Lw3H4DGI0II8E4YDyasK8TYwwoRH8+RXAmRGJbXD0vYVjylEEIZWOPBhHWFSBzL8QqReH+FSGzbGgy/4f7HUw7UL+Pj8RfWZZwQifPM+LCteErGscSDCesyTojEYhYi8W1SiKHBDlV/B+J3rGL5yzW8ncZaMlegKVb9SD3GCiGUO54i62OZH0osaIrmiuOh6hH8MUOfPAHFp52FE7sfKex6vE559E6pOx1nnzEH07JN4CcsR3BnZehjgAEhxCFjS3g/jd5/Yx1zQNNwxHJM3DcWng/3h5cp5EN4CLf3VbIdidXEdG7JXAkhEuZZiMSw4fXLZV/rsqc2xggxML/c755s91XHfkFTRkYGJk2apLzLi5NfDQ0NmD17tiKczPv000+Vi+nFxcUoLCyExWJRztcJmhDPYb8DiTkRLGMSjTmM5dj74rSntjCWy57a+6pjzEBjZht9+eipjTHsdyD9Ha1Y7hdzEymqyAU5LxmQDEgGJAOSAcmAZEAyIBmQDEgGJAOSgSFgQLrsh4GCggKcffbZqKqqQktLS/f7HPmdYKtWrcK4ceMwb968fqzIZsnA2GRAJr/G5nqXvZYMSAYkA5IByYBkQDIgGRiWDMigJAOSAclAzwzwLz8effTR4Pd58S8/fvHFF2DhX3jkO13kLzz2zJuslQwwAzL5xSxIkQxIBiQDkgHJgGRgeDEgo5EMSAYkA5IByYBk4CAG+Adf8vPzwb/myMmud999Fyz8/i9+Hxjf+cUvxT8IJBckA5IBhQGZ/FJokP8kA5IBycDwZEBGJRmQDEgGJAOSAcmAZEAyIBkIM8BJL777KysrC/zLjyxNTU0499xzkZOTE1aTpWRAMhDFgEx+RREiF4clAzIoyYBkQDIgGZAMSAYkA5IByYBkQDIw5hkQQii/+sh3edntdrDwy+05ISbv+hrzm8doIeCw9EMmvw4LrdKoZEAyIBmQDEgGJAOSAcmAZEAyMFwZ4HcnzZw5Eyz8svDhGqeMaywz0HPfhRBIS0tT7vLiZBdLRkYG8vLyYDAYegbJWsmAZAAy+SU3AsmAZEAyIBmQDEgGJAOSAcmAZGB4MnCYopo8eTKWLl2qyNy5cw+TF2lWMjA4DIRCIURLcnIyZsyYoQi/Byy6nZcHx7u0IhkYHQzI5NfoWI+yF5IByYBkQDIgGZAMjGIGZNckA5IByYBkYGwyUFVVhZdeegnPP/88nnvuuW754IMPwC+6Z9m4cWN3faTOmjVrxiZpsteSgR4YkMmvHkiRVZIByYBkQDIwLBmQQUkGJAOSAcmAZEAyIBkYUwx0dHSgtLQUO3fuxI4dO7qloqICNptNkYaGhu76SJ3a2toxxZXsrGSgLwZk8qsvdmSbZGBYMiCDkgxIBiQDkgHJgGRAMiAZkAxIBsYCA0IICNGzhPsvRM/tQoiwiiwlA2OegZGb/Brzq04SIBmQDEgGJAOSAcmAZEAyIBmQDEgGJAOjmYHCwkJcfPHFyvvpLrvsMoTljDPOUN73xe/9WrJkSXd9uJ3LhQsXjh5qZE8kAwNkQMUvwvP7/YhHfD6f8sK9YDAYF459jFVsIjwzX4xj4fl4hdcPS7w41mefLDwfrzCOhdd1vFiOd6BYtjEUfgfS33jjZX3uJwvPxyuMY4kXx/qMY+H5eIVxLPHiWJ9xvG3wfLwyVFiOlyXeeFl/IDGzTxa2E68MxO9YxQYCgbi/C5kr/v6Od/2wPmNH4vrtqb/cF66XIhmQDAwPBnhsiR7TwvtpdD2PR/3JcMY2NjZi8+bNivA7k8J9GUjMzBGvybCteMpYsT3ZHAws2+jJdl91jOH+ctmXXk9tjOlpe+tJN7puoNihijlRv2azGVOmTEFJSQmKi4u7Zdy4cUhPT1ckNze3uz5SJzs7m92COYvmsb/lgewLA8FyrBw0l/3FGN3OmLGIZb6juehvOczVQLBsoz8/0e2MGeg6iiVm1mE/kaLiYFwuF+IRt9ut7EAceDw41pXY+LhmjlmYu3iFcSzx4lifcSw8H68wjoXX9ZHEhjdw3qY9Hk9c2zTHy3KkY2afLIn65T5LbP/7FHM8FFzxtpioX4ntf72Gx5exylW84xzzFeZquGA5nsiDEjkvGYiRAal2mBjgZET0+MAX93qq5zGlPxnO2O3bt+PZZ59VhF8KHu5LOGav1xvXsSTjJTb2727mijfjRHmWWBd4X2UeWXrjkdsS5YptjjRsuL9c8j4Zj4zE/g51zAPheSBY7nd/65bP/3j7jRSVRqOB0WiMSwwGA9RqtSJHEsu+EvUrsfGt45HI8zHHHKPcDnzllVcqV0Z4nccq4f7yth0rJqw3lFiVSoVEYx5LWB7nEu2vxMY+dkiujjRXhri+u3nMGup1pNfrD4qZ44GcJAOSgWHDgBAC0fupVqtV3jcUXc9jSn8ynLHcH46PRafTdY9NvCyEQGRdf/0Mt4exbDtcF2sZxg7E70jD8oafaMwjDcv9TDTm3rC8nfF2w8I6PW1rXD/YfnvyE103VH6Zi7HU36HieST45XN03hYiRSWEAB98xiO8UQkhwCeT8eBYdyBYxguRmN+hxgoRP8/hmIVIDMvrh4XtxCtCCOVAJ14c6wuROJbjFSKx/ubn52PatGmYOXMm0tLS4tquw355++Q+xCODgY3HX1iX/bKEl+MpGccSDyasyziW8HI8JeNY4sGEdRknRA/bBiXwwzq9lUIkvk0KMTTYoervQPyOVSx/ufa27fVWz1yBpt7a+6pnrBBCuQDVl15PbUOJBU3RMXE8VB3zJ8SvW/B64GxrhcdhRzAQUF7DELMBqSgZkAz0yYAQ4pCxJbyfDmSsG45Yjon7xhI5NvEyaOL2yPpY5hlD0EM4jAcbi260TthvdH0sy2Esl7HoR+owZiD9FUIkzJUQiWNBE8ce2ZdY5hkjhEgo5oFsV71hOR5uY+H5nvrAbaCpt/aeMOG6ocJyrBRyQjyHsRx7uB+xlmEsl7FiwnqMGWjMbCNsL9aSMex3IP0drVjuF3MTKarIBTk/chmQkUsGJAOSAcmAZGC0MxAM+OGx2dC8bw86Gxvg83gQDA5RAiwUOmx0H0bThy1maVgyIBmQDEgGJAOSgSPHgPQUPwMy+RU/ZxIhGZAMSAYkA5IBycARZCAUCsJPiS57UyPaqyvhdzpgb6hH055y2Nra4PW4KQkWPEIR2WFv3oDPnrgFL7/4HFaWAh3uQXDt7gDKXsNzL76MW574DBuayc8gmJUmJAOSAcnAKGZAdk0yIBmQDMTMgEx+xUyVVJQMSAYkA5IByYBk4EgzEOJHHd0eOFqb4Wxtgd/lhMFsAUIhWm5GR20NHG2t8Hn5LrAjkQDzwuusR/WGVdi5Yzt2tQKeQD+s+Ck71lyKbdt34I31Vah3ko1oSMADtOzC9h07sWpDdc86YYy9AZ17vsRbr72M5cuXk7xI8j4+Xl+BKmcQ3qATbVUbse2Dl/Hqi1/g8631aCasnwTwwufi+N/EJ2++i5VvlmJ3uxt2pa3rn6NhO/Z++RJef4WwW6KxDdT3N7Fz2xbsJKOuLqNdQP7vaIStagv+9+UurKtohZPqutdK0Ac4q1G18VN8QHG/SLL8jY/w2toK1Nrb0UAxb//gJaykmD/bXKfETAiAbNrDNnftRmvjdqxbtRJvMr5HeQMvv7YWW2rsaPVSAKP+IzsoGZAMSAYkA5IByUB/DMjkV38MyfYRw0CIToQ42HDJ81IkA5IByYBkYGQzEPD74LF3UjKnEh5bJ/QmM9LHT0RSRgbg96Ntbznaa6rhsjto0X8E7wCLg1e+q2vX63j+pVfxvX9+jo3NDjjigB+i2rgFNe//Az+45Qbwj7xceeU3qPwV7nvyU3zWHIDd34K9n/0LL/zqWnznmofx1xWbUUZGKAVH/8l3y2Z8/uTtuP/2u3DTbSvxbmUb6qkl/GnY+hI+eOQ63HL9Q/jLik0opQYXCWWh4GzbgjWEfeXF5cpdb21dDUqr8q9xK+o/X44fPrwKT3y8+0ACixsDTqD1C6z5zx/w6yuvxDeXLcOVt/0WNz/2MdY17sPWNf/GS7++Ft/95t/x4DObsJMwLhI0bkP9muX48T9W4TFK2JVvexlP/OBm3EE2uvq/DMtonqVr+Xu44buPYfnaBpTb2IAUyYBkQDIgGZAMSAbGOgOqsU6A7P/oYWDt2rV44YUX8Nxzz6GysnL0dEz2RDIQBwNSVTIwWhgIRTzq2EHJLUEXOCzpmbAWjIPWbEFSdg4yJkyCieY9Lc1oLtsBe2sLvJ4jdQdYHEwbUoCS83HZ0ovw4DcXY26GGeY44N2qfkqZtXyGT9/chBde0uKk6+7Fb59YgRVP/xUrfn0Uzl2QjOYWJSeoQAwGP2bMaIRG04lSymC53FTtaIS7uQo7/JNoIQ8z6b+RpOvjoaIMjWXJqFlzDBbNX4/0tB0K1q1koah5IB+1CUgnu5dcipvv/CZOLrgUly86B7dcvwQzspNgIdt6vR/TpzfB46/FR582o9Om3PtFLfs/5gmwzrwEV//h73hgxQo889QjeOj75+HCr16G7K/ejd8+/BRWrHgQj/39elx5dDaKkvbjZCEZiKQDAgAAEABJREFUkAxIBiQDkgHJwJhmQCa/xvTqH12dr6urw86dO7Fjxw50dHSMrs7J3kgGJAOSgTHGQNDnh725CQ4Sn8sJY3IKTGnp0KdYodJqobMkw5KVBWtOLtQIwVlfi47aajg72hHo6Vcg7fXo2PMlVr32CiVHVuCllW/ig+0NqGrzAkESZxUqN+zEZ698iY1rX8F7772H198qw95OD+z2hgjsK3jltY/xWbkddXHdVRRCiBJ4QZKuVelVHp+s2vAmPllFCawXX8GKdzdiW0VzV3NP/4OUCHLWoLq8DaWUoJq65HScdemluPTSC0lOxLHzxqHQBOj2H93pTBpMWJAOo9qH5vVVsDm8sLe1wdnQhGB2EZLS8pBJfrQkysfvAT96WenQYYdhPuZNE9Br2rC2tBkOd/TzjQoivn8q8mTMR8HUaTj6hHmYkDwN0wuKsHB+ITLNeujImtaoxvj5aTBRtq3xzZ1oaHMd9EgmdFYYMqdizhnn4Azq+yUXnodzFxejZNYMWGadhFPPZS7OwvnnzMeMPAvSdGRUfiQDkgHJgGRAMiAZGM0MxNQ3VUxaUkkyIBmQDEgGJAOSAcnAEWSAf8mxed9euNpaodMbYC0oVJJfQq0GhIBQqaA1WZBeVAJLahoCdhta9pSjo6EeXq9XSTQhcqrfjMp3HsJtN12LZcuW4Zrv3IZfPb8Jq/fYAT9Jy2f45ImX8cC3HsJTD1+Hu+76BW7+wet4v6YDjQ2bUfXuw7j9pusIey2u/e5v8ae36rG+LtJBH/P82GPZa3j+xZdx6xOfY2OzA3b6c7RswudP3Ir7bluGZVffgGV3PY3nPyrtw1C4KQlqTSZS0zQwmUOgjCBQci5mzZ6N86cAVkOXntZsRtaxxyFZaOD/5DM022xoaCTftQ4ULyhGXnEeDpo8lPwqK0NZcgifnzEH0yYtQNCpwbulpeigZNRBuodpQWMyIWvJsch36pC6fDUqmm2oO0y+pFnJgGRAMjC6GJC9kQxIBvpiQCa/+mJHtkkGJAOSAcmAZEAyMDQMCHJLEgwGEQz4EaIy1H3XFLXxh5b9lOjyBwLw0bzD7YHT7T44+cWJrebP8PEbm/DKawac9u378dsnHsSffnwe5n3yMPa+uQqvl4GSO2xwJ2DYTYmkX+Ly7/4Sf/39qTg5vx4NH5Vj9at6nHnDfYR9Ak/87cf43pk5mB+VO2ILsYpjzyaUf/kpnjFfgYnXPIjl/3oEy3/1dVx2wtTeTWj0QHoxcovbkWV9Gk/fdQP+9tfnlHdvtfMjjYcgSR/FyEoKYXz6elR3bsbn5XasL01HrkmDLMvBAI/XjrJdH0Blr8Sc/DwUTJ2F4g4Nit8tQ3WHG/UHqx+mpa6YJ8y14KiLG1Df5gPlMw+TL2l2VDIgOyUZkAxIBiQDkoEeGJDJrx5IkVWSAcmAZEAyIBmQDAwtAyq1BiZrKtR6A7yU0HK2NsNrt1ESLECBhZSEmNfpQGdDHTo7O+AKAUHSDarVBz/2yL+02FKKbZXt+KwjF3NPORsXXnYZzjttMWZqNsLWsAMbqp1w+bp+k1BjSEH6lLOw8OSTcc4p4zDRV4F9lW1Y3ZnThb30Alxw7nFYXGRBblTyCDFN7MeJtsrtqNy2CR0Zx6LouMtw2cUX4LJT5mD6+PTerfBjg6YCFM6dioVnlWC8NQRf1UZs//AlrHzpA3yyoRJVTsAbBLqMaKhIR3aOBePzbKj46H/YUdaEBssUZJoNUY8EOuBxNmLXug6Idi1mTcpH+qQZGGf2orjzS1Q3OdBgJ3OH/aMmD2nImpyKScfo0Ly3DnUVraBugZmDnCQDkgHJgGRAYcBqtWLGjBmK5OfnK3Xyn2RAMtA7A6rem2SLZEAyIBmQDEgGRjQDMvgRzIBGr0fa+InQpVjhsNvRVL4L9oZ6BL0+SoCFEKCEmKOlCfU7t6Oprg52qKHLyoEuKQVCCHRPfh/Q0oxaazJ2z5mGcfkGZJmzYUguQckpehgL7GhsbYHfz0m1qTAYTkZJiQVZ2WSBfKC0DKUaNT6bPR25BQZE3y1FWnF++N1ZLWioK0PdnnIsKSzE1Gx2FouZrmTWxCVX49K7/oOHnvw7vrnABc/yq/GTb/8Sv3viE3zWHIKdXUSYy5qYg/GTs7Hvb/9G3c5KaI5fjPQki/KC+QNqDfDYK1D2wSTiqxjTp+bBkD8VOcUdmFz8LqqrO1Bff0D7cM+ZM3NgLZiI9g1bUFdWDn4TGq3Jw+1W2pcMSAYkAyOGgXHjxuHSSy9VZOHChSMmbhmoZGCoGJDJr6FiXvqVDBwxBqQjyYBkQDIw8hgQQkCj0yEpMwvJ+YXwBQNoq6lEc+k2OCkJ1rpvD+pKd6K5vR0BoxlJ+QVISUuDxWKBnhJnKtVoP8Q5kAg7/9bf4LbLbChJK8P2XS1wRb+c3pxFiaz5mDb7LMyZN5WSe4Bx/3vBEJ4am2Av3YwP3OvxzFt/wZ9u+gqu/eqN+OEDr+OJdR68sHkXdhLvYfXDXponwJQzE0vy3obO8yVWlwI212H3Kh1IBiQDkgHJgGRAMjBKGVDx+zP8fj9d8YxdfD666hoKgd/DMWKwQxQz88Mcs/B8vMI4lnhxrM/rh4Xn4xX2yRIvjvUZx8Lz8QrHy1jexhLFso1EsQPxOxBsvPGyPveThefjFcaxxItjfcax8Hy8wjiWeHGszzjeNng+XhkIln2yxOuT9RnHwvPxylDFPBC/YxXLvyyYyPrl44p4cawf5jlRv0OxTXLMPfU3XM9t0SKEgFqjgTElBUlZ2dBb0+DzetFeU4W2qn1orq5Ca3MTvGotdKnpsGbnIMWaCrPZDJ1Od+DuL06CGU1IcnuQWt+Ejk4/HF47/J4WNO/1w9+pg5nae0yWMdbUhU1r6MLavT4EfS44G4PwxfVrj9g/cVLOBJ1eB7Xej4o2isNhp2OqAJwuO3w+7369Hgrl1xjL0NDQgNIWFdx+E1ILp6No4WLMneBGhsEGpxNkKwqrS4UxZzrmnn0ejj5mBkoyAIPmYB1HYwUaK7agY2IBTBPzMM6shkFtRlrOeBRMKIZ/ezVa9zUcuTuwdFYYUwsxZ6oeRl8LdnyxB057jy82O7gjcmlADPD4ED22hPfT6Hoej/qT4Yzl/nB8LJH94GUmkdsj62OZZwxjY9GN1hlqLPuPjqm/ZcZwf7nsTze6nTE9bW/Rej0tDxQ7VDEPxG+i2IFsz0OF5fWbaH/DWI7dH2eOI4zlsqftrq86xgw0ZrbRl4+e2hjDfgfS36HCcuw99amvOsbE2l/uF+tGioqNu1wuxCNut1t5nwY7jwfHumMNy31mnlh4Pl5hHEu8ONZnHAvPxyuMY4kXx/qMY+H5eIVxLLydJILlL1EfJTo9Hk9c2zT7ZEnU71BheaeOlyfW53gZm2h/xxKWx8hE+yuxsX+3SK6OLFfxjpE8boTX0WBi2WbkQUn0vBACWp1e+TXH9MnF0CZbYe/sRGN5GVrq6+AMCkrq5MGak4u0tDTw+084+aXVag8kvzRaID0Dee2dmLx5Bypr3Gh0NMDdWYay9+i7otqMrLR0aDRqHDJpKEOUno68DsJu2o6qasZS4sxFCattAdgT+hlCsol0mJMs0KZ48NHeMpRSMou5aGlthN3ReUgY3RWeDqDsdWzdvAmvlQJdL7l3IOBvQWujH6qABVnUVy3H3Q3iGTPMaZOw6BsXYvFxczCFqgwkkZ/GxjJUNmzFpPNuxM2/eRzLly/vkid+h4e/dxHOLmuBZmc9yC2OVApKZ0xB8TGXwBxKRcO778LXQf2PDFrODzoDfBwVvY/zcVVP9Twu9CfDGcv95PhYvJRYD/eFl7m/kXXhtv7K4YgdzjHzBpwozxIb23ED85soVyMRy/vgWOrvSFxH4Zh5XfU3PkW3h7FcRrdFL/P5Lm8LkaLS0AGS0WhEPGIwGKBWqxWJB8e6Q4Vl34nGLLHxbR9DybMQAlo66eFHXni9xSrhmHn7jBUT1htKLN+pEI4jnpJjZmyi/R1LWB4jE+2vxMY+dkiujixX8Y6RPL6E19FgYtlm5EFJT/NCCEpMaWCyWJBaOB5pxVOhSU2HKScPaRMnIT0rG6mpqUhKSlIed+TxTQhxwJTGAmQsxvHnzsFF57nx7kM/wA+vuRm3/uY1bDj2Rkw852ycVwKk6A9AuucYm74Ec0+chOOPrcJbf7sNP7rmXtz6s0+wPsUOW163Ztwz2bNPwFEnLcU561/All/fjG9+53b89a0qbOwroaanIEuKKQH2CWp+djnu+PrluPzya/CNHzyMP7rPg6foRFwwBbAa4gnHQ8q70FiqQsUnczAxqxB52cQZ1Sofcyb0BXmYNudzWg87UboToGugKPvkRfz7zstxgxIDxXHVt3D5L5bjsY92o5mSdL7tL+Ctv/wY37n8cnyF5HKSa667Dn975lk8/Pfn8de7H8f71c9jxWdv4sFHVmNbgw2HvE9fbQTSj8Gk+UU44TQgOUWJKJF/EhMjA0IIZT/ifT4sfFwlxKH14fa+yuGM5bGM42Phu0XD/eBlIQQi68Jt/ZUSG/t3GXPFm2WiPI8lLHPUW3+5bd26dVi5cmWP8uqrr+Kll14Cl73pcP3rr7+O1tbWg3ICbJsvAH/55Zc92mZcb8L+Iv2+9tpraGlpOch+b/sT++2tv71hwvUD2a4G4ldiY9/3w1zxugqvt1jLMJbL/jB8PMjbUaSohOg6qOQD0FiFAxVCgE8IY8WE9YYKy/6FSCzmwcAKET/PYb9CJIbl9cPCduIVIYRy1TxeHOsLkTiW4xUi8f4Kkdg6Dvvl7ZP7EI8MBjYef2Fd9ssSXo6nZBxLPJiwLuNYwsvxlIxjiQcT1mWcEAPbNsK24imFSHx7FiJx7ED6K8TQ+B1IzCMZy1+u8WxTrMv9BU08H68wVgihXICKD6tRvreFOPL7EccMmqLjDddTU68fIQRUarVyB5g5PR0pBePA7wCzUpmel480qktOTlYOqNn+ITZVOsBUiHHzZ2PhWfNQkmNCmj4JRuskTDnrXMxeOB3FmTrok1hnKo4+owSFyXqYQZOCLUDhvDk45uz5mNKNnYwu7AyUpAN6Nen29dFQNiq9BNOnTcM58wuQY9IhNXs6Js46F+fMnoQZOUlQ60wwF87HvNlzFJ1c0qHID7a6305WTjZKMgUMWkHf1XroTTkonHcWpk7neKheY6JE4RwULTwLM8elIDKXpRgUWsBE/ZozlTiZgkLKlmVnT0PhrHNwdHEuxqVFeOZHJrOLMO+smZg+sxC5pmxMYF8zZmEqxWDScQxhAYQlC0kFs3DG0cVYMCEdZlp/GhIhwjoC0KXCmFNMNmdhxqwcZAgVtMKI1II5KDrmbMwYl4ocCwCVFjDmo2D2Epx48QW4+OSZWDA+DSZuIuGPSmsglTmYPWU6zpmSgVQjYbhBSkIMCCEOGVtUKhV4UqvVlADVxCXDGZuZmYlZs8vwWmYAABAASURBVGYpUlBQ0N2vgcTMHDFXPBbFK0ONZf+JxpwoVghxyPYWSwzsT4jEsaCJbcTiK1KHMUKIhGMGTWwj0mYs831tk2yvrq4OZWVlPUppaSl27qQLF1T2phOu5ztnIuMJ+62tre3RdhjXU9mT32j7DocDrMdSX1/fvQ9yn4iqAfHMsUf2JZb5wfDLNmLxFanDmKHs70C4GgiW+x3JQyzzjGGuYvHLOqwbKV3fZpE1cl4yIBmQDIxmBmTfJAOSgRHJAB/E6PQGJKdnILt4CnLGTwCfvFqtVuU9X3zxgnV67Vz2HIw77UY88PeuR/qefOhPuOvS2VgykdJcfIdXxmIcd81FuPH352JxfgqyIwxZJh2LuZfdhQf/8RSWL38ATz55F+666yl8++JLu+4ao9xWhPqhs4YUoOQ8XHbJhfjzNxdjboYZFvKQUnAKzvvD33D38uV46qmnyOZdeOD/rtqvYyGdaFN6qijBrKU34duEeYxEeTzx8b9j+Y2n4fLZHLWGdNIxcfHVOPM7D+CKJeMwh6uptvujoT6nL8Liqy/ETX+6FMeOW4jTLrkYV/zlOpw1LxOTLd2aNGOGKXUWjvnGA7hw6bVYtmgWzvr2A/jBH/c/FhmO4V+PYPnPr8C1Sy/EzJOuxx8ffJS4OljniUcfxXeWXYFv/+AO3Em4f5Is//OP8bdvHY8FWRMwc9FVOPOmB3HFcRMwN4dc7/9kzbgIJ179KP78vWW47oQiZFB9OMWlNlqRfszV+NqFl+LBC6diUpqRWuVHMtA/A0VFRQj/Ut68efP6B0gNyYBkYFAZqKqqwvPPP6/ImjVrBtW2NCYZ6IkBmfzqiZUxUCe7KBmQDEgGJAOSgZHGgBBCuRLMt7uHH9vmeb4SKITAkZ8a0FH1Llbe/h3cefnl4Ef7DpXv4YZbnsBzG5ux55Dn+o58xNKjZEAyIBmQDIweBvj779hjj8Vll13Wo3CC9+KLL1YSvb3pcD3r5efnH0KMEAJ92WdsT8L2ov32ZP8Qh7LisDEgDQMy+SW3AsmAZEAyIBmQDEgGRgQDQggIIZQEWPj2eD7wF0JATpIByYBkQDIgGeiHgVHXLITAuHHjMGPGjB5l2rRpmDp1KqZPn95jexjH7fzuzGiChBAoLCzsExu2EVlG+2X7ycnJ0eblsmTgiDIgk19HlG7pTDIgGZAMSAYkA5KB0cNANlIKT8X5f/w7frViBVb0KH/CPx78Ji6bm4FJltHTc9mTkcyAjF0yIBmQDEgGJANjjwGZ/Bp761z2WDIgGZAMSAYkA5IByYBkQDIgGZAMSAYkA5IBycCYYUAmv8bMqpYdlQxIBiQDhzIgayQDkgHJgGRAMjAWGWhtbcX27dsV4V+aG4scyD5LBiQDkoGxxIBMfo2ltS372hsDsl4yIBmQDEgGJAOSAcmAZGAMMVBeXo7nnntOkQ0bNoyhnsuuSgYkA5KBsclARPJrbBIgez16GFiwYAEuueQS5ddM+MWP4Z6tWbNGObAJH+D0VL744otg6aktXFdRURE2eVC5bt26frFhG9El+2R5/vnnsW/fvoPsygXJgGRAMiAZkAxIBiQDkgHJgGRAMnB4GJBWJQNjiwGZ/Bpb63tU9zY/Px/8yyL8SyMpKSndfa2ursa2bdv6FL7tfceOHX3qtLe3d9uMnKmtrUV/2N78R/rtzX6kLzkvGZAMSAYkA5IByYBkQDIwiAxIU5IByYBkQDIwJhiQya8xsZplJyUDkgHJgGRAMiAZkAz0zoBskQxIBiQDkgHJgGRAMjCaGZDJr9G8dmXfFAaOOeYYXHbZZX0KPy7J0pfe+PHjFXvR/8KPW/aF7a2NfbJw+4QJE6JNy2XJgGTgyDIgvUkGJAOSAcmAZEAyIBmQDEgGJAOjkAFVKBSC3++PS3w+HxgXDAbjwrGfocKy70RjHgws+2Y78QrjWOLFsT6vHxaej1fYJ0u8ONZnHAvPxysc70CxvI1F+s3JycGUKVP6lKlTp4KlpKSkVz2LxdLj9p5D9vvD9uafcSzstzf7kX2JnGeuWCLrYp1nHEvP+n2PB4xjGQrsQLeNRGJmnyxHGsscjzS/A4l5JGMDgUCPY0Nf2wz3l48p+tLprY2xvG0k6pexvdnuqz7sty+d3toY21N/w/XcJkUyIBkYegZ4fIgeW8L7aXR9b/t7ZP1wxnJ/OD6WwYqZbfJa5DLSZizzjGFsLLrROoOBZRvRdvtbZgzHzGV/utHtjOlpe4vW62l5oNihiJm3s0T9jlYsr0fuGwvPh9c1zyfKVRjLNsP2Yi3DWC5jxYT1GDPQmNlG2F6sJWPY70D6O1qx3C/mJlJUTKzL5UI84na7wUSzxINj3aHCsm+Ol4Xn+5UoThjHEi+O9RnHwvPxCuNY4sWxPuNYeD5eYRxLvDjWZxwLz8crjGOJF8f6jGPhbYyX4xHGsYw0LO/U8fQzrMt9ZWyi/R1LWB4jE+2vxMb+3SK5OrJceTyeuL73eewIr6PBxLLNyIMSOS8ZkAwMLQOcjIjex/miYk/1PC70J8MZy/3k+Fi8Xm/3mMjL3N/Iuv76GW4PY9l2uC7WMowdiN+RhuWtPdGYRxqW+5lozKMVy+chvN2zcB/D+wrPJ8oV20oU66VxQGJjOx4dyDo6Ulg+3+X1GSkqjUYDo9EYlxgMBqjVakUktn/uEuWKuR2rWN7GuP/xSJirkYrdunUrXnvtNUUaGhr63Se5vyqVql+9njgMYxPliv2OFSyPkYn2V2L7Hx/D26fk6shypdfr4x47wutoMLFsE3KSDEgGhg0DQghE7+NarRZCHFofHr/7KoczlvvJ8bHodLruMZGXhRCIrOurj5FtowEb2Z/+5gfaX97wE+VZYmM7bmB+E+XqcGP5XIK3IRb2Fd7eeD7RmNlWotiB+JXY2LZHXsdhrnhd8XI8EsZy2R+Oz3d5W4gUlRACfPAZj3CgQgjwCWE8ONYda1jusxBCOWjg+XhFiMSxvH5Y4vXJ+kIk7leIxLEcrxACvJ1wHPHISMZyPznhVVZWBhaHw9Hvfsn9ZWFsvMI4lnhxrM84Fp6PVxjHEi+O9RknhOiXF9aNloFghUh8exYicexQxTwQv2MVy1+u0dtcf8vMFWjqT6+ndsYKIZQLUD2191UXxval01vbQLGgKdo226Rq+ZEMDDcGxmw8QohDxpbwfjqQsW44Yjkm7htL5NjEy6CJ2yPrY5lnDEETOlYZaiz7j6WPkTqM4f5yGVkfyzxjhBCHbG9HAgua2H8sviJ1GCOESDhm0MQ2Im3GMs8YgibkdyDb8+HGcr/YBwvPh7ng+UT7G8ayzbC9WMswlstYMWE9xgw0ZrYRthdryRj2O5D+DhWWY4+1n2E9xsTaX+4X60aKKnJBzksGJAOSAcmAZEAyIBnoYkD+lwxIBiQDkgHJgGRAMiAZkAyMDgZk8mt0rEfZC8mAZOBwMSDtSgYkA5IByYBkQDIgGZAMSAYkA5IBycCIZkAmv0b06jtywUtPkgHJgGRAMiAZkAxIBiQDkgHJgGRAMiAZGAwGUlJSMH36dEXy8/MHw6S0MYgMjEZTMvk1Gteq7JNkQDIgGZAMSAYkA5IByYBkQDIgGZAMDIQBiT2MDBQWFuKyyy5TZNGiRYfRkzQtGehiQCa/uniQ/yUDkgHJgGRAMiAZGOYMBAN+eOw2NO/bg87GBvi8HgSDQYRCoWEeuQxPMjCSGZCxSwYkA5IByYBkYOQzIJNfI38dyh5IBiQDkgHJgGRgdDNAyS0l8WWzwd7cCDslvmyN9TTfBI/TiYDff/gTYHEx7IXXWY/qjatQunM7drUAbn9cBnpW9nuAll3YsbMUqzZUo95JfnrWlLWSAcmAZEAyIBmQDEgGJAMRDMjkVwQZclYyIBmQDEgG+mZAtkoGhoIBvrPL7/HA3tSI9qpK+J0O2Bvq0bxnN2ztrfBSG+sMRWw9+3TA0bwJnz/xPbz84nN4rQzocPesGVetpwMoew3Pv/QybnniM2xossMelwGpLBmQDEgGJAOSAcmAZGBsMiCTX2NzvcteD4wBiZYMSAYkA5KBI8RA0O+H29aJNkp6uW0d0JtMSB8/EZaMTIT8PrTtKUd7bTVcdjv8pDs8kmD8GGYIoRA/kgnwUr90KYmt1ymx9QpufeJzbGzuPbEV4jvhgmS/B6OezlqUvf4D/P0Xy7BsWS9y3XVY9vBDuOsXP8cjpHM9ybJld+I7t63EO5XtaGjcitoPHsEPb7ket/3uCTz2WTOa7HzrmgPOti1Y89TtePWFx7H88y1Y9Y/v4z9PP67oNNpYh4Py0L9d2EZJuuU3PohVb6/Efx7+A35Nfr5Jsux7v8XNj63GukYb9mx7GR8+ejVuveGX+O3jH2N1M6CYcexD+9a38K87VuCFx17G51tfxD/uuAnfZ3yP8j1867uPYvnaBpTLjCDxLz+SAcmAZGD4MBCi763PPvsMzz33XL/ywgsv4JVXXkFtbe3w6YCMZFQwMIDk16jov+yEZEAyIBmQDEgGJAPDkQE6UOZHHd32TjhamuHuaINKpYY5PQOWzCwkkRiTkuGnpJe9oQ4d9bXwOBzD8BHIGMnlDBkny4JBBEio+zECo9XIUCgAThr6/W5KCDagdstWbHrtS5RWd6DJ6ac6kgD58XdSMmsfdq5ag21r96HCFoInEELI0Qhb1Qa89cWneOPNL/HFqjJUtrthhxc+VwOq17+JHdu3YGejF872SlRu3KnoVHW4SAcIeO1oLX8HO3asx7p9dtjdfgTdLbDXlmLdm5uwZXMtGih556NQHY3bUbXhBXzx6ftY9cV2rCptQbvLD3jb4Wosx8ZVW7Ftcx2aiRBPIKDE7nXZYatYhw3btuC1bfVotrmU+oA/iADp0SeaFLksGTiEgbS0NEybNk2R7OzsQ9plhWRAMhDNQOLLnPyqrKzEtm3bumX9+vX48MMPFfn888+761lnx44dsNlsiTuUSMlADwzI5FcPpMgqyYBkQDIgGZAMSAaGlgE+UPZ7PLA3NqKjthqCEiWW9ExYC8ZDa7YgKTsHGRMnwWSxwEPJsZaynbC1tsDjdoOxQxt9At4NKcCU83DpJRfhwWsXY26mBZYEzOiT81Fy7u9x090rsGLF0yT34K4rrsTS7DPxzR/9Dfc+QfVPPIEV3/kOfnX3d/GVP92Gi8edjK+ceSauuvN8LMpLRQ771RuA6TOABg88y1djV4sNDVzfLWaYkidj0flXoAgZik5Zsw311O7pbEXZG4+iXNUC29VfxfzF5+BrX78UN991LU4uuBSXLzobt3xrCaZnJyl9NOjJ1XSg0deIZ1fvVJJZZObAxzwBqTMvwdV/+DseWLECzzz1CB664zyc/9XLkfO1X+F3D/+L+vkgHvv79bjyqBwUJx2AyjnJQG8MFBUVKb8yx782N2/evN7UDq2XNZIBycCgMNDZ2dmd8Kqurh4Um9KIZKAvBmTyqy92ZJtTVme2AAAQAElEQVRkQDIgGZAMSAYkA0PCgM/jRvO+vXC1tUCn08OaXwhTWhqEWg0IAaFSQ0dJsIyiEiSlpiFgt6Flzy50NtbD6/UqvwIJnvx2oPkzfPLPV/Cnbz2Mp/5xHe66axmWXXMjlv3qBTy1ei9aSMff8hk+PUjn57j5B6/j/ZpONDRsRtW7D+P7N12nPEp4zY234VfPb8LqvQ720CWkU/0e6XyXda7Dtd+9F396qx7rY31qQ3ns8Q288PKruO2fa7BJeezRAUfLZnz+z9tw/+0U89XXY9md/8JzH5Z2+eztv1ARPyqoVCzElRCkKYg2Xt4vVKdSUZ2KdAWoTUBFdfSBMgnKSIlpmDQvCfPPrcHm8nrs2m1XmvgfQCC1GUhfhEnzg5h/zP+wZede7Nq8Fc6GbVhdcxr0aSfioiWZSEvSQgjRJdhf8jL2T3oTxLQlmJukxnk1H2F3fScOenSRdEHS1Z8D8QshwPWC+tDVJngRcpIMxMqAELzNdEmsGKknGZAMxM+AEAKLFy/GpZde2i2nn346pk+frsiiRYu665cuXYoLL7wQubm58TuSCMlAHwyo+Oqo3+9XbhePtfT5fMpV1WAwGBcubJ99jjUs9znc/3hKxrHEgwnrMscs4eV4SvbJEg8mrMs4lvByPCXHO1axgUBAOVljDmLhjPVYYtGN1mHcQHhmfLTNWJYZxxKLbrQO4xKNmXEs0TZjWWYcSyy60TqMY4muj2V5qPo7EL9jEKt8F/K+G8s6jdRhrvi7ObIu1nnG8naVqN+hwnJ/o2PmvnB9TxL0B+Bsb4PX6VSSOIbkZGgMRnRnN+hAWqXVwZhihUZvgJ+SZZ1NjbC3tyvJL+4neAp6AWcVKtZ9gtWvv4WNe9pQ1+mEs7MG+9a9gR38a4xNXng6SWd9pE4Afq8HQcJWbdyML1atx45aG5qc7bC37sLOt97A5i/5lxz98Phb0Lh9B7aRTlkN6/jp+CiAQDAU2/u+OE7llxzLsI3svLG+CnVOLxztVWjY/SXe2rIPW2rbFZv+QBDBI/Jcn4aiykT2tBwUn5QMx94GtFa2wUm1QRLlo9ICpgIUTsvCrPkhtKzZgk2r3sKXmz5BpW4hrAXzsWCcCRa9Cn1OGkq0ZZRgak4STk5uREVDJyraaL31CZKNh4MB3m8CdDwSOR6F99Po+kid3ubHGpY54vXCZW+c9FbPmIFie7PdV/1g+GUbffnoqY0xPW1vPelG1w0EO5Btcqj8DiTm4YJl7vLy8jB16tRumThxIjIyMhTJz8/vrmcdfiTZbDbT954/LmE/vB9xv6O3m/6Ww1gu+9ONbmcM++Uyuq2/ZcYMFDuQ/o5WLPeLeY0UFa8Ml8uFeMTtdoNXEks8uLAu41jCy/GUjGOJBxPWZRxLeDmeknEs8WDCuoxjCS/HUzKOJR5MWJdxLOHleErGscSDCesyjiW8HE/JOJZ4MGFdxrGEl+MpGccSDyasyziW8HI8JeNYeJ/iOxU4sczi8Xj63ScZxzs1Y+PxybqMZUkUe7Df2McP9jkUWB7nEvUrsbGvX8mV5IrHl56kt22D6yMPSg6aF7RECS4+OQrSyXgo1J1yoYauT4gvwlGCyh/wQ3l/lMcLJx2j8HgaOiRBtAMw7AZKfo0rbn4CT/z+BtyW9yGs9evxeRng8LDNnft1fkU6d+NvvzsJpxi2Y9cbm/DySj1O/fb9+N0//4oHf3YB5n/2CPa+8SZeK3Ojw1OGzR+W49NX9Djjhvvw23/+E/986Ke47cwcLMhju4mJfc8mlH/5CZ4xX46J3/wrVjz9KFb8+uu4/MSpiRlMAGWeOBk58xcir7oeqtoGNJMNH0nkJ2viPEyZcTaM/1uNz594Av98ayUwrQh5JfxAJKCJVO5xXk216Zg4KRdHLcpAdaMNtfXyXS9EyhH/8H4TfQzCxyU91btiOH8YyVgeR2LpY6TOUPd3IDEPBZY38ET9Joplf4lief0mih2I39GK5fMQ5pSF+xjel3g+UZ7ZVqLYgfiV2NiPgY8UV3zeydtCpKg0Gg2MRmNcYjAYoFarFZHY/dz1wuFQccXrJdF1FInl+Hk5Hgn7ldi+tw3mNJIrnU4HrVariF6v73efZKxKpUKiPEts/+snvI6GgisemxP1K7GxrVtev4PBVSz7K/uKlKH2O5CYBxPLPKCXSaPTI33cBOiSU+C029C8exfsDfUI+ij1QomtAF0kcLY2o750Bxrr62CHgDYzG9qkZAgherA6hcbLk1A8JQnZ2cnQ6TKQnq1GUGVHQ2sLXVkOEGa/Tkky6aigCgYgWppRm5yE8lnTMK7AhOykHBiTp6DkJB2MeXY01tbAt307dqpVWE06uaSTkyTAjxCqBBKc/IRrQWNdGep2l+OYwnGYmp2j3AGnonG/x+4R4nB8hMiCTpuL4sw36KLMWnxWCtjdUZ7ME5EyeQnOu8yC7BMXY1/hDThxejbm5CC+KSsLmtxCZL65Ge4vd4NcwRWfBak9QAaEEIjex/nYRIhD6429HPtG1g8Glo+PIm3GMh/2K7HGfo8nB8oVb3KJ8iyx/a8f3t55HQ0FV7xeE/UbjeXzlQ0bNuD111/vlo8++gi7du1SZN26dd31K1euVH7tsbm5ud/tl/mJlDBXXEbWxzIfHXO/mIgxcCRjB8LVUGGZ7/7WD58r8/YbKSohBDSUAItHuJNCCOUgLB4c645VrBCJ8yxE/Fjmmg+QWXg+XhFCKCcPvL6OJJbjFUIoCaB4/Y5kLPeVd1DuAwsv9yesx9KfXk/tjGPpqa2/Osax9KfXUzvjWHpq66+OcUKIuMcrtjvWsEJ07b/c93hlrHE1lP0FTfGuH9YfypiFSHwfpO4esv9yX7i+J1HTsYk5PQPGtAwIvQE2OgjurKuBk9/pRckwR0sTWqsq0FhVCZvLAySlwJyeCSMlv5gnIUSU2Uzyz49Y6GG26KBSm2AyqxAUXjhcTvDdoUDGfh0d6RCckl9wOmEz6NGak4WUFA0sOgs0+nSkT9RAm+KF3daJYFMTmikpVZmbSWFoYNYRdkAfvsvNCYetRXmJ/zhKAGZYLAOymDjYTMmQDJSUqAB/K7atr0arw4uDHkrUpUKfNg5TZ+lgmTQe7SnHYGKWBTnxhmzJhC5jIkpUlQi0VWB9tRN2L3MBOR0hBoQQ4OMR3ofColLRugcOqQ+391UOBrYv+721hf321s71/Ety4RNvPsnmOpYwNpoHbutPGENU0TiiiVuGGsv+++tfdDtjhBAJbRtDiQVN7D+6P/0tM0YIkXB/QRPb6M9PdDtjCHrE/Q5kX4jGch/q6uqwc+fObtm7dy9432Opra3trmcd/rVHJ33/RnPR3zL7GQquhtov890fN9HtQx0z+4+Oqb9lxvD6jaW/rMO6kdL1bRZZI+clA5IByYBkQDIgGZAMDDEDgk64NTodkrKykJxfCF8ggLbqSjTt3AZHQz1a9+5GbelONLW3I2AyI4l0UtLSYKEkEd+5IoSAnAaHAb0pBcXHLIWZkoO1H3+Gepsd9sExHWUlC/wLksdcYoMqsw4ffdqMzk5flM6wXJRBjUAGysvL8dxzzynCd6SMwC7IkCUDkgHJgGQgDgZk8isOsqSqZOBwMnD00UeDf92EZfz48YfTlbQtGZAMSAYOAwODb1IIAa3eAAsltdInF0OXYoW9swONu8vQXF8PZxAwZufBmpOLNNKxWq0wmUzK3cNCiD4CaoC7cxfK3vfAXWNGVlo6NBo1Dpk0GiA9HbkdnZi8eQeqqt1odBDWtgu7PnDDVW1GVmY2NFnZXTqbdqCadJocDvjdLWjZ5oejFglM5BfpMCWZqc8efLJvF0obG8DvSGtpbYTDcYTfh6U2QWQswuTcAOYlv4t1uzqwsyaBbvULEVBTIjN90WLkhASS330X5R0dOCyuIKexzkAoFFJ+tITLsc6F7L9k4HAzIIQ45NcezzjjDOWXHvkXHyN/7fGSSy6Rv/Z4uFfIGLUvk19jdMXLbg8/BvhXTmbOnAkWPoEbfhHKiGJiQCpJBiQDg8aAEIKSUhoYKCGSTAkuEyWa1GYLXA4n+LE7NSXDkrJykJqZBR43+Zeh9Ho9+FZ3IaKTXy1wdGzGuv+9hlUvvIBX3vkU73eUIGQtwtx8E4zaHg6JNAZKfpVgRoEVi5PqsOmDVXiVsG+8uxpbvbNhzpqOuRPSYMqdguJsE+Zpd2PDe2/i1ec/wJtvl2F3hyfBO6Q4FhNSC4tQMKUY6h2fYPuqF/Dq66vw0dZaVLZ6MLCJ3ynWisadO7Dtf2uws6MCW3fvxuZPylBtcx8as0oLmApRUJiNuUV6hGwqSh7GGEHQB7hqUEO+1n68Efs6d2B7dTm+3FCNpujHJ8mkSmuAqWAuCrNzUGywwa4KoJPq5UcyIBmQDEgGRi4DQgiMGzdOOc/hcx2WoqIiZGVlKRLdxr/2mJycPHI7LCMflgyohmVUMqgRz4DsgGRAMiAZkAxIBgaDASEE1BoNjJT0shaOR2rxNGhS02DKzkP6hElIpwNnTnwlJSWBE19qtVp5ZyUOmXagqepfePj2b+GWK27BDXe/jH9PvRT644/HuSVAiv4QAKCxABmLcew5c3DRBR68+4//w4++eQtuvWcl1i++HhPPPgvnTbcgJX8x5p4wEccfV4X/PXQ7fnTtvbj1p59gvdWOzrwe7MZYlT3rBCw46VKcveElbPn1Lfjmd27HX/9XhY0J3U0W6ZSTZ2XYSom8Z257AC9Xvo9n3noLT/96JdbUtqMhUjViPnvCPMxZfAUWWNKRH1Hf52zACbSswecvvYC//uoJfFD9Ap77/E385dHV2N5Iya1DwHqqKcaEuXOx5IpZSMow0bL8SAYkA5IByYBkQDIwnBkYCbGpRkKQMkbJgGRAMiAZkAxIBsYuA0II5W4uvcGA5PQMZBdPQc6ECcjIzERqairMZjP4l396vuML+6cpyCz4Kr5139/xx3//G/9+6M/4zw2nYOnsbAjt/iTXNRfi2/edg0X5ycjajwIERM5sjDv1Btz/4D/wH8I+9tc/4GeXzsOSyUmg0AAIWCYfi7mX3YkH/vY46fwejz3+M/zszn/ihouX4txiIMWAvid9MlB8Di69+EL86ZpFmJthgUVkI6XgFJz3uz/jF//5Nx5//HH87Gd34g93fA1/+uZizGOdPq3qqbUYMy+5CFf8+Zs4c14mJlFXga76GRfdgOv+/R88/N//4j///SX+8vtzcUqhFdlZM5C36Ar89oYzcc1xk5FBVjQksExE2uyluPoPf8O3b74c508BUo3cAKhNqUg75mpcdcEleIAaJhxoANIWYuFXbsOP//MfPPYM+frj/1H8izAv04KJMy7CMVf8BdefNR/HT1aCI4MC5gmLMHPpbbj/r1fjlmVzQK5goBb+qI1WMnkVvnrBUvzp/KmYmBZu4VYpkgHJgGRgyBiQjiUDkoFhzIBMfg3jlSNDkwxIB95YaAAAEABJREFUBiQDkgHJgGSgiwEhBDRaLQyU6ErJyoY1IxMpKSlK4ovv+Oo78cU2MmG2zsPCcy7GecuWYdnF52HZ0ZMwI5sSLiodYCrE+PnTsPCsKRiXbADVMqhLLDlImbwQ55x/MZYRdumF5+LkmTkYl0q4Lg3o0sYjd+bJOPfCpVi27BwsXXoyTj55KRZOn4gJun2o+mAVPnzxRbzYo7yNN94rxY5AIfKLpuHcBYXINemgoygMyZMw5ezzcSr7XbqUbJ6Mc46fi/NYx8w66GPSUFsGsmdMx6zzFqA4z4w0HVWB69Op/hgcTXYvIlm27DRccM5UTLZS383ZSCqchbMWFmPB+DSYCKIigS4VxuwZmH/OBVi4eDamUlbMyKaoTaU1wlQwD3OnzcC51GA90ABqQOHc43Ay+VlKsuzcE3H+UeOQb9EjLWs6Cmedj4XF+ZiQpgRH1kCuCpE9/Vicff58LJ6diwyq1ZLwR6U1kMkuX+dNy6AEXLiFW6UMPQMyAsmAZEAyIBmQDAw/BpRjmeEXloxIMiAZkAxIBiQDkgHJwMEMCCHAjzXyXV4GgwFGo1G544vrhBAYVlN3MA1or34Xr91+E+68/HJc3qPcihtueRwrNjRjt6MbKGckA5IByYBkQDIgGZAMSAYGiQGZ/BokIqUZycBAGVi7di1eeOEFRSoqKgZqTuIlA8OCARmEZGDIGVDe27UIx4UfacxLRtYRDSoLKfkn45zf/Qk///e/8e8e5ff46x+uxtI5GZhoPqLBSWeSAcmAZEAyIBmQDEgGxgQDMvk1Jlaz7OQQMxCT++rqamzdulWR9vb2mDBSSTIgGZAMSAb6YUB5pHEcxi+Ytv+RRj0s/UAGt9kCQ8qBRxf5sclD5RxceO4CzMw17X8scXAjkNYkA5IBycBYYyAQCMDtdqOurg6VlZWorqlBbW0dGhubwMfZTU1NqK+vj0saGhrAOC4TwTY3N2MkYRsbG5FozLFgnU4nrFarIiqVqntdMEeJ+uX1M5D1m6jfgcQ8GFjmO9FtMhpbV1ePWtpvampqUVlVhX37KpR9xufzjfhh5Agmv0Y8V7IDkgHJgGRAMiAZkAxIBiQDkgHJgGRAMjDMGfB6vWhtbcW6devw4Ucf4dPVn2PNF19i85Yt2LNnDzZv3qy0cXussmnTJmzfvh0bN24cE1juZ6L97cL2zRUnXSZNmgQWrVbbzWks2N7W2RZav3v37gWXven0Vj8Qv6MN++WX67D68zX4+JNP8d7774E55WRlKBQa5nt+3+HJ5Fff/MhWyYBkQDIgGZAMSAYGmQE+gOITj9ra2kG2LM1JBiQDkoFhxoAM54gywHd8bd26DWvXrkP57j3wCS1USVnwmrNgN2ajw5CDFr2U4cBBqyEXbcY8RXh+OMQkY8hBmz4bnYZsuE3ZCFmyYEjJQmNrOzZv2YpPPvkEnLQ8ojv1IDpTcfbO7/cjXmFcMBiMG8d+xiKW+8x9j1cYxxIvjvV5/bDwfLzCPlnixbE+41h4Pl7heMcqlr+suf8ssfDGeiyx6EbrMG4gPDM+2mYsy4xjiUU3WodxicbMOJZom7EsM44lFt1oHcaxRNfHsjxU/R2I37GK5X03lnUaqcNc8Xd5ZF2s84zl7SpRvwPBulwu7Nq1C9u2bUN5eTk4iRVL3Bwz3y7Pj5/wlfP3338f7733Hvbt28c0SBkDDMgujgwGPB4P1q9fjw0bNqCmpkbZx3n/5ej7G3P4ETO+o4bHh9LSUthsNsSK7WkcOdxY7g/7YOH5cAy8HEt/w/qRJduR2NjOK5mrRL+PesN2dHRg7759qKquRk1jC+o7PXBrLAia0uHTW+HRJcOlTYJLw0LzGikuyQFtD3I7OGg70CbDTeLVpyBgTKMEWAbavCrUtnSiuqYOFRWVaGhsBO+/PF5GjoGxzPP+y+Pk4cayffYTKSoOkA9m4xUOmiVeHOszjoXn4xXGscSLY33GsfB8vMI4lnhxrM84Fp6PVxjHEi+O9RnHwvPxCuNY4sWxPuNYeD5eYRxLvDjWZxwLz8crjGOJF8f6jGPh+XiFcSx8wMi3Z/PJIQsffPZni3G8UzO2P93odsayJIodiN+hwPI4l6jfocLy+hlpMQ8VVyPIL8L7YjjmWPb1MCZchrGJ7L8Dxba1teG1117DM888gzfffFN5F0g4rr5K9utwOOhK/Fo8/vjjuOeee7B8+XKUlZVFHpPIecmAZGCIGeDkwT/+8Q88+uij+OKLL5R9nI9L+CSnv/GKx4f//e9/yvjw0ksvKcmzWLE9jR+HG8v9YR8sPB+OgZe5v3xcFq6LtQxjI+2NFOxA+psoljf3wcTuq6jABx98ABt93wizVbnTy67LgJNO5H1qAwJCgxD4wSfBrqVIBiQDPTAQgkBQqOBX6eDWmGHXpcFuyIDPmA6D2YKddOzGFzITHSd5n2e3XMY6Pob1GBMrls+lWDdSVBqNBgaDIW5Rq9Vgkdj+uWOeWCRXkqvobYC3Cxau1+l04OfdWfR6fb/7JOP45ZCMjVeGFqvqt2899UfG3P/+E+aNx/VEtw2JjZ/nWPbX8LoJl2GeRxoWNPG2xfsjS7g/vZWcwOU7xVasWIEHHngAr776qjLOXXbZZfjxj3+ME044gSzKj2RAMjBcGOB9ecmSJTCZTFi5ciUefPBB/Pe//1Xen8OJHW7vS3hcCAuPb3xMI4QAH+P0heup7XBjw/Gxn8j4eHwWYnjG3BNPXMd9EGJoYuZtN5I/jicW4ZgHC8v+d+/ejeqaGpiTrfAaM+HUWinZpaWTeJnoYp6lSAYGwkCQEscejQk2QxbU5jS4PV6sWfMF+IJJLPt7pA7vrxwLjwGR9bHMh7Fc9qfP30XsJ1JUQgjlQJSdxyNCCPABcDyYsK4QYw8rRBTPWm1MvAshIERiWF4/LGHe4ymFSNyvEIljOV4hEu+vECMTywdavINy/1l4ub/1xXossehG22Icy0jDCiGQaMxCjB2sEF37oOSq/3GW9wMhhmbbAE0jcR0xZyw8ZvUUP3ULfAfIjh078Omnn+Ljjz9WTpz5F5TS0tIwZ84cnHbaaTjjjDOUl9yyvhTJgGRgeDDAJxNHHXUU5s2bh8zMTOXEhh9j/Oijj5R3vfDLr1taWpTHXaKPLXg84HEhcnzgee4Zt0Xr97d8uLHhWNlPZHxczzFz2V+M0e2MYWykvWid3paHGsv+e4utt3rGCCGUGyJ60+mtfrCwvP747mJ+ub3N6YHKkg6fPgU+tZESXyoAAnKSDAwLBkZwEHzHZNedYBaETFZ4hQ4NjQ3Ko/Hcrd72857qed9nDJc9tfdVxxjG8n7flx63sQ7rRgqPCJHLcl4yIBmQDEgGJAOSAclAwgzwe8D4dvh//etfuPfee/Hcc88pF8suvfRS/PSnP8XXvvY1zJw5U7kDNGEnEigZkAwcFgb4avr06dNx5ZVX4s4771RKs9mMV155Bffddx+eeOIJ8K+a8fu8DksA0uioZ2CwO8iPQXV2dkKl1kAYU+DQZ8Cv0oMf3RpsX9KeZGBsMyAQEmrw+8D8xjRYklLg8/uVBBg/AjkSuJHJr5GwlmSMkgHJgGRAMiAZGMYMcMKLf73x6aefxm9/+1sl4SWEwNKlS/HDH/4Qy5Ytw4wZM5RHqfhKnBDySvwwXp0ytMPPwLD2IIQA76dGo1FJVHPi+o477gCX/KjgCy+8gPvvvx9PPvkkOBFmt9shJ8nAUDHAdyLyBZd2hxsBtb7XRx0DfmDzJ0G8/1xgQPLB8wF8/kYIZes9sLU1w+NyIEAJgKHqv/QrGTjSDAQoAeZX6RDQGLC3ogr8yLFMfh3ptSD9SQYkA5IByYBkoA8G+GWZ/AuFO3fuRFj4F8lYwss9lfwoRU9mm5qa0B+2J3tcxy96D8fSm33+KWnWjRb2yRJd39synxj0Fn9vmJ7q2Scf4DQ0NCgvweZfbty6dStWr16Nd955R/n1Rj4RZl5SUlKQk5ODvLw8FBYWwmAwoL29XfmFyAO2d6K32HqKV9ZJBiQDh58Bfq9XRUWFMkby+/p4fOK7wfLz85X9OTc3F6mpqcq+ywmH999/X9n/+RHnLVu2oLa2VhkfePziMY7HDR7vIvf7vuZ5fOmpl/wodV+46Lbe/Eba535MnToVLNnZ2T25lXUjgAH+8ZeGpmY4/UK544tf1I0eHnUMhYD2RhUaK9VoqkpMGMvSXKtFS50bTbVVcHS2w+/zQk6SgbHCAD8CGVRp4deY0GZzgI/vZPJrrKx92U/JgGRAMjAQBiT2iDHAiZbXX39duSuJH8Vj4TsYXnzxxYPquD5S+MStpyA58cPY559/vk98pK3w/Msvv6y8/J2xfJLWk30+kQzrR5bhmBkbWd/bPJ8UxmO/Nzvsl3/hkRNc/A4g/iW4f//73/j1r3+tPB7Fv97I77nhu7x+9rOfKe/2Yt8rV64EY3viit8L1lNssk4yIBkYGgb4IgEntCLHAd5/eezk931NmzYNd911F77yla8od3Ky3s9//nP86le/Aj/q/Pnnn4PHB06MMYax/MuPsY5XPL701HNOxLGvWKU3vxs2bOg2X1RUBP7xDRZ+x1l3g5wZUQzw4456gxEBrYmSX7peYxdCIC3bgLyJZkXyJ5mRP8lyQCbSPEu4Lmo+jMudYEZ2oREqjRPVe0rR0dIEr9sFOUkGxhIDQaGGl5Jfar0JWp0eQogR0X352OOIWE2jP0jZQ8mAZEAycDgZ4Efy3njjDeURHb4ziX+FMCx8tSo831PJ7T3FxvUsPWHiqWMbvdmPx05vuoNtn+2FhX0GAgHwy4Z5nvvBj0vxC0m5ZD2u/3/2zgOwiyL745/9tfzSeyVAKKF3UBBREbGdih3Ohr33rmc561nvb6/Y7jxPsZ0KCoIU6R2SEAghIb33Xn7t/+YXAiEmJKFI282+7OzMe2/efHdnZufNzv7aI5WuZHTSEdAROHwQ2Ft91TSN5vqNbIpXtQGKVFiRqtfquC+kZEXtH3YVvy/6WssoPc3KNU1zL+9UbZWmHRkDN/TtDwgYDBomkxmX0YzTYPpDenOE0QgDR3px7hR/br86kNumKwrg1ukB3HxlADddFcCNcrzhigCuvzyAa4Wu+WsA04WunBbAFVMDuOzSAC692J8x473EkeagsrSYulq17NHWnI1+1BE4JhBwYsCmmTFIvVN9wpFSaN35daRcKd3OowYBtVRIvQ2hSL3xoUiFs7Oz3UsF1C+ipaWluZccqPiWpH5O9qgB4tgriF7iQ4hAfn4+asleQ0MDYWFh7mUuaqlL//796dev365zFdea1C8UtmW6+iW0jmRb62o+V3KxsbHufPemv5m/5VHZrKhl3N7CwcHBbZnv/iW3vcm1TlN59unTB7U8KCQkBLX8SX24/sQTT+SUU05BfSRbDTTV2yFqCZRaXqTyVm9XKF1KXh1bkkpv0zg9UkdAR+CQIGAymejZs6e7bXkggUwAABAASURBVGquq6ruqrqv6r16Rlm2bJn77S7l9FY8J510EqodGDp0KGp5pOJT7YSq+0pWtXeKrzOk2ue2Cq7ayc7IN/O0l6+yqy39etyRi4BBHJcmkwGXwbjz1x3bLotm0AiNNNNvoJXRw60MHWRmYH8TA/qZGDTAzJCBZoYNtrjjYmONxPY1Sj0w07+fmT59jPTqbZTnBTNDBlmJ6mHC08fp/t6XWvKo+j6Ols1Ri6sum4LNq9i2Zg1xW3MorqrDfrSU7xgrh9Nhx95QR0NVWaepsbYSh60Rl9PZLlouqXcOzYQmXmWj0dAu3+GWcORYerghp9uzjwjoYmqpUPNr+2oZkCK1HEB9N0ctFVA0f/78NpdRpaen6wDqCOgI7CMCXl5e8uDaj0mTJqGWuShSH2S/6KKLdp2ruNakBm5tZakcP0pWfQS6tUxH5xdccAFTpkxxf0BaDdLa0j9s2LA27Wq2ubP5qsFgW/rVQLUjO1umq3zPPvtsRowY4f54/fHHH+/+5Ub1C45qydPUqVPdb4B99dVX7qWQatmTyvu8885D4aSotc1qCVVbtulxOgI6AocGAdVOtmwjVRug6v65557rdnCrpcrPPPMM//3vf92/8KXSn376affS5+nTpzNu3Dh3+zB8+HDOOecc949eXHjhhe62TvF2RO0tP1SOtI5kW6artqatfNvTf2jQ1nM9EAhomobRIENaTRxg7O0NPhdqczic1NU7KChrIKuwjszCWrKL6ygob6C8xkZuSb07TsUXVzRSVNFARmENGQW1FJbVY3e4UDr25hhQ+Ryx1FiMq3gZGz9/mf/93z/5aOZKtmaXoi/sPDKvqKOxnvqKYipyUinPSekUVRdmYaurxOnY2xuNGi6pc5qQQerg3tE5fFKlpTh8jNEt0RE4FhBQr9yrGaLWpOKbqXVa87lKPxYw0suoI3CwENA0DU3TMMiDcmdJ0zTa2jRN65Ke1vlpWpO8ph0c/c35adqB1a9pmhtDTWuy3yizfr6+vowQp9hVV12F+lU45dxTH87+9ttveemll9zOfPUWq4prtksdNU1D33QEdAQOLwQ0TXO3berNLvV2uvpm1z//+U93Pa6trXU77u+77z6uvvpqlDNJ/cCFagea67Smae42Qp13lTRNo61N0zS3TZ3Vp2lt82ta2/rRt6MAAXVtFe2lKC4XsuOUfzZxYjXYnTQ0KnLQaHNis7toVHESrhdSYUUNNhf1jXY31TU2YrPZxDHg2EtGbSQdMVHKSejE5XS4y+h0SthVSUXmErbOvJ8fXr+frz75mN82llBYrn/o/3C/rEazRa6jnYr8dMozkylN37pXqshOoa68GIPZimYwdlC8DupbB9KHIll3fh0K1PU8j2kE1FIh9TaEIvXGhyIVVq/iqwGkoh49eqDiWpN6wDymwdMLryOwjwiopTTN9Uktn9lHNbpYOwhYLBb3MshRo0Zx+umnc9ppp7nf/vDx8UEt9VYfmV6yZAm///476ocC1HfX1MC6HXXtRqsBS6PdTpkMwGsaGnC4H8rVg3q7InqCjoCOQBcQcDgcqKWNavmyqq/q4/fr1693/4qjeitMva2p6req52PGjHH/AqSHh0enc9AZdQQOJQIuXG7Hl+pLHOL8soujSzm3bHJUzjC7xNncDjCX2wmm4prOneLwcoiDzCbOMhuq/1JOoUNZlj83b+lnnXactnrsjfWChU36X5eg+edaoefWdQQMRhMGoxlN/tRyxrqyQvZGjsYGt9PLaPZwH7ue4+EtoTu/Du/ro1t3FCJw3HHH7VrKpF7JV6Rez1dvTahvZShS389p+fp+czgmJuYoREQvko7AwUdALcFprkftLWM8+FYcGzl4e3u7f+lRvRXy6KOPuts79dbqt99+y/PPP88XX3zhdoCpn6fvKiJ2GZhX1teTWlhIfkUFDWr2/chzgHW12Dq/jsCfhkBjYyPK8fXll1+6f8FRHdXbXueffz4PPfQQ1113nfttLzVR96cZpWekI3CAEHA5xWEjJD4ut/PGLmHl4LI7nLjJCTYH2MUBZtvpEFPpNjlX/Y/d7sAm8Q7pi1zS9xwgsw5zNZrY54dfz4kMuuwNLrr/DS6/4UZOHxVMWIBF0vT9sEZAM2Dx9iOwR38sXn4dmuodEoVPeHcM4jTTNK1D/iONQXd+HWlXTLf3iEeg5Sv7RqMRRSpOvR2hHjgVVVZWouJak6YdfY3QEX9B9QLsIwJ/rpimabvqlKbp9YiDvGma5m7b/Pz8UI79yy67jLvvvhs1gFaD65kzZ/LCCy+g3gajE5uapW+w2ymsriazrIwaCedLOKW4mFI5NsiA/diahe8EaDqLjsA+IKCc0uoHK2pqalDf67v33ntRy5lVPVZvn6tnFk3T29B9gFYXOQwQUH2J6iuU30r8XjQflTNMhcUHhuJxuFziHAOHJKi4XeSSOHGQOSVe8XWlSLbSFMrWfcycGU/x8XP376Y33+Szb1exLXcz2QmzWf3cA3zz3BvM+mYJyeVQbYPa/PVk/XY/s969n++/+C/rdjgp37GW1IUf8/HzD/DxJ2/w1Uf/xzzR+6XQx8+9zKcv/MLG5ALKxEiX00Fp/Cesm3k/nwj/T8L/40evscuO99/j00XJZBRVC3fbe13hJnIWPcwvHzzMD+Ic35CuUV6jeBtwuYrIWf4Byz5uUa7nXuKTf/zMhqR8saEB3DwfCs8zYsOnrPh9HhsWfc18sWf+nOUkpFcpZTodBARMHp74hEXjGRCCyerVZg7K2aWcZF5BEXj6h6BpR2c7b1Cea9XRdYXq6urcrzuqB9iuyCne/ZFV8mqN9b7ke6hlld3Khq6SklPUVTnFr66tIhXuKqk8FXVVTvErOUUq3FVS1/ZIlVX3dpfLKwO2ahm4ZWZmon6NrqSkBEU5OTnupUJ706muraKu5qn4Fc6KVLirpOQUdVVO8Ss5RSrcVVJyR9q9oexV1NWyKn67DO6d8iSmwl0llaeirsop/iMR50Nts/oFSYVdV0hdX/U21L7INpf3UMiqga96O1W9haqWcHd0j6o2KjAw0P2h7OZfhFMfrjaZTGRkZFBaWtrmQ1jLSDXAUI6vEhmMK6qx2fCyWpHJeYqk/cwtL6dU0holXtnTUvawDDttUJdDdnwyGxakkF3ZgBo/OG11Eh1PfPI2FqQUU9lQRXl2PDvW/8bW7EoKFVOXC6RQKqVo23o2/u9//CKkvt/UFv2+YiUJSUmsmTuX3xTfrDn8b+lW4rLKqGqopjh1IRuWzueXeZvYml9LmfrUi7ssueQkJLN+fhLZFbmkb9tA4tz5JKZVUNDS5toiqjMTWTQ/kRUrNpK0bRlzf52NsmXWL7+ydEs+WWU12OqLyE1YwOrffmfu/O2klddTrcrtkAxLU0lOTmbO2hR2bF/PhtW/ueWVjj/QrF/E/i1syiyjVuSdQvreMQKapqGWN/bq1cv9C46q3qofxwgJCZEBrou9tXOqXVOfcFDtQ3R0tHvwpNorFb+v7dWhkFX9p0JK2b638raVpsq5rzY3y7alt6O4/ZVVZVY6OsqndbqSOdSyKn91vTpDLvF4ORWJc0v1LRJEHrXc5HZ4SXyzo0vxiY/L7QRTfLvCcuIUIZdQZ/LE5cRWtoPC5JVsWjKHLVtTyS2sxNZQJ1REZVE2mQmZVFQWUJG/lawFs4lfsIwt8TsoqoMGacZtVdlUbJ/F1hWzSNiwkexSF3Wl2RSnrGHtwtmsXRtPcnoBtaKzoXQHhdtWs3bBXNZv2MKOnFIacVKdt5bsuFlufrcNRVWSfy2VWavJ3PQLaxfPJykli8J2vuNlq8ppsmHlLDaLDVnSfdfZGmmoyKQkcR5JK9axLSGd0oZ66qpzKEvbxLYFc4gXG1Jzimhw1VCWsYr0NWLvgp9Z9/tcNiyew/oFs9mSlE5eqTjIOgWoztRVBAwmMx7e/jQ7tqRx/oMKt4MstJs4voIxW73/kL63CFUfWrcNeztX7YZqJ/eljVUyyhZV7/eWh0pTz6CKtyUZlIIymUXtKqkBu6Kuyil+JadIhRV1ltRDspJT1FmZZr4jUVbZrsqqSIW7SuraKuqqnOJXeSpSuKnzrpCSU3SsyXYFo2ZehVNubi6LFy92f2PDKgM6Rerhft26dW5HWDNv66NqOFTFbx3fmXOVr5rV7Qxvax5dtozWmLR3XlVVxb7irK6v6hjKZWDfnv724vcnX132z7m+qlM+Eq+vxWJx/5qb+uaP+r5XZ/sYdV+phw/1PUP1Nsmtt96K+uXInj17qui9ks3hoKq+ngyZHKiUo7e0k31CQwn188MuA5WU0lKy5TmmWibm7MKrnIp7VXioE+3iESpexfLPfuTd+2azMrucArHJXlNCyapP+NeP33Pf7C1kleewY8W/mPvufcxckUW8YhK+ru31wp5Mwnfv8sG0adwoNK0deuLFF/nXN9/xulybexXP1Tcx7emZfLwsldyqXLb8/BDv/v0ebrrjI2ZuKCRVeaQc4lYqWcWqz3/inXu+ZVn6GnGcvccXt9zNF/PTicuX7Jv3wkTyF3/Bw3d9wQsvvM933z3Lbbddi7Jn+o238/TMdSxJLaCufDOr/3Ufr973OLfc9RPz0kpxqxFnIClz+OGHH7jlzV+YN+tt3n/1Pre80vEHuuoGpj31FTOWpFAsNojLUf7re0cIqOWM6k3NCy+8EFU/1XNGZWWl+5cdyzvoj9SEnXpDTLUP48ePd79t21nZtvqzQyWrlnmqwZxqt9qya29xB8LmioqKTj9nNNvSnO++yqprd6TKquesju5rd7oL8UM5xdElJGHxYbGbXO5ws4PL7QBTPOI1VzzqXB0VKR51f7jUiVvx3v+5nA7qUuexddkPfPdrMraef2Hc1c9x499fF3qQCy84jaGiouMFacLU5m6Q2O6EDD2f8U++xrSbr2DiicE4nQtYv3Qp61Zup1I4drWBmvBHjaPvGbdwwxP/x0UXDGV4YDKuFe+zSZxoCV16A6uSysyVbJ35D1avsVAZPJ2//P01rrz/Ns47qxc9XAtJWraUtSuS3TbYxQ4ox+VKYOvvv7B+2UoywD1BIQd9P5gIyMSGtzi3fMK6o8lf66zMXr4ExQzC4hPQOqnD884+Cza3V6qt2dc2R41D1XOeqvfN+to7qrFUa+MN6kE2ICCAgC6QmsVV3/RQH7LtipzibZZV8uq8K3SsySpsFE6KVLirpK6toq7KKX6VpyKFuTrvCik5RbpsQIf1StUh9cCiPiobFRXlXhJ0/vnnoyr21q1bUQ+hAe3UTXVtzWZzh3m0Ja/yVdeorbSO4nTZgE5jvj9YqQ8Iq7dj/P39O51fwM57ReWrZu6bz7ty1GUDOo33/mClnNxH6vVVPxgQHByMos62881YKX4l1717dyZMmIB6Q6T1g0nzuZqVV298FYoTObtcHpblwS3E15cegYF4S9sX6eNDL3GCqXu9uKGBbcV+9Hw9AAAQAElEQVTFlFRXUy9hZ2dn5Jsz+1OPMqKSWXinOOocdgdq/KRiTF5BBB13JZefM4V/nNWXaH8PXE5Jd9hxCJP4+fbBSg+R6cugKTdy7Wef8ZbQZy8/yAu3nkPk+Ms59aYn+afEfST0+H33cvl5p3Pb45dxwekXM87nDG6+fBJnntCbIMnc6LQTGmInonsdv8RvZ604qkQ5SFpTWUwS7MPAsSdw8mVj2JiSxLrtOyjBgZ1S0ndsIH7zKoZecDyTr7yOc06/icf/Op4zLj4f7zNv5rJJAxjfS2abRZ9LyhwaUk73Htls3JzPdrenTXKT6+oQcpp9CRh9GdPueoHPPvtY6P94+vYzuWJsEOfe9HfufekzPvvwbT579GKuObE3wSJqFtL3jhFQn1tQ/Y6qp6quqzqrnkU8PT1R8QEBAe22kYpXyShZReq8s7IBbeg9VLKqTdE0ba/PYG3Zq+K6aPMeWB6Jsmppe2fuDYVNazoQskqHul4d39lNHC6XOL6kPVXOLLsT1De/VJviUHHi1ZJmWeJwt7kqzi7tjV2YHXJ0KB43SbrEKV1NWjv676S2Mo26qkwckkFRXgGFxSXUmsy4TD0I7T2c4y4ZS1RUIJ4dqWovXSaDLEL+otMjqjvBEZEMkbL6ZlfQkFeFWlDY5HhSCjS8fPzxFjIJf2jkMILDBuKSNr6wsoKiKjWzofg6Ium5qnOpzcsjc5uD2sgoPPt1o7vo9PaPxkfGNd37OrBWZFKbnk1uOdQ3Kp3+aNoQ+p95B2fd/QrXPfYqU84+kWExvipRp4OIgEUcXJ6BoXgFhWOyWHfl5CH3gorz9A/FaPHYFd/ZQFfHo6reqnZDHVu3Cx2dq+dJTdPozDhWjaVal8GgljCozLtKauCtqKtyil/JKWNUuKt0pMoqu7taVsWv5BSpcFdJXVtFXZVT/CpPRSrcVVJyiroqp/jVfXEsyarZRbXccceOHag3ItSvJykymUxkZWW5Z/5cMhBQ2LQmxXOkXV91bRW1LktnzpWcalw7w9ua50iUVddXDUJal6Uz56q8ijrD25rnaK2DagZfLbNTpGabmst9IMqrHFnN+jp7VNdX0zT2RbbZ5iNNVtXfZpvVA496q0QNjls/mDSfq7e4isXxVVxTg1rq6CeD72AfHwLlaDEY8PPwIEKcYZEBATiNRrKFL6e8nIraWvcAQ7Wdzbrcx5pCKtM3suDXX1BvDzXT0g3bSC1upKEqh2xx6mxcmEpOVQM1NGKrLSAnfj7bk5NILcW9/KSxPJuCpGX8Nnf2Tj3qbaSNbEgqotRpw66WNCZsZ+0vG0nY+AtLl/7AD7Pn8sPyJBKyi6hsKCN7+1ayC7eQWZXI2oVzmL90PQtTy6iyG7CYTXi4bNTnppCVXUB8VhXb1i1kxfwF/Dx7BSuW/cymbUmkiD317tGMDVtdIbnxv7F9j3hVapP8CyFiyDjGXn45FwldPmUS55w4mIDeY4g94SzOl7i/Cp0xcSKjBvdjwhmjGNp/BL28BjJ+dCz9Y4LwEi1GIb/IAML7hkDmVkozM8mphUYZQEqS7IojmPBBwxl0+ij8K9YIz2aSCxuoK0xhW34Fy2rDGHPqIE4+eSyD+53AGaN7M2DEUDwHjGdUbDi9gi2ip2kP6u5Jj4FeVK1KJ39zASUS7S6uHA1mT7yiRzHypHO4/PK/Cl3A2RMGMqaXD0OkTBPPvZzLp17E5ZOHc1yvYLyVjJC+d4yApmmoNqZlW6bOW9bflmkdhY9EWVVWTdPYl35UtXFKXh07wqZ1upI5lLLqWrW2qaNzJaNsVseOeFunK5n9lVWYqevU8Z3dxOESJ5ZTSHxXyNyDkFPIgV1ObEKq32kip7sfUfHq3CECbnI7v1woHS4JN2nt6L+GSTkdPL3xlbwbchLJjlvMpmULhNaSkVWAPSwEk4cFU0eq2kv38MAo8h4aGHz98PT2JQIX1soGnNKfNYhcc1OtSdgiDg6z2QPxQokjLBJPn3DUViOTR7WNiluddUAyPqG6mJqSYjKLodZeTHVJIjukXIlrNpGanku1AexVFdjKKqisA/VjAiBOFy2CsP4T6H/SeRx32rkMHhBDRJDY00GWevL+IWCUa271DcQvMgb1ppe6/oo8A8LwDonCJPeowWjqciZdHY+qemsymf7Q17RuI9o6t1gsbvtU29FWess4ZZebucU/Q4uwHtQR0BH4kxFIT09n+/bt7k60T58+HH/88W4KCQlxO77Wrl3rXg75J5ulZ6cjcNQhEBcXxzfffOMmVecOuwLqBv0BAfXWV2pRESW1tW4nYffgYIK9vDAKp3p4N8jg1Mdspn9oKEEy410lD+IpJSXkV1SgXsH/g/MrP47M397lnluvY+rUqbvoyXe+ZfaWaipyVrLskx9494HZrMipoJAaqos3sfKju/jhe+FJhop6qNmxnE1fP82dN1+9U8f1cnyft7+NJ9leTUPxSpZ/+gP/d/17fPb+9TzxhOR19c1MffobPl0eT0Z5Ckt//JJlm/7L4ux/8/p9N3Hn429x51cr2DRXZH74XsJrJDyTJcvi+GRxDt+9fj/P3Xkv06c/x3NPX80H389k1jYoF3ugWgYfcaz69B6xs2W8AHWg94g++PcfxSVV8YTkJbNCPFLVzR6p5rzCegnPEC72/JXQwrUsj6+lOn4VG2si+KXHbYwdHMGICDrcfHv3ptvw4+j221bq14jzTCTqhPRdR0BHQEdgXxFwut/ucmF3IY4YJ26Hl80mRzs2m136DpnAkHO7XY52OZewWvprd9jczjDlALOL08spzjDlAOuMHZrBSHDsSUTHjKWHy4FXzlLSf32Lr56+i0+F/vvRx8zfWEJRhfu1qM6oPHx4qiupqaki0+WkNmkOqd+9xAwp04ynH2fmp9+zTPrNEvXa2eFj8TFvicXLz7280cMnQPxeBiENb7UcMjTaHT7aATIc7QXUy6cjcDgjEB8fT3Z2Nuptr4KCgp1vEfyAehtCvRUxb9489xtgh3MZDqRtui4dgYOFgHKEOGXGtZkOVj663gOPgLpmDrl26hoiDq6WOcj4hUYZoDhkgCKjFupraqgTZ9mezq96EUkmYUkKq2abOfXaZ/j722/z9iv3cMspgQwJdeBUinDStHzP6c7GJbPmLneczT3oaeIBbxnADL3gYV567T0+/VT0vHoDt0zcjHfNBpavLqG6xiZ6tuIwJuPo9QhTbniJNx47n6mlizBsTCKhsDeDJl3MCUMvYULUX7n1+Td4+bGbeP6sPkT5mlBlxdOXwDFnM37cEK48MZIptz7HAy//g/feuIkHLjoPf28/FiZvR30LjZoi6ksK2dJwOpbgERzXF7xlYl0KfeB3zQcv7wjGnRCBj7+BxOQSapteP9udl5unp/BMxFlQxnf/N4O3f9hMZaOVi04YSIivJ+K33M3fXkgLwyugL8dPqcKvRwXbZBBVpy5le/x6vI6AjoCOwF4QUM28U5w0qo1VziuD5sRkcGI0uFBhkL7AYUeTdt+ouVDkcjpQZJBzgwE0TVKdSJxL/gnRiU0zoPkMJOqEyzjjsX9y2d9e4cqbb+L8yf0IC/KkMjOfjDmryS6wU+3rg29fMHl3Qu9hxOKSMtJvMr2m3MPVD7/URI+8wjV/e5VrH7ub86ZOpH8A+FoOI6OPUVM0oxGzpzdewRH4RfQUinF/5N7k4XlMIGI4Jkp5ZBVSt/YYQEB97DovLw+13FGFTznlFOwygEtISEBRZGQk6k2w7du37/pFNPfA7xjARi+ijoCOgI6AQsBoMBDg6YmHPKjVNTSgfumxurFRHFVNAw67OMRq5Dy/shK1rJW6OqwOB0aJd8hxV5tpF49JaTKb00tZURrOqNOncPHll3DJBROZ0M+Hbn4qt86T+hhsQHg0MX5+hHt74SXPi1ZzGmXlOaRn1ooPTkZGavBk9Sao/zmMmyx5nTOWE33SsVYWk1cdTES/4fSMHEFv/5FMOOcippwxnnMHhEp5TW5DDGZPvHoMoldMFGN6+zPkxHOYNOVcpl56EpMmnUJ3TNSt3Uh2cS2FhflU5uWQ73c8nhH9EDV4NqnhwG8WeWgOoMfInvjYHVQsTaa4qo6aPTJSPOF0H3EmUUEGzDnz2FRqxeofzV/EuEBPM53bfPDwCqPfBB+sPrWkbcimvLoRW+eEdS4dAR0BHYFWCMh0xs43tsSHhYdZw9PD6CarxYjZZBDnFljMBqwSr8hkNGCSeDef1YzZbAIMuPuXVpMxktD2Lnx15TW4rEGETDiPwZPO4/iJpzJm7CCiAn0x1jdQXlhMTYOG0+qBR4jkYGlWpfq7Kmy11VTngL0zr7/WVFMv/EVSyIZgH0yBPviKOpPQH3ZRX1dTKBNHxe4kf29f/Lx93OGO/2ngHYxXYBDRQeBpDcYnfCh9pIwjTpUyTv4Lx08+jYEDoogIMmEQ9o51HrMcf1rBNXFUGkwWuXSR+HXr4yYPnwAM+7Dc8U8z+gBmZDiAunRVOgI6Ap1EoLy8nOYljQEBARx33HGEhobuklaOr/79+2OQwV9qairbtm3DKQO6XQx6QEdAR0BH4ChHwMNkondICP4eHlTV1JBcVER+dTU2GUjI8zoN4uAqrq1li0wk5BYUoElauMWCn5CmabvRqRfn17ZkkswmVg6XwUa0lTCf3cldDtXsoHjT13x8583cM/U6rrvtBf5vbj4bcltq6o/Veir9+vkSHu6NyTOIkMEmfKJa8uxD2GpFlNKvooqx85ayJa2K+B35lGSlYu8VjU9kOMGi1iR00Ha5HsTG4ptXR8DMFaSVVJPfOjMPP+h3DhNOCue2czKIGDeZmH4jGS+DOl9za+b2z42SV3DfgbhqGsldsgK3o7N9dj1FR0BH4IhG4OAb736Wlj7EaDTg6+VBgJ+nkBd+Pp54e1rx8LDg423F39cTPyFPTw+Z4PDAz094fL3wFB4MJkBrcoDR8eaSvqpk06+kb1hMUhmIDx+zTwB+MdIfefkS4ucBscF4+liQFr6VQpec51BXmEfOSqgXeYlof5eykZ9DmfDHSz9YMbAbXv0iiBKJP+oGl0zUlBTEUVq4GU3TiInoRo+wSOHuxK4JT0R/Qvv2Y0Ksi+DsLVRuTkKVsco9S9GAy1lE9tKf2bp4YVP8EbiyU0p5VO5ewREEdu/nJrO331FZxrYKZWgrUo/TEdAROLgIqCWOc+bMISAggNGjR2MyqY50d56apsmAKZyzzjqLkpIS1qxZ4152s5tDD+kI6AjoCBzdCBikHfQwmwn39SXazw97YyOZMnGwRdrEfHF6pZWWkpSbS1lxMV4yuIj28SHY3x9fOXqI08RgaH7EkcGDyykP+fKgLzrV87qirqMnTjS2s3nuHOZ/vArT2Q9wxUuf8v4bz/H4ZVGMj22pUeVgcA8mUEH1zyDp7rAc93n3AK0fvUeEMfIvdWSVbCcuLp+sVAMx0SFEhvuonDi4W5MNMcO9UbG7DAAAEABJREFUGHZWDgkp+WzfUf3HLDUD6hKoJUVoBjQhQ1fLb/SCkOPpFVHNKL+ZJGWW0Pwjk3/M8CiJ0YuhI6AjcHAQkK6grt5OblENcdtL2LxD+pD0cpIzK9ieVUFKVjkpmeWkZZWRnl1GRnY5mTllZAnlyHlOTik5OSVCRVRV1WK3OzpppxOXK42CrT+w9J37+frl+/nklRf514c/sjEjFGvMyZxxyThionoQHjmY/qddSK9QG85tP7LsnYeFfx6/r8jDdZz0YQFtZCn9G9vmkvK/V/nk+Qf5ZMaX/J5QLV3FxYwffxxjh0Shml5FStrldJCx5FMWz7ifT//xMD/8lEBK7SB6nP0ww4f3p09YM6fi3hsJn+aPX8+xDJz6MMeNsRJUqWzeWcbn/yb6X2Tuwq1syxUM9qZKT/vTETAYTRjNFjdp0j//6QYcogwNhyhfPVsdgWMWgXIZvGVmZrJ161bU8sYhQ4awe5C2G5bg4GAmTpwoHaaLlJQUcmWQp34dcjeHHtIR0BHQETg6EVCl0jQNk9FIgKcnEeIACxSHVn1DA5llZWQIZYoTrEjIJHFBFgsRAQEECnl7e7t/pU3TNKUGaWDB0wuf+gYCCkuorLJT456Vbkre838jTmctdXVObDW12CvLKCl0UFOtuOzyr4i8bTmkrK/Dd/SZjL/kAi469wSOC/Ym7E95ojIBIYTHRtBnjAeV8YvZmJjH+sae9I0KoHuQRdIP9m6UDEIIGxhG35M9qdqcQl5yHkUS2y6skrZPu8EMXt3pHh3AkJ41ZCdlkJfetDxnn/TpQjoCOgLHLAIumQJptNVRWFxIwtZtxCVsJi4+ns2bE9icuJnExAS2JMazdUsCSULbkhJI3tpE25PiSdkmTqJt8aQmxZGXtY3a6hI8rF4ygW1GU57+9pCVNM+wGPxCI/DT6nCJDQ12A43GcIIHnUD/sScwelgPQv0C8Q3sRfjwsxg47jhi+0e6+bFZMQf1IWriZAaeNJkBMm6IDACruTlDFzjsOG31NDQImYPx6T6cESefzZih/egd7tvMuOvotDdib6hz8xsDhxA+8ExGTTyHPr0iZBLJC80zmvDBY+l3/PEMGxBFsK8nnt4R+PaaTOzoyfQXG6TLERs8sAb0JmzEOQw64Xj6DYzaabPorm8U/QasETEERPcmWLAK7jmK7iNOYviJw4iO9MdnVxl2maYH/iQElMNLMxjl3hXStD8p10OfzZ/yqHboi6lboCNw+CCgvvOVnJwsAywnMTExxMbGytjsj1UxICCAMWPGuJdDlovDrHmZ5OFTEt2Sg4yArl5H4JhHQNM0PMSxFSTOr34hIQRIuKKqiuSCAvKKxQlSW0s3cY5FBgYSFBSEv78/Xl5emM1mNG3nw5zJDDKZEFVRSZ+4rTKT30CR25nVFryVMptfSGmxnRrJoz57O1viGsjLa8kbJYOdwYQEe+LjXUBDVTLJCxso3NaS5+CGfcIiCQkNwzT7czaIM+7nqAn0i/Chj8/Bzbeldp9efYgYPoqo9eupkcmczZJYK3Qw9tCYEfQdfh7VGzZTuWXrwchC16kjoCNwDCDgdFVSVpZC0uYlxK35hQ0rfmTDyp/YqGjVLDatbqK4NbOJX/Mz8Wt/JmFdE22Wo5vW/8LWuF8pLkwRZ1UIVi9v6RNM7aKnGcwEj7iR4y9/gxv/3pJek/PrOPuCkbuXJVpCMYScxMjpD3Ohm1fxXM8lt97EuDPeYNqdb3DJ9Cs5rhcEeO3MUjPCwLPpe/Ejom+n/nvv4/qp4xjYLRDPnWzNB+XwiDnleibdupNX8rn8+hs4fWQwYf4WsISgBU9gxFUPcaHSM+0EBkUHERQxmu5iw3l3vMGlV0/nuN4Q6K20ekh/G0b0Sbdy8o27dTaV9XWx6X4uuEwcekGhDJx0Cyfd+DQ3PHk9E8bE0M1HyeukI/DnIWD487LSc9IR2BcEjj6ZjRs3kp6ezhlnnEH37t2lw9DaLKSmaW6n2PDhw+nRowfz5s0jKysLfdMR0BHQETiWENA0DbPJhK+nJz0DAugvjq4Ao5EIOe8lDq8wcWwFSZyfnx9Wq9U9CNG0Fu2qSZ7OQ8YRO9LCwL5zmfPWnTx2883cfM8rvPVbIZuUY8skT+BB4+gzyoMBsb8y5527ePyVz3n8t2Iao+z4RCjErfIvll4jw+l3Qg6/zniYJ25+n4ef205273pcsZLcmd3oAcF9iexbToj/f/nPU7dx39Pv8fAvoqe8YacGoxyDCYvoS0RYAKu+eJoX73uaux/6hUXZFRT4hGGNjmXAYBMnDQvh5H798Rc8WpRa5Lu416RTtnUe/37xP3w35yuWlf7MO5//xtzlOygRVeq9Nzns3rUwvAKGM3bKcHqNisS1O6XDUE3GGpLmvc9Ln//OL199R/kv7/Kf37aybEdNm7KaTy+8Y05k3EQf+vZXPyjQJpseqSOgI6AjsFcELFYvAoLD6NYrlpgBQ+k9ZOQ+UR+R6zVgGNG9++EfHIrZw3Ov+WoGEwajGZNMxuxJRoxGA7vbbglpBgxqSdouXiNG6QMNBrMchaT/MxigZTeHZnTL7NZtwqj0aqKPP26a6De0sKdJv7ZTpwZasw0mTDv1aBKntbRBsdG8aSJiwrDL5pZlNYktRjStJY8Jg0HOm8X1o47AHggcvBPDwVOta9YR0BFoiYD6VUf1C4/qA/Z1dXWoX3hUyx5b8rQVHjRoEOoD+Nv1X35sCx49TkdAR+AoR0DTNIwGA+oNsBAfH7cDTH0DrLs4wqJDQggWB5hyfHmK88fkHiC0erQxeIBXT3qOGsLxZw6kp58LD1sttbUNNNhc2JUvxWAB7x70HLmTx194jF5oQf0ZdsZZjBozgD5BJjyMoUQMGcDgs4bQXfHYTbgs3el1+hmMHD+UYd398PSLJnpoP0ZN6ks3Xw+8sWD2CqfbsMn0EydV3xALHn7d6T6iL2Mm9yDU7MRQL7ZoEh81lKGx/ZjUNwQ/qx+B3UfQd7TIhZnxM9RTW2cTe124BBPN7IUxfAD9YmPF+RWKr9VEpzZv4e02iFNH9WZ49wC8RMgghMuJ0wWNWgihA2IYdloMoaLTIgAZPHwI7HOq5DWM4d288LIoCR88fHvR78yzOeXiiZw5OZZe/lYpr1LWRF6h/ek2ULDpHUH3AHNTpPrvtONCQwsZSP+Y3pzW0xtPk4bdYcJkDSVy6GnE9h9EbBASLwKWQKzhgxhxxpmcfuYJnDGiGxHeFpo0Kls88Y8aTO9RpzNQyhQuvkyR0ncdAR0BHYFdCGiahsXDA98AmViI7km33v3p3nfQPlNU71hCu/XA2y8Qs8VjVz4HLLBXRRp4RxIYM4LhJ57G8IG96BG6t4ZPwzNsOJGDJrv5e3UP3fnW1l4z0RN1BI46BAxHXYn0AukIHKYIqKWL69ato7i4mICAAMaMGUOIDNw6Mrd37970799fZkgMqCWT2/RffuwIMj1dR0BH4ChEwCAOMKvFQrCvLwPCw+kVEeFuQwMDA/HaudRR8bRX9PBh05h8y0ze/XgmM2d+wifvPMI9Z4QzKmq3RPiwqU08HwnPa08z46FbuPmhj7jiwks4px/ikAKf3icy4tK/88YH/xI9wjPjFm655SNuOf8arpvQk+CeJ3Hitedz6z/PYXy0H+H44BM8nHHXvcH5F13Kuf1N+FuD6X3itVzy5Ew++EzyeuYO3pg2nhFn3so151/E/50rgzJxJPn0Hs+wS57k9fc/k7ye4d3/O5fTuvsTXl1EfUkRW+3nYg0bzQn9wdu6uxx7DYUNIeqEabxyy5libx+ChdkkhE8vgoZezLWvvcdrM8Wmf33IzKemcv1JfejmF8Wgv7zMBRdczw3jgwn1dUtg8gokeOw1TH/wFt57/TxOjwkkQunaSWGDL2TcX9/mlrNGcXJf352xYmvMOIZc9AT/fPdTKddM/v3RO/x92mjhCccrYDBjr/4n519yGVMGQKBnk5iHbwSxZ7/ILTf/jXdvPJEx4X40aTQKQxAxY6/kjDveZOqE3oxoaYSk6vuRi4BuuY7AgUTAaDJj9fbBLyiUwLBIgiO67TMFhkbiFxiC1csbo6mpTTyQtu5Vl2aAiOOJnXwjNz75f9w49UxOHRzZrohmMBE0/AaOu+wNrn/in5w+cSh9wtpl1xN0BI5aBKTmHLVl0wsmCNhsNioqKoiLi2Pp0mWsXL2GtevWs37DRtTyu/YoMTERRe2l7y1eySnaG097aZs3b97nfA93WeW4kkvCqFGjUG9zbdmyxV1WhdWmTZswGo306tXLTeoXHpsxUmk1NTWcffbZ7uWPVVVV7uupnGDq22EqvZm3s8dmrI40WYXZvtp8IGRVvVH1R9WjpcuWsX79ekpLS2lsbFSXVicdAR2Bg4yApmnuttJDZu/Vm16KLOIQU+2npmnsbdMMRgwmi8zQW7BYzJjNJkziNzG0ENuDx2zGYjJhMlnceRqFT3aQQYfBaBL5Jj0Wi8nNY5I23CjKNHe6EZNZ8tM0NGRzx5lb6NFQeRlNliZ7xBaz0YDSaxQ9ZslM05rlTLvyMpubdBalbSB50yxqo0PxjoogVHjNwt6pXTOg8jabjBiVvbuENHe80WxuskkwsuzikTSjGWWbqS0Zk0lsNGLQhG+XPtAMEidyJqOUTWP3JjaosprNFrkWQipPN48wudOa8hIYmvBzS2poSpfKy9RKn3CpvIwmkTNoyI6+6QjoCOgItIeApkl7cgAI0dFeHgc9XtpKzWDCJO2eyShtbQcNn+I1uNtQMwaD4ZCaftCx0TPQEWgHAYPL5cJut3eZlJzT6eyynMrrWJRVZVZl7yopOUVdlVP8alCultnl5uWRlZtHem4BaXklpOaVkZpfTmpBRbuUXlyNor3xtJem5BS1l763eCWnaG887aUpOUXtpe8tXskp2htPe2lKTlF76c3xuZWNNJh9CYkZgF9Ub9KKqtwYN8uqNK+wHigqbTTscW0qnRZ6DT3OnabCOworySqrI7u8fg++5rw6Oqo8FXXE11a6klPUVlpHcUpOUUd8baUrOUVtpXUUp+QUdcTXVrqSU6TSdki92ZFfxg6pR+k5hWTm5OOuX9nZ5Ofnu51gqu41k6q7iprPu3JU7eu+yio5RV3Jr5l3f/I9uLLt91OdydfhcKD4FKnwgSxvS33Nejs6KjuQrSO+ttKVrLq++5rvoZKV4tLaZlUWFd9Z0jTN/dBulAd9k3KCiNNEhdWDPF3axOHiGU7UsMnE9utPnyDwMHZJwSFldhl9sPhFMXRkL3p3D8JLrDEI6buOwP4i0Fb70FxPW9ffttqn1nHHmqzCSF0DdWyNRUfnSuZQyqpr1ZGNrdObbd4XWSXT1v3WOo+2zlvKNtugsNNJR0BH4M9HQNXjtuppe3HNdVbV4/Z42ovviqzS3xoNg1JcV1dHV0llrKircopfySlS4a6SklPUVTnFr+QUqXBXSckp6pwHlhYAABAASURBVKqc4ldyilS4q6TkFHVVTvEnJ29n06Y41LHBacTsH47NJ5xa7wgqPSMptSqKkqNOpdYjBAPdzkN4v0ZSLvWmxisSu08EpoBwHEYPUnaksXr1GvdbYOqtPFX3mkm1r6rhVd97a47r7FHV+32V3Z98j1bZhoYG1JuwilS4+Toc6vK2tKXZpo6Oh9rmfbmf27NZxbd+MPlzzn3wCR3J+Ovf5oIWSxr/nLz3P5ewoZcw/q9vcetZI5nQx2f/FeoadAR2IqAGMa3bJdVuthXfUVul0o9kWfVWtypDV+hILm/r696Zcu9PeRW+6rZTx87k1ZJHyTTLKhtUWCcdAR2BQ4OAGrN05dmwZf1tWa87E+6KrLKrNSIGNWNqtVrpKqlZ1n2VVXKKupqn4ldyilS4q6TkFHVVTvErOUUq3FVScoq6Kqf4lZwiFe4sqQH4KhmM18lgz+wXTJVHKNUewdSa/bEZPXFoZpyaAReKNDnqpD68q5N+H+z9HpD6IvXGoZmkHlmpM/lTI/Wq2iMEzSuABpud9Rs2UFpWtqs9VXVXtZWdrbst+fZHVr0Rs6/5HmpZtZytJQ6dCTfbvDdZi8WC4lPUkk+dK6xaxnUmT8Wzv7KapnEo8j1U5W0rX4Vh6weTP+1c6rPBZHYv5dtzed2fZsE+Z6QZjLiXrxgNdLDSZZ/z0AWPTQQ0TftDu2Q2m9E0zb1EVbV9XaEjUVa1S5p27JR3f6+Rqimqj+3KfaF4Vb4HQrZZj9Kl09GLgF6ywxcBo9H4h35D1fH2SLUXyKbqbns87cV3RVbZJdnssRtkQ2XcVVJyiroqp/g1TeNYk9U0bZ9w1jTN/cChcOsMVVZWkpef76YGzYLLO5h6ix8NJm/3gF0N3J2aDOLR0DcdAR2BriGgnGOq/jjcDjAPd72qN/vh8Ayk0WCloKjYvfxR/biBanBVO6dpmtvp0pn625Jnf2Q1TUPT/vx898fmZtmWGHQ23BlZNZhR16SZmnV3RraZt/WxWVbpbp3W0fmxKKtqW2usFA4qXicdAR2BwwMBTdPcDuGWbVhzPW1df1vytBc+EmVVP4Fs6theudqLVzIiuk/9fidk2x1LHAhZpaO9crUXr2Q0TfvDPdMef8v4AyWr9OByYXHUYbVX66RjoN8Df+I9YHTZ3WOOlnW7o7C7zsI+txsi2inZ5v5H8TeToTmgH48OBNRHvbdvT8HXzx+bVyi15gD3m17qLa+jo4R6KXQEDh8ElDPMoZmpM/vTIPXN2zeQ9IxM4uPj3UvsDh9LdUt0BHQEdASOFgT0cugI6AjoCOyJgIYL38ZSgupzddIx0O+BP/Ee8HDU7lkZD/Mz3fl1mF+gzpqn1rurX3V0iYDm4UONNdT9ppdT0y+xQKLvOgIHFQFVz+wGD2o91FezfdwzIGr5saqXBzVjXfmxi4Bech0BHQEdAR0BHQEdAdTzVlZWFpGREYwaOUInHQP9HvgT7wH1Xa2CggLUdyGPhOZI94wcCVepEzbW1taSkZFBfaMdl4c39WZfHAazSGpCe+7FOS4ykpz7TTmpUJLnoKGuDrvNhsvp3DMj/UxH4CAjcPio19z1rcHsg9PiTaPDRVZ2tvuB7PCx8di2JDQ0lP79+7spKEiclMc2HHrpdQR0BHQEdAR0BI4KBNSH+tXnJvz9/enWrZtOOgb6PfAn3gPqx7mqq6uPmLbEcMRYqhvaHgLu+LKyMjZs2EBJZS0Oo3WvSx03r3Sy6GvHftOK2S62rm2ksrSIhtpq7Hab2xb9n47AsYiACw27Zpb650F5bSNxcfEUFRUdi1AclmUePnw4l156qZtiY2MPSxt1o3QEdAR0BHQEdAR0BHQEdAR0BDpAQE/eRwR059c+Ane4iakPupksHjhNntgNlr2a5xdkIaybF+HRirwJ776TouXYAYWJjJINFfmQCE+Mpgayd2yjvKSQxvo69E1H4FhHwG7wwGHyRNVHVS+PdTwOl/Kra2E0Gt0fyFThw8Uu3Q4dAR0BHQEdAR0BHYF9QUCX0RHQEdAR6BoChq6x69yHKwIGgxGL2/ll7dD51a2XJ8OP8+WUk/2YeLIvE0/y45SddLIcFZ10ki8nTfBlwom+nCjH8XIcP96XE07wY+wJvowd50vsYC98A2wU5WRQVV6KrbEBfdMRONYRcBhM4oS2uuujwWg81uHQy68joCOgI6AjcDAR0HXrCOgI6AjoCOgI6Ah0CgHd+dUpmA5/Js2gYTGbwGjGqe19wN1vmBfnnB/AHdcEuun2awK4/eoAbhW6ZXoAN18VwE1XBnLDlQFcf0UA114ewDWXBXDVX5voimkB/HVqAGNP9iKkm5PKsmLqa2tw6Mse0TcdAQcmHAYzJrMZg8GgA6IjoCPwJyCgZ6EjoCOgI6AjoCOgI6AjoCOgI7A3BPSR2d7QOYLSNDSM4gBzaRoube+X1aC5ABd2h5Oy6kbyy+rJK62joLyeUjmvabBTXNkUlyvx5dU2ymts5JXVkVNSS2lVo8jL7nKKGtHlEhJ96r/EHtK9vmgzuYsfYe6HD/Dtvz5lTaqDkiPnG3yHFLtjKXOX04GtvoaaklwqclM7TXXlRdgb6pru+3YAU3UQqYOqPho0rR2ugxKtK9UR0BHQEdAR0BHQEdAR0BHYCwIuexn22gQcNZtwNmTgcjmE+3AYxYgZ+q4joCNwUBHYu5fkoGatKz+QCKgxtqbJQFsG3S5xhHWk2ykOK5vDRWWtndLKRnF2NaKcWhXi5Kqtd7idXcXi5CqubBAem5tKJFxc0UB5dQONNjt2uwOnQ3UYHeX256XbavKp3D6LrSt+In7tGjKLndQ2/nn56zkdGQi45P7H6aSurIiKnFTKs5Ipz9wLZW138zVUl8tDkjh991pMVQ81NE3bK5ee+OcioH58YNu2bShSPxDy5+au56YjoCOgI6AjoCOgI3BoEXDhshfhqN8mjq/VOGpXCW3AWZ+Cw1Yhj4V2ecZzHVoT9dx1BHQE9gGBzovozq/OY3XUcKpxvxr8KweY3emi0e6kodEhDi0nNpuQOMUa7S45d1Fvk6OElaOsQcINNofw2qlrbMRmt0lH0ZEj4KiBTS/IUYSAwWDE5OGJcmaVZ6dSmp4ktLVdKsvcJs6vNOwN9RjNHohni71v2t6T9dQ/HYFNmzbxzTffuCk5OflPz1/PUEdAR0BHQEdAR0BH4BAi4HLgqEvAUb0IV81CnEKOqnnYy37BVpuB3Vbvdn6pMdIhtHLfs9YldQR0BDpEQHd+dQjR0cfgcjnFaeVC/F445J9dnF1N5MTuENoZZxOnmHq7yy7pyvllEyeYOrfZ7eIkkw5EvfnlPLze/Dr6rpZeooOCgKahGYx4BYbjExolvixNHnic7ZLJYsW/W2+sfoEouYNik670oCLgEq+/wyHtlpDT6TyoeenKdQR0BHQEdAQODQJ6rjoCbSHgclTjaNiBqyEezZGMQSvFYGjA4MiGqt9oKF9GfVWyjG9s8ix4NLz9VY7THs+y17/gx9fn8nshFDe0hYwepyNwbCFgUAMCuzgzukpKTg0guiqn+I9FWVVmVfaukpJT1JGcGtR19tZV+pzi4FLjP3V0O8BkLGgXJ5d6E0z8X+IEAxVujhM/185zJw5hUPHq6BI9nc3XzWergfJUMhNXEb9i4W7asJ749BLKa3avUawvTqQgqYknPSOVvKw08lYuYtvWVNILK6RzqqM6N56c+CYepW/Lxnh25LiornPn1uKfQ8J/5I9fsVJsSCGvqIo6WvIsk/g4sjJ2UJC1jXTJNz0lk8Lyasm3lPLtG8loaf/OcFpGPmVSRBlnS376flgjoGl4BobhExKN0cOKJs6wtuw1GE1YvP3wi+yFh0+A21HWFl97caq+dVR/20p3qgoqSttK6yhO5amoI7620lW+R6OsY6fTS5VPhZvLrs73t7wt9TXr7eio8pXLS0d8baUrWWXzvuZ7qGRVeVvbrMqi4nU6oAjoynQE9hmBttqH5nrauv621T61jjuSZZXtrcvT0bnCSIGvjh3xtk5XModSdn/Kuy+ySkbdb+rYGouOzpWMklWYqbDCbW/kclThrE/H5cyV5zhxfBkb5GgXR1gFWv12bJXr3c6v+vp6Geeo8cDetB3qtHopRyFZazaTvCaVzFqo+4PJdcKTS+ritSQs3sr2aqix72l3Q0U2hYk/sWzhT/z0Uzu0aBGztiSyduFC1rh5ZgnvWlZsyKEIFw2VWeRsXcOsWbNYGp9O6i4PWwM1JTvIWDOL5PR0oaZwXHJLHmVPA7iKyF6bSPKKeDIKM4hb/jtLmvNaEs/qlCJqJK/S7LUkrZknea0hPq2UIhFVGmgoojQtlTWztpAux/S0OJSt89w62irXEpasTiFDxmu1rTBx69P/dRkBVQc7qrMt01W9VZl0VU7p6Iqsq40BuUEpqKuro6uk5BR1VU7xKzlFKtxVUnKKuiqn+JWcIhXuKik5RV2VU/xKTpEKd5WUnKKO5BobdzuN1M20N1IOK7Xk0U3i9FL+q5Ykvi2a01S4JSk+8ZHRFOdC3bR7y+sPaTV5sGMWCz/7Bx8+dddueut1Ppy3lZT8yl0ipQn/Zv3Mu/jombuYu2AWqxfPYfUz9/DNl7OYF7cDpzSWuStnsGyG8DzdpOvzdz/i56V2cot2qdkZUPgUk7vyoyZ+0dmU/7Niww+sic+mhEZpWkvcPMtnPM7Hz3zIkvlz2PD7t8x79h5+/XEhG1JzJd9tpP7vHeaL/R8JNelpyn/u/DVsy0d4dmarHw5rBKy+gXiHRGL1CcRotrRpq8nDE6tfML6h3TBbvdvk2VukU5xY6mGqozrcOl3Ve0X7Iqs6h33N9+iRrdujX2toaHDP6NpsNlS4Ge9DXd6WtjTb1NHxUNt8IO9JVZa91R89TUdAR+DPR6B1u6TaTTWIaB3fUVul0nXZPfsihUl7dKxh1Tx22Zf7qllWHRVuHdUSl6MGZ2OWTHTa0eR5TzMZ0HBikMGx0QW2mu3UV253Pzeofknd7x3pPHTp5Thsm1j88md898rPLChgtyOoC0aVpS9j4+dTeeKuqUyd2g7dey/TPv+cV+66ixfdPNOE9xWeeWM5CYJdZfoSln/5ElOn/ZVHP5rHrIQKsUAApZyCrb8w/5VpfDv/V76b2xT+8Jtf+cnNw86tHKczjiX//BffPjWD+XHz+fCJh3lE5TVNbHp0Bi/+lECB5JW85J98+fItktcrfPhrMrvUlMez9ZfZvDz1C+b9+jPz5nwo4ancrHS0SY/yyAs/8ZvgVtCw0wz9sF8IqDFHe+1aW/Gq3qoM1bGt9L3FKZnOyqq6rHhbkkE2rFZrl0nJGY3GLsupvJScIhXuKik5RV2VU/xKTpEKd5WUnKKuyil+JadIhbtKSk5RR3IWS9sD95YXuzmsGnSXeK+UI8spke6jtFPq6HZsSQMjyW4HlztO/jkkTsbwNKXjPqob3aUiRUcYOmxxAAAQAElEQVSn9poUCpOWsfDLBeQY+tPtrNu54oHnuOrqSzi5vwfOVR+x+PelLExQDiaXzFjYcdobsdsaSV82n7jf5xLXUE+J3UFNYTK5i19m04Y4sp2x9LvwGf5y6/Nceu0VTB5nJCK4pUXVVOduIPm7l1m3qpFi64VMvOdZLr7tWs6a3ItuzsVsX7WMNcu3UeF00Oi047CXyEA5gaTlc1m/eAlpMhNU6cildNsK1r/8ERs3QVXMhZxy7zNc/ODzXHbTLVxwxgCiI/wQqFpmfmjDeu57R0DTMHv6ENCjHx7iCGuL2Ss4At+InmgmMwg/XdxUW9lR/W0rXdX7QyFrMplQ+Xp4eHS5fT+cZVUbqexT1LJs6vxQlVfTNFra0tZ90FbcobT5QGOlytKVKmWXPqdK2uO0oiIKKytptEs/IXGqX+uKHp1XR0BHoH0EWrdLZrNZuj8N1Y621SbtLe5IlFXtkqYdO+Xd32uk7qR9vTcOhKy6XkrP3kgz+mCwdMclAxmnWoUiz/paY5k4xMpRn3OpqvOjqt7H/Ta26k8U7U3foU3zx2gawvg7/sq5t5/OSaEQ3Plh4C7T/buPZcilM3j4+RnMmPEqH75/F1cPmci5gy/myn/M4IW3Jf6ZZ/jwkku4/fmbmXLdNE63D+Hiy87k7KnHM1A0+arvqPn50DBwII2rMyhZlEiixFfiwiVjKqeM4ewOX4K7D+Wkiy8jMKmC0oWbd/JAReZWEr95mR29gjH+5TxOGXwy02+5kEsvvZjBDZO57MyJXHjWIKSImB12/HwaGTTQxtqMdBZuzpKcZHc55bo6sDXI84DPAPpMuoo7ZszgVaG3//EQz18+mAHnXsaIa5+UckqZZjzG43edycmiNNRD5PV9vxEwGAxdGjOo9kJlqtoeaxf9UF2RNRqNKps9SGw1oDLuKomge4DUVTnFr2nanyqr8lSkaYcuX03T9glnTdPcDxzK/r1RWxeXdjblsHLKYKGlg8upHFzNJI6w5jSHOw6aji45Ih56dS5HYepK51BfFEfetmWs25CM3a8vMWPPY+zp5zP2tFMY2ieY0IxVZK1NYMvmXKrEBnsL+52NFkw+UYSecCqxfYMItWeT9vsCduQZqAs+jsGnns/oyeczavxYBsYY8Gv5gk5jCTW5W0ldLPzFXjREnuzmHTv5DEaM6U3P4B1UpMSzY1MqxbUuGhwqYzEAcYLhjTmoF90l35ie3vjUppO6YCVZeWXUBUQTNeY8hp0iZZh8LsefegZ9e0cSKHnLZVNKdDoCEFBvdvmG98DqH4z6tpdUOLfVahmk2eqFV1CEmzRp2N0JXfynaRomcSjtrf62labaWE07dLJt2dRRXLPNHfG1lX6wZdU1UO1kMzXbcCDyVbqb9XX22JzvsSSrqk7r8iocVHxHpFpkh/Rb1eL4KqquJq+qinxxfhXJsbahAfWWZFf6o47y26f0miKqcpJYtDGNzTnl1IkSp5C+HwMIOGxQlkZKXBxz58exNa+GMvXC+RFYdE3TUO1ky7asuZ62rr8tedoLH4myqvzIpo7tlau9eCUjovvU7x9qWZV/e+VqL17JaJr2h3umPf6W8QdKVumhg005v4wePWUM4y0T68IsjhmXrQp7Qx3VDSaqbN2od4RLArTfl9RTXZxC2uqfWPzrT6ilgrN//pl1yQXkllXjrEonecU2tmzMpVg0NVJPTXEqGWt/ZluG4qkRngw3z8bFq0lM/IkFC0TP/KXMXpdJRnkdDSLX8a4hM7JYvKx4eFmwGMCggb2mhOr01az8fZ7YNo9Zs1ezMb+MAtrePGV80230VZx1/lVcddXFXHHFaZzYfSDDo0cz7oKruPAyiZ8yhStHj+aU809mxITjGaxFM+b4wQwdE0OkqLUK4RmEFj2KcGMphrIUVmbUUlLrHkypVCErvmH9iD3pUnpbCtEK1rMio4aSsjyKs7NZuawYrX8fep56PLFRsYw9eRRjxoymuzaYsYP7M2JQBD6ixSTkKYOs6NExGMuzKU9Jblq6uCsrAcEaSeiAcUy86iouvuoq/nrBmZw/Lpqo4cfTc8K5Uk4p01V/4S+TBhPrCz5KqejV9/1DwCBjpJZ1u6Nwc51Vx454W6crGWWtOrZOa32u7FK8LUmqS8tTPXwsIOASD7lTBhHiu3I7s+zi4LKrc4lwyIyIQxoRuzyxOyReUVOacny5pNNoOqp4pUM50jqLWemOlWSnLifD5SIkLIqY8G5o8kd4JH7hUQzTIDA5j/qkHHKFp7aF4h4TpjPx5je44ck3uPG8/owLrCZplcwYmMbhE3siA/po+KuWsYXMrmBNPnX5uWQlu6iRvDwHdiNKegkv70g8I6Lo3k/DuyaH+vRMcktd1LofWP1EfDD9zriDs+9/w53vhacdx5BwjSqxs5FE6mriyN3hpLYaTP498R15Lf0HxNIvAncnJAr0/QhAwGAyY/UNwiswDA8/6cA1zW210WyR/jy8Kd7bD00zuOP1fzoCOgJ/PgIu6RPqbTYKxNmVWVZGjd1OnjjBUoqKKJNjfWPjXgYsf5K9BfFkr5zJfe/9ymfL0yiRbFtO4sipvh+tCNjkQSBlLrM+/IDrb/2AL9fkob6xc7QWVy/XEYOAbuhOBDSjN5o4vxyuCJwOX+XhwtnYQF2di9LaAGpdfXGaerhfVFADZk1rehbcKS4HNQVTTt7mn5j70jQeuGka06ZN47IrpvPP7zewUsYvtqzf+O6Zb/ni3ZVsxkUlwp84i/n/vIpvF2xghfDYs+fz/bPf8vb9L/L559O46y7Rc9vjXPl/C1mQUkQFndnKUcsef3/5M7579WcWFoD6/lV9XiLZv77Ecw/dJLbdLLa9yLtrk1nfGZX7xROIpo1k5OlOQgfn8asYVFBYv6dGawRaxCRGnpROePQyfl2QT0HyWvLyapmXewMDYkdy8lD/PWXaOgsUPSPPZLIrnyG5m1BLPltn1ZaYHqcj0IyAPpprRuIYOjp3OrXEz4VNHF42u8P9mq9NBhM2m51Gmw2bkF3OFamwirM77O7ZdYfIKOeXOjrFadZZ6FzK6eZySHeANJKam1Cb5ofZ1w//vhpm73JsDeVUloPd7YRSDKAZTRjNHpgsHphNBoyiRSZt5L8BzWAUXcKj0fZWUyUOqgoyxalXk7qYzF9e5/MXH+LTF57hm399Lx2Wg2L1qpngIuMr6RCb1RgwGM2YduZr8uuHX/f+9B9rwD/EKTP8m9k882/8+OaDoutlPntxLhsS8ygXO1QXib4dOQho4gANjsIvoqf7mmuaAfdyyO47l0NKOvqmI6AjcEgQsDscqKWOyulVUV+Pp4cHvUJCCPbxoVEa7dSSEnLKy6muq3P3ZS6JOySGqj5O+slG6UdV33oo+oEamfXf/NuHPPTdKr5LKDw4MDRUQcqv/DTjeaZPn96CbpXwDN77NoFkydk99KnJoDzxR/7zyD08sgevyN14B9P/8a04CnfQ7CisyVjDlh9f5JF7bhZdwrNT5sFXP+OjRakkLfoXX73xyK40Ff/p8mwKM1ay9qs3eOmWu7jlw9/4Or5ALNi512ZSsfUn/vu3e3nk6Xe4f3Yy6WXqvTyVrh40Utn688d8esud3CmyM+PyVUIT1Yps0m8i+x3/+yrOXa5mySYG9b+YmootzP8sTZ6fYpj60HQmDw2jt7dK20nFSRRv/J6nflrLVy31S7Ktppgdvz3NJy+o8t4gZXuelz9ewspiqLQJg77rCOgIHAAE5OFcnu0MJnGemMJEn+Ye09TaAiizj8bDpxd+/sF4enqi3nDUNOEXrubdJW17efwi1iUW8AVXMvGOF3j1zWd45+9TOTE2Cm/V78jAxNFox25zIEMOEXXhctrFUVWP6sfU2Ek8btgbV2Hz9IBBH3L7I6/w7NXDuaThU0pkEn5Ltoh1uKvexSl6RXej5CVjMVd5AmkbdvD15xGMOOdenvzwVd5/706uHdGbYRzsTbDSjASOGE5EdDShGxKpL69kT0eehmYwETP8VHp49cA+4wtm/fsTFm7fQthppxMZEU6QQevYUM0TjJEMHxZO9x4erN9cQFllQ8dyOoeOwE4EDDuP+uEYQkC9reXY6cByysO6OkcaZ6dqtOVoF8eXCrvkHHFWOcQJ5pBG3+Wy41L80uaKOE7lLBLaf+g0NE0cTSbQNFGOS3Qj/zkwm8zs2BoaKBeNjY5GHPU11FVXCjXiNAbj02civUceR+zgngR7aXgYaXuzhOAdNYg+J01k0IRJ9BvUl1BrFpVblpA0/yfWzJ/DlqQ08ssbBae2Veixhy8CHr4BeAVH4uEbiMXH370M0iekG2ar9+FrtG6ZjkBnETgC+VRv4JCH+ippv4urqymrrcVgMKCcXhF+foQL+Xp6UiF9lnoLTC2DrBFeuzjLXGogcgSWeX9NdkkfZ2uoFWdhI/UysbW/+tqUd8hAo3grCfEb+W7JFrblFlIozsfykiLK0zazadU65iyIJ6mglvKaUmrzk1gnTp91q5LZIXzFQuWKKioor66nTgZvdnsDdXmJJCrZOXFszipAOTTLy0soL08jbXsqcesyKS6roDhvGymbFvHD6kTWpBWhlr06azLJ3LCORV8uZP5vG4hLy6NUjLcL2cqzKU1eypolC5i1dCM/JBZSUmuTFNkFL8pS2Ja8nu+Xrub3HzaRlJC/S5bGMuoLtrF+dhzxG3NQ7sSdkiLctNsqcyjO2MS8DAMNEQO48MJxDO/uR4hHHbbabNKWLmLljz/w06yf+FIw2JAjzkN2brZKGkp2ED9vHZvWbCNVMCxKSyAuYQs/S3651Q007mTVDzoCOgL7i4CMN0x+aEZfZMCBU8Y0ja4AarVhePpE4+vrj/rendHYxkBA+hRXiTjapb1bV+yDV+xJjD/7Eq7460WMHxRFN1FJpzcbHoHdCR9+JWdOuYKLTonlZO81VBTlk1Eo7Wun9TQxqv6uoWALO7JzmVcaS7/x53D5VRdz5eWTGN89lOgmtoP7X9OwRg4kNNif3uXzKS0pJLtFU+fOXHgCY06kZ3R/BtatJz6znGSbL2NPjKVbsA9WN1NH/0zC4EPkgG4EB0j/Py+RkoJKKtE3HYHOIWDoHJvOdTQhoJxWTvFeOYQMODEZnBgNLiEnmnJ2iaNLHY07410S5xJHmFEcU6o/0OSuUT4vl/uf6wBAU4VNnFGVyS5sVf6YzP74BYLZcgBUt1bRbzI9L3iY6598gxufakkPcvH0MxkUYsRPJmNaizWfe4YOodtp/+Sc25TsP0THHZw2rD8xFKOxiOz07WSkVuJU2KBvhxsCe7PHaPbAwycA9f0vv8he+IR2w+Lli8Fk3puYnqYjoCNwkBBQD/T14tgqrKoiW5wlGAyE+vrSMzAQb5OJCB8f+oSG4iPHYnF6bS0upkScZPUSVrIHyazDWq13r/EMP+t2Xp92ItOGRxxcWyNHEXbGPTzyzid88vXXfP35v7OgdgAAEABJREFUG3z9fAzdS1fy6u0z+HF9IanVygRv+TeRCRc+xrPC9y+hrxX9+yO+fuqv3HByHwJry6hY/Rnff7uBtxYP56yHX+NNxfP1f/j66+e5adIQwncUYh46lTMumcbfrz+Z7hffxbizz+Om8SGE+6p2OhIPR38GFeZiqcwnSXKtE6qRAWVxRgr2mBiIbjUMbBTXUkoK2+UeWjH+ZIbHFRO6pUm2VmQ7s9ekp5G5YQ0LRgym+rj+nBgCfsocCqkuWsrcv93DU7f/ndvenE9KTvmeKmszqMvcwKoFwwns/QjPfPEB/3pBrmFkOZ9/t4yk4kpajx/3VKCf6QjoCHQWAU0Y1QSKQb1hpE5wgdEPzRqLt09TX2I2m9E0TTj33DVNI8A/GH9bEfa1H7NgcTzLUr0wRkxiRP8QBnffk7/9M+VYG0tg4CiGDNXw8wvA6uVPaKSL6oZyyior2hdtL0WceGUZO0hzVbDhvCEERPrRoz3egxavieae+HvaGBI1g/SCNBIyJWqPXXgChhEzeihX3ahhG30Jjt4XccUw6OG/B+PeT+Ra0LMnnnYPomb8RqH0DX/Iau8a9NRjGAHDMVz2Y7Xo4phxogYGRqOGt5eFAF8r/r6e+Hlb8fK0YrGY8fb2wE/i/XyseFo98PS0yLnw+Hi5eTSDCfcmMyHuYyf+BcYcT3SvE+gujVZJYT6Z8oDqUh1PYR6VBbkkOKC8TwTW/lHub3J5tqfTOxzP8EiiY8G7Npf6jGzyylzUNlZjb6yiWqZ7ZRJ5t3RoH4J692NcrIHQolRqk1JJqzZTh4c42DShaoo3/U7qssVsL3NQJc/Cu4VbhGpSKcrcxOKlGRSWNIhckNBAgvv5E9LfhWZw4GlV+PigaVoLQT14pCBgluvnH92HgO798AmNRjMYjxTTdTt1BI46BJTjK005tGprsXh4EB0YSJC3NyZNQ5PSmgwGfC0W+oWEEChOsUqnE7UEsqCykkZxaqh+Tth274UJZC36iIfvuRX3cr2b7mb6iz/wxep0SqnHznY2f/8+H02fzm1Ciuemux7ihf8lsCq9RvTYhUpIW/k5378wnbtumu7Wc/t9f+Oj33NIVK8FiRZEW/qq//C/Zp5nP+DROdvJqWgQ+U7shYnkrJ7J32bM5NnXnuVj0XO7yuvZ93lE9GRX1IPw5O7ieY6PX7uT21/7nv/M/IYtiz7liR/X8mNikWSm8kwh8ccP+VjKdLvQ9OkPcecD/+J7cfSk1dRQW7aZtf95mNcfbiqPKvcz733LL9ulT5asREnbu2ZAM5rd18ZqtWL1C8E66GxOP30wN5xWw8rt21mbWiCy6moZMchEgkXx7SIPrBYTZmMdtoYcUrduxCvaj0nXn8dx0eH0cPP5YrUOYtgJ4zj/mrH0iQjEXxyfFpMRTfQZJWyWZxlNZYEvnp7hnDBWdJprWLqqkMqqQoprvMiq6M+wvt7EdnMzik1Ne2NjLakpS/By1DFp2Ej6DNtEvWkLSclQV9fE09H/2pp8asqTGBMTxYCoSMQc9/0JIXgHj2XS357l1idv5YELBxAd4rmHutriAnIztxE3PIrGwT0YKvdx4IC+9BUlJ6xPoDirhoLqPUT0Ex0BHYEDhICGUyb+NcxmD0xmC0ajEU3T3PSHLAySFnMKJ/31Pj778G3uHFpC49JXuea6m3j2P78zP6kr7x6JLmk/DQbJxZ0fkifusVkXhlXssUn/55QxldMkSpXOPRL/rBMDAeG9GDrxcuw5leTGJ8oUAKheiObNXW6D4C3lNZiQhpydJtOlzdCT8JgQJl2ZTW5VHnGJ++A07FKGRzyzXoCdCEgN2RnSD8cMAjabg+raRorL66mssVFT76CuwUmtkAqruLp6Ow0NDhoaJU3C6twmYSXb0GCnqrpeBhd21JKUzgLnFT6CyH4TGDGoJ1Smkr7xNxJWLCJ++Sq2pRWTFzWM0FGD6Du4G/4amNtTbAnGWxrX3mP6E2quxJ62gSTRs3nFGpIT0yisdiGm75b2jSIgZhijJoyjr08lpuwVbBL+uBULiV+paAGbfl/G1o3JFNS4kOLulm0ZaiymJieR5CW/kbhsgcguE0ogu6ycOr9AfHuNJap7NOGBVncn1lJUDx8ZCBjkAcgzIAyvoDDU8kfN/WRyZNiuW6kjcLQhoPqXEnHO1IgjyyiDEn9PT7zMZqR7cBdVHS1SR4Mk3irxDXY7BeXllFVVSf/U6J7ocTPudEgVbUklaf5mtucWkVNeSGH+dras/IWExK2klMkDusOOra6WWtFRIVSes53szauZ/XMCa7YWUmKrozo3nri49cxZtYWU/CL3cr8KcbapPtTmlNzEBoqLqCwsIk+oNHcLainf73Pj2F5QS4VNeDraq/OoSFnHrFnLWLh6GyniACwuS2P7hjjW/rKJ1II6ysvyqUhdx+zZy1jg5qmkuKqeivxU8rat4KdN6cTlVeGQCaGyHQtYt3E5v6zfQXZ+MeXqWyyVddSJwXVlOZSmrWd9UjrbsgopLymgXPrUjXGb+WVjLvk1jXTGZHeRTB4QMoDBQ2M4faSZ7JxcduSVIq4tGWJmkbt9NctnzWKO0CyhOfMWsGJbAdlFRTSUZ0n/XYvmFcrISYPp6e8lriylVQZH4kSK6NGToWNjCPH1wKKi2yRJswbQc0QwVpONvDWpVGZvIVueCXYYBtEj1JMo/5aCtTTWF5GyqRjKfRjVrz+xI2zUWopZl1RKdZ29JXMbYZfE1VMrz0NVpU5iw4PpHuwncc27Nxaf3vQ/ewoTzzmFM0ZGEuBtaU50Hxtrqqkol3ulux/2cF/C5D43h4RIiTX65ObLvdiI/jkbN1T6Px2BA4CAhmbwAs2KU9p7p8sEBgsm5UiXumeQ/kTTNNrbGuwWArsN4OQLLuPkodFEOdNIXvUlKxNTSCpQMwVNbYLdXk+djCccNZXUVVRRKHMAjXt4gJpzUPwV1EufVbwDjA4PrBZLc2KXjh4eVjxk8t6VWixjuwaq1LL32joZ0zhkaqdLqvaL2TOgB5HDLiHEUYgtN45NUvaKNsu+X9mIcCABPcIZfmkgjuJccjdlIFn9qWVF345IBAxHpNW60fuFQJ14d/KKatiQXEJ8SimJaWUkpVewLaOC5IxyUtLLSc0oY0dmGelZ5WRkl5KZJZRZSnZWCVlZxWRlFlJZUYNdHGmq6e6UQd79CB94EmdcOZnIxnjS//cyHz1zNzPe+xfzEqpxjruFUyfJA+Lwbhj20vmALz7hAxlwxjR6Rxow7pjN8rfvZeYL7/PjV6tJdzhRc/S7bRL+6DEMmPYYx50QSHj9z6x4R/FL3k89yIynnuHnXxPYkiuzEB0VpiwdVn7A4g+fEDklfzfffruWLaX96Hb2owwbNUz/tcfdwB9xIU3TMKqHIJMFg9GEvukI6AgcWgTUQ4pTpsLtDgfqKFPjexik4pTTy2Gz4RInWYM4y+rr6tzOr91vfqlBSTJxiwtYM6cHlz/+Om9//Smfvnoz90Ytxr9gA6uSrdTW92f4tDu59euvm5bxvfU4z116HOULE9i4Po0t1WXkrPyB33eYWd79Pm77v0/5VHg/fuef3HJaNMPCxbQ6cRUlFuITehYjbv6EN1+5l7t7+xMzbxmb0qvZ0dm3eKSfVq+SeYeeyfDbP+eNT57jiWHdGDt/qfTZVU16dvL4hJzB8Os/5PX7pzJtQm9abg0VJST//CFL6hwkXSU6Pvw3X3/9BjPeup5po0KJKIonZ8MKErrfwgl3fMrXn3/M189dzcjuVuYtXcGOqmo6a3Jzvt5evoT4h2AuraKmsoZi0WBnMcv/9w+emDqVq4WmCl11w+089dU6lsSl0ZCdQVJcb8rLuyG+HxmMsm+bhwX6xuKrGQnZsInKuN9JqawgKaQfVrMnPntoLaKxNo2U32OoyuhHt6huDBg6jCqZBJm/LYlycYTuwf6HE4fElFBT7U158TD8fLzx3TMDST8Md90kHYFjFgEDBrM01MYAHLYGGl1eODRfaW/MdOT4ckkfVLZpEUnrV7Ko2Ix90CWcdNZfePhciI1oBlQNIkqoryujqMBJQ0EGpTuy2bQBcXI387Q8Kv50yrKySJytYa4LJNDPvyVDp8KaphEQEIx/pYZr9mbS8yrJrK/HVVBISUMDZZ3ScoCYPCNw/6pjVDrBrnX8tB5yD5IB1vAIwiefRVRGJqxbxzopwkHKSjTr+9GCgHquPFrKopejkwg4XVVUVGSwLXE5cWt/ZcOK2WxcLbTqZzatFlrzM3FrfiFu7S/Er5tD/Nq5JKyby+YNc4TmkihHRUnx8ynO34avNLhWT29357FXEzQDmm8Uxr7nMvHy+5j+4HNccf+zXPHAP7jqxlu55vTBxEYFYDRobjWBgy5jxMUvc/XDLzN54kj6SH8l7bukaWiWYAwh4xl66Z2c+/A/uOqBZ7ny/tu4+LbbOO3Sl7j09pe5aPo1HNfHSJC38GueGEwRRJ9wDSdc8w/hVfySt8r//ue48qE7OXfaWQwIDqX/hKsZd80Tku+1nHh8H6K8wZ2vdx9Chk/h1Puf4aIHdtou8lc++CKXXn8LZxzfnW4hko+GvukI6AjoCOgI7CcCHiYTPYPlgV5mwqvEqaXegMqXo83lQg0ZGmQwUlJby9b8fPIKCzFUVxMmvH5ms7TZLRpiGQSwfRtJ+cv4Nv1L3nnyfh67+V7uffQtPlyUz/KUSvJLSrHJxElx0iyW/+dmHrn/Zm5+/HWe/nw5OYWVOB1V1NXlsD1xI36eVk4efyJ9g4IItlrx8PBALb1zd11yTv9+hMV2I7abN37R4QT5ehMuthqcLnHg0bnN6kGTnmj6hYse7wgCu1UT1HszZTV1iE8KyRj69SNU8uoX7oG/pwmT0cDurZD66ky2L4omrGEYF5w4mIhgf6yi28PDgMlQJn14MgkrF7F+5kvMeP5ebr7zfm5+6Wv+991GGhKK3B+G76rzS/WXGlrTbJL7WnkDJ3Dc2Xfx0Acf8IbQB0JvvvoPHjh/OONivITXidOpZDSUvAjs424BQ196hGmCWyIfz6wWZ6EnJ5wQip+vGa2l1uIiatPTWdKtJ0V9ohkYZaX7gAH0qbHQe0ESueV15Lfk/0PYITGl1BZolG6JwNdqwccXfdMR0BE4XBGQxsVgCZMxxCDsphOweZwCnkPx8vLC3LrfaF0GaTz8fR3kbfmdD++/mvtuvp57n5nHewvPwj8ilsEj+2GMnMCIE8vxsH3BjIdu4L53F/HvrRWEDZXm2q9ZoWo31rJ52bu8dPU13HH14zw5O425Z95Hv+P6Mq67ZNTM2tmjZkTreRKDZRxy98Qfif/yUR595AWu+zKODdkV7v6ys6r+yFch/V8Cy9/8N9+9/29+dm7gv//6mZ/+u4pEYf7jYk8NzWAmZuhEhg86iaFSXH+XMHZmry8Uh90iZs/4mv9+8SUbXD/z2c+/8c0viX9cPqn0aRrcmlIAABAASURBVAEYjMMZMnE4g0/ugXr5urNZKXGdjk0EWj4lHZsIHIOlNhid0hDWUVdfTm1tKTU1xUIlEt5JdXIUqqsrlYf9UurrW1OZxJVhs5VjtLgIjeqOt38gZrOlYzQt0voHD6LvmNMYd8YFu2nCyYzrF06Ir3WXDq/IMUSPuICxwtc/NppQeajUmlON8rDs2ZPIkacwRNIVz7gzJjL6lFPoP/J8Rp1yASOOH0vPEAPeHkrIKP9kANFzLL3GNuncI3+RHTZmEOHePoT1UTxnM/aMcfSJCSHAA9z5WkLwiR5Ov8mi/4wWtkt49Akn0r+7L35eJvRNR+AIQUA3U0fgsEbAZDQS5utLsAxMLJpGYWUluRUVFIrDq9pmo1iOmWVlZBYUUCdpvuJoCRVeX3FAGUVW09wtN9htUFQkD881pAS6qFdLUcpqqbV54d9vIt17xdLDqxpHQQJxcRuYuyaRlLxCyaeBWqeBQEHJmwZs9nKZzc/F02Kif6+eBHlY/rgETwZQRITjE+InfZYBk6+X+Kgs+ABdeuAymXHrCRU93gZMBi8sfvVYw/Kpb7TR0AjS6bbgQXgkbo9dytRQRlGKOBDt3RjeMxQvD9Hr5lHDhBqqq4opLsjDYKvHVl9LWVUdZaZIukf35LSBEYR6mjG5+Tv/z2ZrpK6xDqc4g8wWM56CkoG+xAw9jbOmT+cyoelCl0+9iDNGRNM7whuDpwUvQxmarVqeO8CpzOt8li04lbWhhIf70Kuvi5QyfxxyBY+L8cZHHH4tGKktzCZ/22qSbTlsyYknYel8lsVnkJ6YjGvrOlLzqsmvaSnRVtiJSwZ3TrsRdbspaotLj9MR0BE4HBDQ0Iy+4vzqA56TwOc0LH7D8fHxwWKxoPqN9qzUNA3P8O4EyIRMsL2MxqoyGgwhePe+iKF9+9AvOgyDfz8GTRzK0DERhNgraMQfr57DGHvBXxjaP5woGQI16bdhb6yhuqyc8jJNJvP70fuiqQwdHEVMAJ3YPNAMYUQfN5jY43rTQyb5PUP7EDN8CNMuiqGXn7iAapxUGKPoebzYo3i8pMjGvam2ohlCiR4zWJxwolP4vdz8qjG20VhtwhIQTq9zhhMZ5om3oxG7qHP5dadbTD/OHdODmEBPPJBN0wiMmcDQ8Rdz0bnncnz/SLr5SfzO3eQVhE+P42TcF8Oobr47Y9XBAaK33uGNNSKSEef2JizQgrneLo4tDd/oMcT0O57jengT6DbOE7Qoeo0/hRMunsy55w6kf6QfLbLC5BWId8/jGRsbw+iWRqBvxyoChmO14MdyuS1WTwJCwuneZwC9B48kdsTx+0x9howiWvQofRar1xEIq26yjoCOgI6AjsDhiIBBHqAtJhPh4gDr7i9OjMZGMsvLSSwuJl8cXztKSkjKyaFMzr3FW9Ldz4/ggAB8hV+9jaVp2p7FihpD5Fn38dh7n/LxzJnM3EmvPXQ1Vw2RwUL8v/glroHZ1vu4+eVP+PiTF3jn0Us5MzyQqD01HVVnPkGRTLzxFR57czcmM2c+y7uvncfknoFEdLG0NbXVFFeUYAvyxdvPhxCRNwm1u3t7YwrxJtS8HWNNDsUloD6d1i5/JxK85Rmn28iRDDtrGCMHRdBfZDyFWu5FRdtJiv+e2g2f8tu7j3H75Vdz5a3/5J8/fcH6xvnEbS8nL6+lROuweoQOwksAChqcT3W9jerq1jz6uY6AjsDhhoBmjsbkdxbWoEn4BA0lMDAQq0yaGAyqTrdjrUFasZhTmXjlo7v6jpkz/8l//j2Ni0d1I1rEDCYPYiY+zJWPSFv65X+Z+fx9/POhR7ji/s+54rRRjO8uTBjl31iGnnw3T0gf9JHQzH8+zn/+OpTR0S3dNsLW7h6I0TyciQ9dw8UPnsOkcAj1gICYkxh51UyefUPyf+89vnr4If7xwUPc0MxjbVehJARgMA7nlAev5uKHzm3S6eZX8SM4+YFneFjZOvMrKf8DPHnXiQzVDPj1PJkTz7yYLx+YxOmxYeLuQzYNAoYx8C+38OBXX3LDpcdzorvskiS7NWIgkZMf5LFLJnP3hB4Ss3O3RqBFTuaCv73Ei815/eNGHpkylAjpz/uffB9nXPwID54WTv8w604h8B92PmfffIfYdTlTx3WnhUas4QOIOO1BHr3kdO45qccuGT1w7CLQVMuP3fIfkyU3msxYvX3wCw4jKDyKkMju+0xK3l/0eHr5SENsPibx1AutI6AjoCOgI3BwENA0DavMyAfLzHxfmXH3M5kor6wkuaCAPHF6OWtqiLRaiRTnWHBQEP5y9PLywmw2o2lak1Hq+31BwURWpdBz8y8kpTRQUO2Jp9mJZ20CeeJA27QDamplNl4cMYSGEyH5WWVmvyQrlS2Nwo8PJlMwQWEmcorSWbhyLRnVNXT4YlCTBfv3394IpakUpBpJSR6Il5cnPt6dUemN0epN0MDtpDTG8/2a7ZRW1+8UVAOwILxEkYdPPWvi40nMzqfW0xOzUHVhPulx6ymsraF2p0SHh8YqSJ3Hb/PiefdnM8f16cvoPuHsvArti2uhePoP5bgpw3A2lvHrhz+zoaCMAreElJ1Utq5dw0+frSa1sKpzmPv0JLD3RK48bxQnj4jEILp229GksyjVSe7GCUy+6h889vqHfPD+B7z/wQze+Pst3Hl+b9LKc9maly+S7e0Kw2C8fWsIDN1MpdwP1QJBe9xtxXsFhxIVHcuQDfl4bC0gWb01t2MHO1xOlg4bRFC0F+E+xdSWrOS3px9h5ttfMmsblHT6orSVqx6nI3BsI2AwGKWPsEpb6ivk43Z8maRv0TRt78CInNFswVPayCbykLAZk1FztzHIZjBaMFs8JV7Iw4KH9F/q3GwyImzCoXYJmyxYRI9VyNND9Jg1Sc8kffnXfHn11TwodPUf6BquvvppnnljHr8XGilzSd4Wk8jhbmc1t32eeFglb+kXPSVvD6uyx4RJiiY7e2x7nKhUscvSpHM3f3O8h9vepnJbpFxGDCKvqTxNJvcb0SaD5rYDtYljzGAyu2XMZiNGg4rcSZKmmSxYTCYseyaAZsJk8cBD4aLIwyx8Brdeg2BrcstpGDR2bZrBhMl9XcyYjQYMu1Ik0G5ekqbvxyQCBvVBWLtMsXWVlJxTZlq7Kqf4j0VZVWZV9q6SklPUkZzD4ej0DWyQmQ3VSFi9vOXB108e3Pz3mbx8/FB6TNLAKr2dNkJn1BE4RhDoTP1tq36r9lVB1FZaR3EqT0Ud8bWVrvI9GmXVzG7v3r1R5OfnR3PZD0R5VfvbrK+zR5Xvvl5fJauu0b7me6hkVXlb26zKouLbI03TMMsDso88BHcLCCBcHFte0odVi9PL2diIv9FIhK8vYYGBBEi6j48PHjKQMEq8pu18OjZbITiWQZHejLVmsnHRb/z84yxmzfqJWT99x5J1W0musKCFRRNuaiAoYyObfvuV5aviicuqosrmxIE8qHuF0W34CQR51FET/x0L583ip1mz+HXBYuIyqyg+kA4JuzipipNJ27CE32bNFnvnsi4dyoMnEBPmg+ztQdYi3hsP33D6ntYNH0suWb/8wMLZs5g1axHzFiayrVCTMvcnetBgrIWr2L7yB3d5ZkmZfpy/gl/XZ5Bb00BDC417BGsKqc3YwJoFv/KryMz6aQ6z/reK9Wku6iJHMmlwT4ZG+IqITSjrD7/2OGvOPGat2EZCth2nT29izziTvn18sWYuZunCX/hR6XTT/1gs1yIhrZLijM0kJ29j5eZsqpI3kJuWSnxuHbWNTsmjxW4JwjOoL2MGR9Nnj2U1wuMQ51dZCtlFLrbYTmDk5Eu55MrpqKWYiq6a+hfOG98fY1ouxen5lGKXv2xyU9bs8WuVv/y6kBVJlZTYXPgGNbCjqIyc0pbu0DpstdmkLV3E2iXrWJGQQ+X2jaSsXs2v8+NIyhfnqVc3gnoMZrSWin3bb/zvp1/46X+LSShrwDF2NFHhvoQYymmQe2Hjz2uJW5NOrt1Jg6uckh2ZbPsthbwyuR+RvOoKSF+2nfTEArHZiY1ySt082908nX0pra32obmetq6/nWnvDnfZtsrQbLM6tpW+tziFEbKp49742kpTMiKKOraVvrc4JbO/svtT3n2RVTLqflPHvZWtrTQlo2RVuVVYlb2zpGkaqo8wyySJxWLBJH2MQfoVTdM4qJvJG4NvT2JP6MfAEVGot2ItuzJ0SciBo7GOurIyKoXK2qQqqmrqUU1eq1ZP5PVdR+DQIKDqYFv1tL04VW+VpV2VU/qUTGdlXS5VrxT3bjKozOvqpKJ1kZScIl22Y+wUTooOJlaNMgjYfVn1kI6AjsDhgoBqpOvr6+lq/VdthqJ9kW3uHHTZ3e1zv379OPfcc90UHR2963ocaqwaGhp22dLZe+RQ23wg7ytVFjrYNE3DJM4s5QDrKU6uAUFBBMlgJUocYb2DgwkLCXEvW2le7qgGNZrWYhBj8oGQE5hwztlcfEFvNn37BM/dOY1pV1zHtNte519zN1Dh7UPACRMY05hD738/zt9vnM4T/5rP/JIwou0m97JHD/9I+p/7GH8ZGsqJWa/x3n3Xct20adx4xwO8vzCH+IIOCtKV5PpySPyWuW8+ym1XXMsVt73G1wU2vC87n3GxAfT27owymeAK6s+4a2/j7DAj/f/zBM/efDXTpt3DzXd+zNcbiqiKOZOx593JFQErKf3+UW6T8lwhdOcbM3lvCxTW7SWfvI0Uzn+dF++43o3DtOn3MO3xDLKCTuCBt29kyqgwxJclCqqFFrP8f//gSdF9tdA0RdNvZNrTX/HR0hTKPAPwH3s1F10ykjtOiWPuK/dxt+KZdpXY+zj/XZ0Gxw2CpP8x/9uveebjJWR/9xarf5nNjOXFFFQpB5tk05ldPS9t3852XCwZMZjgHl5EyC3SLOoVGk637rEMW5uLZUseSdTK3++s/OkF/i42XSOk7L/q+lt46ss1rM0VnP37szIjly35LddJFlFdtJRfH7uXVx98lac+Xkrmt28z68UXuP7WD6RMeWx39sCzxyjGnRZH+Y4X+ftV13LNY5+wIrWasyZOoI+/Hz61tdiLaigSR505ZDADBjbi5ZVC0qyFfHP7/1i1vZhciqgtWc+vj/+PXz/fwFYaqSWFrbMX8vVtP7AquZiWljWXtb2jeqZs2R7ZbDbUIGJf2itdtq7TbfyxhpW6z9Q9uC/3VbOsOirclJ7DnjwjMUVP5uInLuGK28czVAz2E2raDXKIodfJl3PVzJm8IdS8NH/3US05fJ7nHjiH5qWOIqTvOgKHHAE11mnZZ3QUVvVWGa2OHfG2TlftRWdl23rGFEe3AavV2mUSQbfXfF9k1YOpIl22Y9wVToo6wkrNXKgbQScdAR2BwwsB1VZ2VH/bSlf1Xsl6eHh0uX0+VLLNs6f7YvPBllVL4Xx8fNwftlXhZsx359t1nPdXVtM091tKzbZ09ri/+e7nrEurAAAQAElEQVTrfXUw8lU6O1NjNU1D2a2Wh4T6+tIvPJwYobDQUAIDAvD29kbN4iseTdPYc5NzzYgxagS9Tr+Jf7z8Gh9+8D7v71zm9tB153FmrCf+XgMYduFN3PTRh/yfpD/90MPccd1fue+daZx/4WBiNTOepkj6nngVlzw8g1ff/IAP3n+fV59/kuknRjJw8BC6jb2YF26czJUnxBCEFROxDLlgChe/fBWThwUT47OnZe2eWf2h/zmcev3feEHsfOeDGTx/z5WSTzhhvmYM4YOIOv5inr9hMled0EvyQvIC75ixDJl8Iy9dPI6LhoSjaZ4YzQMZdsGN3Cjl+qeU6/33n+bl5y7jvKHB9PL1xyd0JOOvep67nv0QVZ73pUwfPHsXL1x1PMNCfPBubaTFF/qcyZTrH+Gzj2cw44MmHN5//zXe//B6br5kBIOtZnyMGgbvngQOmsIVL77Kc8L7odItpPJ4/41XeP/+87l8rGAl18xsNOPfZxwjLnqQZ198Y5ct77//IX+7+RKmjAyiz/ipXHLbM3z40Sd8KvpeEEyuGNeNkO7jOG7aOdz0yjmMjwkkgj03o6c/QWMuZ9o5F/DqhSOJGX0eZ59zHq/ccCJjInzx1Xbza94xBAw6gyueuZALrz6X0QPO5brnX/mD/W/980Xuv2AEkycOofuI45mwaSue67axqgQq3b64ILyDxzLxkae5/8MZu2z+eMZz/PPFq7hwZBi9fQxYfMKJPfNxrpF76kO51h98+BFP3PZXLhxkJMRbo664kJKcHTROGkzI2H4MNJjx0mLoe/qJnPePsxnVO4hwgvEMHMbEh89m4iVD5a4z40kMsZMnMOWFs3by0OlNPVO2bI9U3dI0jdbxLXnaCx+Jsqpd0rRjp7z7e43UjbWv98aBkFXXS+k5/EkDgwmThwmzxYhBDNaEdu8GDEYzZk9P3Msh5di0zNCT3UcPPCwmpHllT9ndWvSQjsCfjYB69mqvD2gr3mKxuE1UbU9b6XuL64qsUSZO3Rm1+Ce2GlAZd5VEEEVdlVP8mqYdc7Kapu0TzpqmoWkdy7Z1cdE3HYGuIqDzH3AENE3DZDJ1uf6r9lXTtC7LqTZ2f2RVW6Jpf36++2PzoZbdn+t7LMmqytW6vOraqfjOkKbJfSl1yUcGBJEBAe6ljv7+/m6HpnK4Nt+77eryjSIgdjznXzxt1xI3tcztrBOHMTDUhNUUStSICYyfPp1pQuefdRanjh/FqdNGMXRYJKEyVDGJKyi41/EMP2M6l1w23a1n6kVTOCHWn8jISAJiRjBl/ACOiwkWTpNIhBI5fCgjpoxkQGAlDdvXsmr2bOYKzf4DzWP27Dg2JRdTZvLEHjGcASedw8ViyxVC5086nrE9vfG2yJDJJxJ/yes8yev4XiovJC+wBMUQ2f9Ezh8Rw4goX3C7xMSGYSdyguiYKjR9+gVceuFYRnTzIdjDgsUrkp7Hnc+p5zeVR2Ey/YJJXChOqWgfDzxEyx67SWJCBzJ0/Jnu8rv53XoVruM5aWQUYSJgFhKD8IwcxnFTLuZ8N0+LPC6fyvQzRjC2d4hg1Wx/TyKGns6Ui/+6h+6zTxrJ0G6ehPQZw+iJ5+9Ku+C0sYzrHYBvUC96jB7MBHFS9gr2wlfl3YIMZk+8eoxh1ODhXDi8O8E9hjJkyBAuHhdDd1/rnmW0BGIN78+Y80YwfNwQeoQP5YTzLmJKK/svn3YJZ47swcDYPoT1HskZQbV4ZG1j1rx4tubXUN7og8WnNwP+cj5n7CF7IdMuOYGRPfwI8QCjxZuQAX9hnNxTzVj+5ZTRDAkDbzPUlldTWliC75gYIgZFCbZGLIQQPiiW4RcPoWeIN36CoMU7mv5nD6X/mGjCaOIJG9RXeIbSM1Tx0KlN0zRUXVJ9STM119PW9bc5fW/HI1FWlR/Z1HFvZWsrTcmIKPuC1aGWVfm3Vaa9xSkZTdP+cM/sTaY57UDJKj3om46AjsAhQ0C18831ujPH5jqrjp3hb8mjZFRB1bFlfFthZZfibUmGlid6uAkB/b+OgI6AjoCOgI6AjsDhh4Cmae5BlsViQc0MqtlwFVYPQZqmcdhu9mooWcnyT1/i6alTuVpo6h/oeqZOfY+3vo4jWQpSL6TvRwICoXgHDOGs63qKy2kbnzz+AT9vyGO7XPIDYX1NDVRWGOndI4huEa3degciB12HjoCOgI6AjoCOwLGBgOHYKOaxU0pvWzmB9Xk66Rjo98AhvAd8G0vRXM5jp+HRS6ojoCOwdwRM3hA4muOm3ca977/P60LupX97HF/l/fenc+11lzJh7MX884bJXDkuhiDRbBLS98MVAQ3N4otpwBn85dpreP2lK91LGnvJJT8QFof0H83QKddzcr9IYv20A6FS16Ej0B4CeryOgI6AjsBRjYDu/DpKLq/62GNFRQWBHtAr2FMnHQP9HjiE90CIl4Ga6irUhxyPkibmiC9GUVERycnJbiorKzviy6MX4AhDwGAB757EHDfJvQTusj2WwTUvBZzG9OnjmTBhFLExI7io1ZLGI6zER7C5+2C6Ua5vyAAGn3DCHksa90HTH0S8w7vTbdgJ9An1I1Se8f7AoEfoCOgI6AjoCOgI6Ah0CgHd+dUpmA5/purqanbs2EF4eDijRo3SScdAvwcO4T3QvXt3srOzqaysPPwbj2PEwri4OL755hs3KSfYMVLsfS+mLqkjoCOgI6AjoCOgI6AjoCOgI3AUIaA7v46ii6l+ZlTTNPf3UNT3T3Qy6lgYdQz2px7sq6ymabhcLjehb4cFAqp9tNvtKFLhw8Io3QgdAR0BHQEdAR0BHQEdAR0BHQEdgT8FAcOfkoueyZGMgG67joCOgI6AjoCOgI6AjoCOgI6AjoCOgI6AjoCOwNGPwFFbQt35ddReWr1gOgI6AjoCOgI6AjoCOgI6AjoCOgI6AjoCXUdAl9AR0BE42hDQnV9H2xXVy6MjoCOgI6AjoCOgI6AjoCOgI3AgENB16AjoCOgI6AjoCBwlCOjOr6PkQna1GC5nA05bkVAhLns5LpdTVLiE9F1HQEdAR0BHQEdAR6AlAnpYR0BHQEdAR0BHQEdAR0BH4MhGQHd+HdnXb5+tdzkqsNfG46jZiKM+VZxfDiHd+bXPgOqCOgJHPwJ6CXUEdAR0BHQEdAR0BHQEdAR0BHQEdASOSAR059cRedn2z2hHfRKO6iW4qhfjrFmEs3oBjvI54gxLx26r151ge4VXT9QR0BHQEdAR0BHQEdAR0BHQEdAR0BHQEdAR0BE4khAwuFwu90+/q59/7zTZ7W4HidPp1GUFi45wUxgr6oivrXQlp6ittJZxDoej4/vOZcNlr8BZv1loLdg2g30brvpNOCvm0lgdR2NdvvuaqmvbscL95VA211KyYx1pW9aTVOSismF/de6Ur8qlIHM7c9ZnklZaw4FSu1O7ftAR6DQCnam/Letyc7i5Djafd+Wo8lTUFZlmXpXv0Sir2khVNkUqfCDL21Jfs96OjsoOdRN1xNdWupJV12hf8z1Usqq8rW1WZVHxOukI6AgcHgi01T4019PW9bet9ql13JEsq2xvXZ6OzhVG6kqqY0e8rdOVzKGQVeVU+apja5s6Olcyh0pW3asqf0XKBp0OMgK6eh2BdhBQdbGjtqJlenNbp+puy/jOhJWMMkMdO+JXdinelmRQmdfX19MVqqurQ8kp6oqc4tVlu4a1wliRwm5v1NjY2PK6thl2OWpwNOzA1ZiA5kjCYCgTasTgLECrmk9j+RLqKregdKkbqk0lBzSyXrQVkDDrRWb/6xW+iHOQXi5RB2LPXM7a377l8lfmM3tLPkqtvqgTfTsECKi6tLe6216aqveK2kvfW7zqDPY136NVtqGhAZvN5ibVxjXjd6jLq+xqtqWzx0Ntc2ftbMnXns0q/hBUSz1LHQEdgb0g0LKNVPVYtZ1qELEv7dXRJqvw2BsdieVV13tfr++hlFW3sLonFeYqrJOOgI7AoUFAjVeUj2dvbWPLNNVuKEvVsWV8Z8KqzndWtq1nTINseHh4dImsVqs4TQwYjcYuyal89ldW5alI6eoKqXyVnKKuyCneQyWr8lb2KlLhvZHFYqGjzeWsxVmfiaY1oJlNaCYDGk40pwODegOwJoX6qm2om1fdLKoj7Ejn/qe7cNgbsIvzzuYAZ2c8VNmr2LD4R254azG/biugoi0jXA7Ra6O20Y7d4aJdtVW5sOU7Pnz5Ma699tqd9BRPvjKLhbkOCuorKdmxmCVv38Cz973Oc28sI04MVc403O+TFbF13lt8/uzD3HDdV3y9PINMsccppPaq3E2i/iZeefw1nn1dZBsdNMkqZ2URSfPeZt4Xr/NNfOMfHX9VebD1ez76Zi4v/ZRAjt2JchfSvFUmkb7kC969+UbuV7bf/TjXvvYbv2xJZkf6Epa8ezPP3/9/PPPaUjY22HHnW53v1vmx6Hzxm8Vk5y5m1jvP86zIXy+0G4NmLO4STF7jo5+3EC8KBEr0rWsI7Esbq+q6qvdHmqzJZHL3Dcr+rtLBllVtpMpDkQo326fO9xXn/ZXVNI2WtjTb1NFxf/M9VOVtK19Vlq7VKJ37MEBAN+EoR8BsNu/xfK/ONW3f2qsjUVa1S5p27JR3f6+Rqg770pepfA+ErLpeSk9nyeGU52mZDMsqLSW3vJwGCau4P2fc01krdT4dgSMHAfV8p/wlHT2/Nqer9kKVTrUBzXGdPXZFVo2lVD4tSWw1oDLuKomge5DTVTnFvz+ymqbtc76aduhkNU3bJ5w1TUPTOpZt6+Lyh025gBziCFKuGafodYnjS9wpjjrxOjmpr62itrqShoZ6HA6He2nrH1QcDhHiLGusq6Wooo46cUQ599WmhhLK07ey4aclrN+UwpbsIgoLiyjakUhmSjKbCpyU1tdTXZzM9sWfs2zezyxamUh8oZPyBslU4VabTnL8chb/vIA5/1pHYmoJpZLUtFdRmZvO5u+Ws3reLFZtXEpckYMygRzswlJF/tZFbFmzgPU5dkpqJarl3iBuvbwNLF+XyNy4HMocTmwt01027DVFVGZuZP3cFSyeG09iaS1lthqqSraz/fcmm39buokV6VUU1kie9UrnRpavF50bsyhrrKWyspzyIim3UHbSWjasWcznSxPZsD2LoqISoQoq6xppFKBdLfPXw51CQNM6rr+qXWxNqp3UtD9fVrUlmvbn53uwy6sejlXZmqkZ733P1+zuizRNQ+lu1tfZ46HOd39s3ldZVWFayyocVLxOOgI6AocHApr2xzatuZ62rr+dae+ORFnVT6iroY6dKWNLHiWjZPcFq0Mtq/JvWZbOhJWMpmnuFyI6w9+S50DJKj10clNOrlqZcC+urqagqoq8ykoK5Vgjz/t/3sR/J43V2Y5BBBqoLcsgc/0vLN+8TcaHlTIeP/xhUO18y7rdUbi5zqpjR7yt05WMQkQdW6e1Pld2Kd6WeBA8+gAAEABJREFUZGh5ooePbgQ0gzdGa29cTg1nY404vMQZ0liOq7EMm72RyvoAN9lsdpwyK3LYotFjAsedfglfPng65w6KJIB93Co2k7J6Nf/8RzbhI2/gsQ+/5quvv+brf57PPecHU1qiUS9+wWbtvXqVER5eQmIilJVJbEMlFCSSXhdICbGMxECwRO/es6gqqGPz7L/QK6SYQYNWs3WLo0l2N9O+h/wG0/vEKdz7zxs4b+xfObv3uTx672ROGhJFoGjVhHrFlBEQlMfC3wvIyW1RGEnDQ6wNO5Wz73uW56XcquwfPX0tt159NtYLHuHWFz/g668/EnqUO84fykhRalJKlWwz6UcdAR0BHQEdAR0BHQEdAR0BHYHDHAGX2Ncok/slNTWkFhdT3tBASV0dSQUFFIoTrE7O1fhHfwNMgNL3Q4RABUXb57HglWk8OuNLXl2SgcOl7txDZM5RmK3u/DoAF/VIUaEZvTB49MTpCsfh8AGpS05bPQ114pCp9aXW2RuHMcb9hprBsJdbozIbEr/hvZf+RvMyuac/nc/PiRW462flFlIX/spb133Dv9/4G2+99Yjwfc23qzPJqszBteVb3nfL3izxD/HKV3EsSgNnZ4HMXUvcsl+468NlLNheSGXz8sNf3+Dfz1zL9dddy7WPv8+b/1uP3bE3rU7BwUxDQxh+gX6ERnjh7e2FV58TiRkxgYsGGenRwrMWNHQQwd2icC1cRkWudJRVDRRuzSekWzgxw/tgMmpoLcuQk0VBbRlzJg3Bf/BQIs1B/JqYRHZ5eUuufQ9rBgwmMx5Wi+RtxmSQsIeJlnYEDhlIVGg0oV8spyQ5nwzJbTciYq3BhNnDitVLyi3k6WHBYjGB2YrF6omXlyIPLGYjUjyR1ncdAR0BHQEdAR0BHQEdAR0BHYEjBwH1xlddY6N7mWOxOL9MJhPdAgMJ9/PDZTCQVVFBhsxsV9XWYrPbZTwjg6Qjp3iHv6UVmTg3f8PbX/7K63O2UCgWNwg17YJ1RSLJ83/lTRk7LlqXjYw0JclFReLPzP/sDa697k3+tTCFLZUS3bxXZOHa/DXvvPCojCdl7Nf8+ZZ7n+baNxezIKWIimZedazMkvHr17zbmv/RF7j260TWJK5k+2+/8sa1X7NwTRbCraTc1FCUQuHiN3ntp4W8s0LyBdwJMgoVpax870XedOvZzJqsiqYk9V/GxCkL/yXlupZ7m+1zH9/gH2+vYLNTyqj4dlLlluXEJWfzceAtnHLiKdx0fAhGrYgtc193j3Gvc8tKWe/5O9e+sYh5yYW7ypi96gN+eGvnOLiZTx1f/5Y3l2fikLx2ZnNMHwzHdOmPtcJrFjRTIBgipOTBQuJwstuoazBTUh+D3dQHs2eU+zsP6lVCTdPcPHv8ayimLC2J9T/8zvpNqWzNzqawaCuJSxex4fd1bFW/2FieR+G2tSz899esXJvIluxSioqqqakvoyx3B9tENk5kt2QXi2wp5TUN1Kn1fNL27ZFXeydlaWRui+PfC7exJb+K6royarLWsDI+gd83p1JQWEhRWSWVtdKs7k2nxQcPPw9Cw0spyVjN1o3rSCp0UunVi4CovoyK0gj23G2EV1Q/AkIiCM5dSVVZKilFFSTGO/D3D6RXn2AMrfCqykqmqCKdwtExhA8YSrQ5nJJVWygqKEO13XszbXeu+xfyjOxHRGQ0g2sSqC4rIU0y1tu+/cNUl9YR0BE4dAg4ZYalUQYmFTJAUUtXHE6nPkg5dJdDz1lHQEfg2EbgiCi96idUf6GWOpZK3+GQfiTIx4cIcXwpCvL2ps7hIL+6mhxxglXV1ekOMA7w5qzB1ZDOliXrWb9kG+m1UOPYmYcMiBoKt7I9cT1fLs0graQWu/zhqqFw6ya2LF3IUqFlW7JlnNawU0gO9aWQu57FK9bzy6qtpBcVkVeUTUbKRtYv/J61W3aQUryTvzKHPNH1s4xBl8ep8WuRjE0VCX9qCut/jyczcyupSYks/Gw929LLUIt8JBf3bq8upCp5Ib/FbWPxDkkRm90J6hM1xQmsilvFT/NXsfTreHaI80uGW+5k6vIoSkpg4b+WslHyTRUbC4VSNy1mzZpF/JBURE6lsrFR+IvJWrOFtC0NVA++jPEjR3BqH280rVDKtIMkGeMWFckYV5UxdZOU8TvWJqawXcqozClLW8LW9bOZuz6NpHTJV/IpUlRZQ2W9HcUjmRzzu+78OgZvAc0UhiaOGDQDDoeTOrsfxY3HYfHuTUBACJ6enqgZEU3T/ohOxWaSV63mlX/k0O24m3jsgxnMnPk459Stoea7j/ky3klGuRLLk3+zoPslHH/pG3z11ZVcdqIBw7Ykvnwhhz5jbuTxD/4tsm/yxFWjOb0vUrnZp62+MIuCBZ/zS8Mwys58mc//+xUzX7mbBy89HpNxL7e4f3cCYjwYOfpnlv73Ef7v8Zf5z0YbadKmtW1Id/ysgQyJjKfaFsd6aVgWbAzF5LDSM4A/2J+VtZHyvE2MDAmmd+wAelpDGf3LFuqyykiHP6kR6k5wj0hOvbYAp1ct6WkgY0XJXd91BHQEdASOPATUIKaqvh71AJkvgxT1oWKnNGr6MpUj71oePRbrJdER0BE4XBFQA/7mpY5pJSU0Sn8RKM6u3iEh+Ht4EOzlRf/wcALEEVYlaZvFWZBfWUmt9DN633IAr2pAANrQIRxXVELfLWlsLkAcMs36XZRnppHmLGP9lKH4RfrTg3oZJxWQmdaAQ/xCU86Dels5aeJYouWmhqp9JjPqyid4a+ZM/j3zQ9685xRudH1IZvxGliRUCLcLMpeycu58pj2Xi/e4W3j8w5kyBlX0IW/dcjE35iZgqqsgQ7i7tMtzCPEJrOsbS063fpw3azP2nHK3HsmVpi1SDlO48O6XeVlsnCn06l0eDAlfwAtfxpOYoQbOys4ENi8opzLOn+snDaVPeIDI1QsVUhF0Fv3Oepn/ftlk89v3T+Zm46fkbt7AorhyGds15RYYM5zRN7zGU2/+a2f5hP+hy3jglBhMBgWWqDvGd8MxXv5jsvgGgxFFuOuAC5fBB5fHADx9wvHx8cFisUi6oW1sKkopdTpYNWAoPr3D6BsZgY/3KHqN8CEktorMgkJq6pUHO0zkJxPdoye9envi7WPBkp9Nfnk5P/UfgqlPuMh6u5cZWi1GzJKdJhJd3yupKk9jy4Y1RHv5MrJ3P3ylDN5eHnhYTDSVkbY3LUBsnsipd73Hoy++yF0XDSB48a189vRTLX7tsaWoAb8Qf4ZOHETF4mWk/LQY2/gT8YuIIEijRVZVwBayNvlQltSP4QMiCI6JJaCnJyMGz6W2Jpv0zD/LCaVh9fMncthg6nMLyN0QT6HMbrX6+pfYq+86AjoCOgL7gcBBFlXOrQa7HfVh4kzpR6psNvKrqthRXEyZzNY3NDaiBioH2YzOqy9MJGfN9zz20QK+WJ2OzE+reezOy+ucRwwCtVnr2Tb7bZ544AvenRlPslh+SPvYkmRKV33Ns3/7mre/2uS2p1Zs0ncdgWMRAdV3ZJeVufsLzWgk3N+fMF9fzDLBrwkgRjl6mkz0Cgx0p9VIXIY4NHKkn2nco19RzoUK8rfOYcFr1/LE3deiPv1yw4038/ZPcaxJzRenxyJ+eulHvv5ojYwCXFRRQcHWuSx6+yZ+/F3xFLh5Zr38IzMef42vvrqWhx8WPfc/x43vLOH3tBJ2vTEkdrS/1+N05LJ51ivM/fAx0fOV6HlY7LmP6294m88X72CrKHK5HFRsns2vnzwlaZKPWgJ37WPC8y0/bsghu74AR95iZr/6Ix8+9ro4S67lkUeE77GXuf6bzSz69b/M+1TJXifyb/HSB6ukXOK0chtWgcuZwPK3nucNt16Ru/YZnnl9Lr8XQrEaCrr5dv7TAtBMQ+k1sgi/mC1sTCyk3P3GUz0uVyFZOxKxlZdyxvChRMo1MtRLAQq3sKM2kDq//kweHklVaRFb07IQ9e4P3uzUDAYzRosVT3FqentHEBHehxHDB1HkdLG9TDmVICtzLeWufPr9dRoTRsUyOkKNQRVF0GPICM6882JG9Y2m2y6lnQtUVuSRmDCbngHBjB0WSrchsymqzCUzq6W8DHIxY/bw3GmjN7F9RhIT3o+GzALKauqpaBAnV2E+JSHh2GN7MaKbkUBPTZT4CQ3k+HEjOOmUfqhxuipjgOTXLaIRs8WB3aHuTWGTXZMxvtHihaent4yxd5LVgtVkkFR9VwjoSCgUjjHSNA1N03aW2oVm8JBGIwKrpz9Wq9X91pfB0M6tUVdPrYhmdY/GEuwlFdMqeqII7O6JT5SNipoqbHabxPkJDSYw0J/AIAmqvaycyro6NnfvhhakZFXk/lId9fWl5GVnEexhoWdQEJr8dU6rFZ+Q/sSeehXnXDqdC84Yz1DfUmpSFxG3dhHL0qoprLbvocrtSBo+DHORDa2giuBxffEP88NTuDQh994oDXbxZpJTqohLrKQkaTlr18SxcstWSk0JbM7NIjGtAmmT3ewH+5/JKxDf3mMJsIvHLWc5W4sclNcf7FyPTf16qQ9fBEJkljc2NhZFgfKQe/haqlvWGgGny4VyfJXW1KA+VFwtAxJPDw9sEl8gjq9cGaiUSZpaDtmmA8xpQy09yElMJX5JGnnVjXTaGeCQJ/iyHdKep7I4MY+iehuirbWJfzyvyqU8bSM/LN/Kmh0lqAGV849cByxGfb+zPi+RLakp/L6jjKqGPfuuA5VRbUkK2Qk/s+i3n/n55xa0YiNqKYhaWuHOyyX51+eTt3U9q4VvntAe/IvXsmhzLgW1jYKnDXtDCflblrD+9xY6f17MbwsT2FZQS15+qjvfxTvznbdgMXEZFRQVl1CbncCyxb+xeM1mEnLrqG3cibRDrlR5Oqnxq5g7fyGrthWQXS5xbgPln62SBinP1iULWbcmwS1b0yy70/78pFQ2LUolp6LefQ1Fave+kydv81bW/ryRzWnF5NU0SHnAtZPLYaujPH05WRlbSS2FeoGlKUnZWE7pjgQ2CzYLhH5evIYF8bnk1zTS2MT0x/+2KhpLU9m6dBFLlMxOWrw6nngpe02D6JVyO2srKE/bQtzW7cxNKaXU/W2JP6rTY3QEjnYElPNLLZNX4w+Z2cdXxjm+0n8YpODquV2RcoAF7IxXVbRYJlaKKytp2PkBfGGVSu2koWgb2zev4fvFG4jbkUl2XjqFGRtJzakgt6gSR1ky8b9uYv2ydPJEqEF6msr8zSQv+g+bkrNIK6zEWb6NuF/nsnTuEjZkFJKZn0168gbWL/qB+B155Kj5c5Hd+27D5awgJ/5XVi+dy7cbMtiamU9WSgJbls1k3sYtrM0WRdIQORtrqK0qo6ioUEjySlrP+l+/ZVXiDrbnF+OqSCJ+3q8snfM769MLyUjfQtL6pcz95geWrd0i45UCCgsLSd24iPgNy1mZVSvtiYOGymyKtv7I1q3b2C69uHMAABAASURBVLqjiKLCIrK3rGPjpg18v6WYnMrWrZiMlLRIeg72kfFiA+vj0imoqJG+XXrH2nQka2yOYP4yLIoIfyv2mjJq0uLY7vSiLDyWEUN7E1xcRP32DNJrYdeSyT8AZZDLbMJi8cAs19lkkjbRVUzm1hTKyuoZeNop9O8ZSqSY0yTqiW9YFP0mjaZHeCCB7pY+lZSNS1m6s31VfdfcRStYnCBYVLQcQFVRUVJEwvIiQoyRjBgQSa/RRWRXF7M1Q8aCgn9THn/8bzJZ8LZ4EuZhxWI04pR7TYAmLziQiphIevtq+JiVnFX+RdK7dxR9+sgYV5NTmUpzNhqpLwnDx+KHv58HmuZOkOtSROHm31m5+FfpoxcLbWVbbiVijRLUSRAwCOn7MY2AUxoJMFvMbqeXUSqgpjVVoH2E5QgV8ye072Qm3f8FN18ZzZkDE0nYmk9pay+R1RfCBhMzaBIjR41l6DCjOPhaFblSOpzNiWws28g3m2fy0f1XcPfVN3L73z7k/VU2Zm7KYnVGOmr5TivJg3PqEQJhpzIkcjsxHnNYutVGbtnByUrXqiNwuCIwfPhwLr30Ujf169fvcDVTt6sNBOwOB5X19WSUlsrsaAPeMkjpHRpKmJ8fdnGApZSUiFOjnJraWpkBdaAGO3uosUubXLKSZZ/8wHsP/sxKeRAs2INhLyf15ZA8m2++/5F7Pl1FfEkN1XthP1RJjpoSild/yr9+/I57Z20js3XfdYAMK0z4nsUfTOOuG6cxbVoLevxN7vlpG+kyuHBnZZfRSclqVv37FZ4VvmuE9uC/5wVun7GC9YVVVMlgo7ZsM6v/dR+v3tdC57S7ufGOGcxcV8CKVT/w+4fTuPumpvRrb76Td+elsSk+kYIlH/LI3Tdx9wszmLGimPwqm9sEGuW6b5/Djx88xfQbbuOpr9bxe4rENaXK6CmDii3/498P3sEr/5jBh8uLKajcKeuog5I1rPniJ96+40eWpZa4B7PNou6jo1541rJ5WR4LfuvD+fdO4a9XjmKAJHoKqd1WU0jKr39jwbz/8EMSFAssKh63eyuFrbM+ZMa0adwsNO2u57jlg2Wszqto/x6rzaAy6Qe+ePhO7lcyO+nO5z/g/aVF5Cr7QwcQPPYCnrsthP7Rxbz1w1ZydmfclL3+X0fgGENA9Qs2pxM1QaLCrYuvJk9sNhuakE36knqZUGkQh4TiV7wuh52yTQtYu6WILyy38JeH32HGv17n839ex2mDe+CvmDpFDuFaAwG+mEfO5KHnPuD128dyrfNjytMzSMyS5C7s2QTwq2kk0x96lg9eupwH/7KOtII4FokizWAkYPhFnHvLi8ycOVPoA954ahLXjZxFWWYS8YnqrSgXoOzxwjjiKx68/zGemhTKyFkvsTG/G84JjzDzy//w8u1wfLflzFtQQEFhvdgqkw0zX6Ji3Lmc+IrS/V8+eOx4Jgwu56MFCaQVVYjePXcNjZ49j8PXpy/rN24mvbySivoKXAWJpDUcT23AaZw2FML8ob6ijILEjSQaXeT06kH40CGcJJMdsYlpbJYOfA8f1B7ZlFNRLjwb19HPz5cxPfxxEU/GugqKEqxEhYXjafXYQ2LPk1w5/YnvX3uQB3e2r6rvmn7nE9w5Yy0bZXJJGHbuGVTI80TCT6Ohuhc9YnoxdOQYtovzdG1GhuSrsN3J2uqQmbmeyopkRo8YTK9AfwLqZaKtoIAdXhayg/wJF36rUNt7JpXST2yeNYpArRe9ewTsYitLj2f9x/fw1F3TmTbtHqH/8N9l6WQIR/vWSOL+70eMBsMRY6lu6AFDQDOJM8QYhMNWLwMHKw7NB6PRLE4wI5qm7T0fGWwESO0ZsSmO2oxysisqpXInkr1JGpVEDyKCw/AUL3abSnbJJlCTUSayUtEpojK9gYo0RE+bUh1E+uHh4U9opEZSSQ7rMzNRbwlUVkrjV1Emg6C9iGevJjdxOd8lOsko19AMDkwetTTKTLSj3kRoQDBWi0crBdIUGSIYfPZpTLjwFIZ7GAjU9mSpqixgy+Zf8BkyjnPveZm3336bd995h3def573/3Edlxg8CFqTTpJ0wjKs2lP4oJyJgQYTPQaeQGTkYHLnLaQmK/ug5KQr1RE4XBEwimPfbDajyNDem62Hq/HHqF1qgKLe+FJLHXPKy3EKDsE+PnQPCMDXYiHC15eYkBA8vbwokkHKNnGClVZXU9/YSPOARUSadqcde4ONhjobdqer8/2NONeks0QNiuoaHLRYXdCk9zD5b/QKIHDEpVx8+tk8Mbk3UX4eB8Uyl7MRo9WTHpNv5Ir7X3L3b6qPe+ovIUwqeoM3v/iZz1emUSII212CeWM0nj7ncMlDz/Hk22+jeN305G0889cRDA1upGTtT8z/z3t83nAiQRc8uZvnqWk8cokP1ZWV1PuPZ+R5T3LlpBDOPvt4hpx/F2eOjGRQiAOnQaOuR3fq7C5qE7ZTUlPvdh41NtpJTcmjsaGQmF61aCa7OEddu3CpLc6nODOF2oH9qffypW5zMiW1dW5ZMR9cDuwyEG7vnrHVV7Fj/Q/kWgrQLhhP/25BdLcYMdpq0Hb8xpzPXuLG2x7gqU+3sCDBhs0hKndm76ivo2zDKjY1erLu7Lu44ZlXePqyvlxk/S+b4raxIbUdF2ttNYb6RnzPu4tznxA83/wnbz97PedHWqj84gfWbSsmtUae5ay+eA4czVB/E2dkLiEzv4L2VO4CRA/oCByFCGiaRjd/GSd4e0v7X+eeRMmWNkW9Oaz6FOUQq5DJlZSiIjLF+eCQviZQnhECpY/ZAw7R4+/th1ddEbWbvmbF+jTiC4Px63kaIweEMrCb4u4MGYRpBP6Bwxk41IfQ0EgCAwKJjGigqq6MEhlXCUOn98iAAE4bNJTuIWEEBYbTPWooZouPtHVSOum/tOptpC7+khl33MFjd/yNp1//lpnSHmWUOnC4OzRN8hJ7AkYwaKg3IX3DCAyOIdo+kNhuMfTsGeZePucpXYpJs2OzO2VslUl5dgbxP9Sw+OP3+egfd3D7HXfxt7f/x9e/JdGYXUBZbT2VonmPXTA09OxFlI8fp6/fSENGOSlZZRQmbqQ2MBCPmBiijOCpVVBZlk7ixvX09vNleM+hGEzDiBlZjF/MVjbsWjIp2lWbmr6IuK9f5uFrr+Xma+/m/75JIm/iRxw35ngm9NSEyYFTyupyaBg0A5r80e4WLimnc+b1f5PySBu7s9/6v6fulzZ6GIO7i2dOONx7diZ5cr1mDx6JsUcQsT3kOg4dRaxMsgSsz2SL2NbkAswH5jD7/Sd5Umy8VmjGlhhq+lzLPadFMSDcKv1UHYWFuYRZLcQEBIidtGGlGjcXsmXuN6yNW0v2tMvoPaIXwwKlRBpEj7uZ82//iA/fe5f33n2HFx49l9smziYpbRXf67/2SPNmaA7ox2MHAYM5FM0cLQ/xYTQaeuE09xAHkgcmkwlNk9qzNygCookKD+eCiHJKt6zh19mzmfPLj2zI9aPBewTHx/gR7G1qW4N/NGGhIZzunyPe9xUiu5hffklgS2YFZTYRkUZC/ndx98QrKIqexx2HuSSNzMWzmDvnF5ZuSmF7QY000HtR6iimPCuBDT/NYdHPv4gtimbxe7YHhR4DGS1lCfExt7JHlc2XiEGx9BnWlyiDAc89OKqkwS5i88pC/LuNZuJF07n66qu55ppruObqy7nmqvM4LbSOsKItbCl2oibJa8oLSV/3K8sX/rLTBjkui2d1ShFVMkizV2ZTmryWpXPnMO8XSdtJ6+LjSUzawfoliaQVJJNRkca6jZnklNRQv4dNTScBPY8nvOdIAuuTsdjLmiL1/zoCOgI6AocpAmpQUiLOrGKZga8WJ4SPpychMoAJ8vLCIm2vn4cHkTKpEuHvj0POs4U3t6ICtcTF4XDsbP9t2OrLyNuxjdzibWRXbWXjkt9YvCqepWnlVDc6sFXkUrR9NYsXzHO3wb8tXkpCVrU4QmplsFRIWkI6xclJMmmzgTUL58ugZwub5YG9LGszW9b97pb5xd0ur2TR0jSyurKssgX2jsZqytKWkpq0kvUJCaz/7TeWiN7fFi0Re6qa3hpSX/4tSyMlNYnf1icQv/43Vq1fx5IthdS6rPh6exHsZcZk0ESzTOZUZ5O2dDGrRM8vv6jyrWZdYi55dVJuZzklKfEkSNpvQr/88jsLFieyvbCOCtUni4a2dpM4ViKGT+akcy9r6tukf7vy9OGcHlFKfvxvxCUkkiJdTNMSv1C8/MZwwpSpXCR81zTTRZO5ZFw03c0lFMYlsW5+FpXdTmHIX67cpfOaq87l0inDiQ21EtltCDGjL+KkYcGMHt2fmOPOZHhMAN18xUKTBcIH4udjIbR+K9lltRTW1NForyClyBOzxZMxfcDHKrzuXT0X1FNRVEJuRjleI4fJ4NMXc0IS+SV1Tc8jbr69/bNha6giOymLOk8jYacNIjLACz8lIgNObHXUVhXJYCabvMIGKvfwZdnEEVtO7qZ1FNg9ME6+grMvm85VkwdxRngeSdsyiU8rpU50OYX22I0+eAT2YfBZF3L2ldfIc4XgNf1sxkf6YlkXR05BNZIdGOXZJaQfvQOtnGzYTmZ+GTtKG/dQddBOdMU6AocRAgYZ1wRJv6H6Dm+jkTLpT3Kkn8iXY5VMlJTV1ZElDq8McX5VlJXhI31HiPQtAdLPmM3mXeMiTZwmnuH96Bs7gDMG+uFbuYPUuDjmrthBRlEp9apt7lS51dC7J15e0URGgofVE7PFiviDaFDthjjiOqVmJ5O/pxeDRZGv1SrjOC98fKPl6CmpDdIHFpKz9ncSpE9bs6WI9OwqKqql/TGDU5khXKABPfD06k5klIY1UOyxBhNANBGBQQQFKF202FT7WUZdeT15m8OoL2mgvrqQIsGvyhxBSHgfzuoTSJi0x39ov5SWoJ6EBftwimkD9soCdkgbnJ6QgynQn+Ce4fgKj0kmLMryM6R/y6QuZSulmzcxZ84mEktTSanLYENcOgXlNShXkLCj2tvG6nJKCgvYsfF3NqdlER96DsEREfQONEoJvfDwN2L0sVNdW4tdrrFbrs1/fhI7hOGnTGFKc38lxysv+QsXndCD6BAvSW/aqzK2kZ2dwGZLOVu3ryFh7WqWJpdRviWBmu1biS+GCreRdhGopaailKL0baSvn8Pa/ADyLcMZ28+XEF+zXCsXDqcDo9yvJnmeEYE/7I1VeRRv+5n4xAyyHAH0vvQUYvuHEeWJlBECe53MiFOvYfrV0jeIzZdfPJ4LxpVQVpjB+sR8aqRvsqNvBh2CYw8BgyUMzTIQu2kCNutpuDxHSSPs3bk3IvyH0n/cWB58vBs5az7guZtuZOrUZ5nteTw+l1zP5cM1ega0g6n/EHqOGMb0GzXSlr0hsg8ybeocZuflUdoXXFo7ch1E+0X3Z+jlf+O00hS0dx7kir9O4x+fL2VryYZDAAAQAElEQVRhKojvqH3p7t2hsQheupI3b5oq5bhS6A6eTohicy85H2qiV2D74m2nZFGZX87m2SPxd/WmT0wAmmFnwTz8IHwwMQPTCAtfzZZEB9LPUrB9PbNfuopHbpY8p+6kh9/l6W83kWVzUpe+mMSv/8H9V1zG9OZ0Ob7w9jt8/J+feOXeGcxaPZM5O2bzwmu/sTQhl3JAdU9y2L37DSK0/0hOP89IdI/d0XpIR0BHQEfgcERA/ZKj+lXHEnlYtXp40CMoiCAZkBjFWNWqGjUNHxmc9A8NJdjXlyp5sNteXIz6FUj1ppZ6cwyqqSrbzsof/svy+P+yKPNfvHbPDdzxxNs88HMyuZUNVKcuY8PXT3HXTdOlD5jKDbc/wPsLc4gvyKe8aB2z3p9D/Ff/JW/u//H8rdfw+Euf8eH8JLbN/4BPXrrHLTNV2uSpU5/k9vtmszC7nAKxsat7fXk2ybPv5/svnuDl997j5euv5x7Re92t9/Lub1lij2isl3nk5Nl8+/0XXPfy+7z38g088fKL3PXmbDbMepPPfviOe37aRqYMTKCQytyF/PzA7TwpeqZOnS62PsULnyxlpQxYquzJJHz3Dh9I2g1CU6fe3bTMcGNRl98SCh9yJsdPuYsrAlcTUriWFUlQVSf27m23izOmJIX87X7kpf+FyyeO4dQREbslwgYTOPIirp4Yy8l9fXbH/yHkITED6R1h5LjYRJJyaknJL6SRTFIYiadPP04JB3+LsLl3h/wvoSi/mvQdFnoO6Ut/H42gjZvJzKolv0qSO9xrcTgqKS3qi7elP0P6h+LlaW6SsnhD7FlMuekB/v3RUzx4Xk/GyuNGU6L6X4utMYfUbfF4N9Rz+oABqIF2aEhfeveeSEZmKdty8ikS1j/4IEMH4jXsQs4cFsLoSGGQwTxBgTLg9SFcTncVEVVLgggJ86V3fwdZBaXk5HWqYKJF33UEji4EzCYTweIA6xscjEn6iTxxfsUVFspERTWZEk7IyaFIzs3iDOvh40NIQAC+0qdYrVaMqo4pOAwm6HUqE696lK8+/4wHR5Xh+P15/nr5FfztkwX8vEXaZsV32FAZTnsciz/8ho0b7PR48mue/OhrPnzpTv52HvSP2F9Dg9AMx3P6jc/x5Iyv+frrnfT+P/jqwdM4o18Y/n/IQvXcPfGXWYshU9bh8konI72cxI0Q4hdAL/dbVS4oz5SJoEw2rHUxf8arvPnAVOm7pvHg26v5aH6FTPRvJq28AjfiSmWf0xl15ZO8KTY8d+c4xsWW82N8PLlybcEK0joG9LFi6VZPbmE+ddLuSuR+7xmZ68jY9DWudR/y6RN3cONVdzL1jg/5z4av2VCxloR4F+XlKpso+TeFi+55hefefo63bj6eQGMNiWmZ5EtxVVdp9fAkIjSK3PpGUsvLkdtUZPbcK7LiSPjv3WzShmIcdwcPTI5kYLgqH21uHh6BMt4cjbXOJE7KCtRzSVsvR7QpfBRH6s6vo/jitl80Dc0cicn3TDwCJuETNILAgAD3x+47XA6kGTGI1946aio3P/B33n37bd56613+ds1ZnDMiFA+ThsF/EH1PPYM7P7qUSfLEp575NGQTWc+I/nQ7/Q7u+NsLIvsPkb2Vvz3xKjdecQdThxjo8ceWUgRb7dFjGTVxCjPunMgZ/cMIMARgsoxkwo33c8d77/DmW2/x8KOP8egd1/DxXae6eZRarZUaDN2JGnEeF7/5Ok+8/RZvvaXK8g7v3jmNO07qi5dFw6D5Edz7FE66fQbnnTaeE3sgcey5+Q2g1ylncNuHlzD5xHGMHXYyF759F2edNYjhgRpGjZ2bB2gRDDrrVs684j4uGtSNMy65ncv/NoN333mLd9w2KDuEHr6Suy6dROTQS7j93r8z4/13eUfK9bbQWzvplquuks5gKje98TYvfPg+H/zfk7x76ymc3r8vMTEnc9KtH3De5AlMEJtNBkDw9+s2gqFT3+OBm6/n4fOHEm02ursFdm5+/Sdz0hlX8P4lwzgpJmBnrH7QEdgnBHQhHYH9RkA5sBxOJ46dT4K7mtOdmuW50T2L67TbccnApU5m8+vEWaa+1aJkwQtv/xhGnj6F0QOmMC7qIq574gWeuvcqHh0fSHj+Qub9msa/Vg3k1Due5MkX7+eBi0fh/PFH4uankcxQxk09hQHnTiH05Ou5/dmXue/mi/nrib3pfeJlXHrzE9J3vC70NPdfGcb4kHkkxGWQmlG708KuHJwyWKkjs9TADlc/TnjwCe598lbuPm8QSUlbWJ+STiku7E47jVmlNKQ68R73ABdecQuPXTqCSD8TjTYbdTJpoiZ+irasYOOS75jTdxI9b1F2vip23s2tlx7HYFMJ+Qs/Jc/Dm8C73+KRV9/ipQfP4sqTqlievJ11Owq7Yrh0L/54WKMIDxUxQyV5xaXY5JpAKmUFX/Pvp+7jkeuu47qd9Ohrn/Ppsly2xW0mxVlFkozE/Hyt+BtVZyU61C59lmY0Y5EOzGRofeUVQzOpNAM+oWEE94qhNCeP3DWrKN64hobQCLTwKEyiVnG5JdQbGmU7KEitJmlrNJ7eA+k1DHqOjSOjONv99pSbb6//anA2llOaFISrPIDQUE0mEJsFJCeDGbOHVSYWrVjNBuTRiN2bumudOB0OhBOzwYhBQprBgEEG2GrJriLFpWi3nIR2YmI2arihkutNejrpLicrhg4ksJsX4T7s3DS8vX0ICA5hR2UVWXu+fraTRz/oCBz9CGiahofZjL84wGICAwkRp1Z1tTi/i4rIFKoXJ0mwyUSUnx8h4iAL8PfHR5xgFotF6qTBDZDL6aAicRVpWxLY2OCHaeB5jDvlJG44sZYofzt2h6qtisqory+npNBJQ2EWpem50idAVaVbTat/ij+TcnG+bZ2nYW7wJ8DXrxXPvp4q3U7sjdGYTT0Jj/bCL6CExrJidiyAWuVd3yfVmkj54RHoJGR4AmsLU1iTUSZtjbeQnZrqYtavTqaitEpaNWH9w24gICCKocMmk5K+jYXxiWx0DBPbAugeILrF7IqsNNJtVjac+QDTnniJ92SMpMY+77z3BI9dciKnr9tIY3o5WW7vl2RgMGO0WPGS9i524tVMHDWay3JeZvO6tczZ0oB0AgwePo5u/sFs+OxLlsdlsmXX9aigaHsiv7/5DRu2Z5NNZzYlnEjWBj+0hvOZ/tx7PPvaO7ytxsTvvMfL913ApFEB/Lx5C8rRCuoeMkuf4Il/jyH0PP0eLumXR8+qH3j0283EqYJYPcTMcHrUNhJRKjaJGfVCIPbLVMjWuW+wcN4C5vk9xtCREzlneBie0rcY3X2jsmcLq1cnsmJFFk71AEAl1ZVZbEvYTKCvNwN6diNUroiHW+ex/c+gHg7t8oDSVVJyTnkg7aqc4j8WZVWZVdm7SkpOUUdyDnmI6sqtrBn9MHkNxuo3CG//GHxkhsNDZtaNRmPHaqyBEDWGU866ELVuWdF5Jw5iaJSnVCsR94wkdMBgJl0zhgG9ggiSqObd5BOKb79JTD53qshOE5rMeedN5eTjJzCmWyn121az4ZdfmCPUtIzkF3YfF0h4HQkVAXjFjGD6pP4MjvDDE6uoj6LXyWcx6dpruUZoypQpnCvOqmtOa+YRlj/sgQT0GMGo6Vdz4bXXosrhpsmjOa1vkDitNJGw4hPSn36nTmf4wD5INO52RlJ27dZIQvoN5tTpYxjYpy+9u/dj9FWTGDIkkm6eNGGC2kzyz5eIQZMYPPYsRkcHMGTMJMadey3Tr752d/7KlikTOGvsYAKjR3PqGRfsmabShU4/aQLjxo1l0nSZzZfza/8qfJMHMjQynNDgWPpNvIrhg2KJDWaXzR7+0USOvJIzTjqJs0dEE2g0YGb3Zo0YSOygsVw5OprYEK/dCXponxFQ9VfVz47qcOt01b6qTFvHd+Zc5amoM7yteVS+R6NsQUEB27Ztc1NJSQnN5T4Q5f2zr2+zzfuar7q+h0JW3c+t81VlUfFtkdFgwF8GKRbpl+obGigTp1aNDPabl1Ioh1itnBdUVVElAxnq6vCQvtAgpPJR5QQPPLzC6DV0NL2jRhMbeDwTL7yMS/5yElP6emMp3EhcZiVrHUM5Zco0aYunceHpIwjN+52i1AzSG7rTd9wgokaNwX/gqZwx9QrpW8YyPjaIsJ696B7Vg0HhYXQLDyHYv1ra022kZ5RSVKweWNsqVcdxDmMg5tDBjL5wKhdcdi5TTuiHMzmDwvR8ikXcvWzBYcRiDqXbmAuZeOpkLjyhF4E+zY+1DqCMwi072LY0h/phkxh+6XTpR64UOovJ4yKIdGST8dsSklLyyQsKxzc0nNAgDaspn83b0tiRW0qdaGnGWoId7BYMRm+8fI24DI1U1VbjcChpmxyrqSwpoljqoKqHiorLKymvbqBKZuGLtHryo7wxWwx4dJDL3pItAd3w7dYf/8q1ZG9Zz5KEKqyRgQRE+u4h5rI3Up+TTFZ5HUnmXjIgjqZ/bAC9RrnIyM8jI6+MOkBZL4e2d1st9toyihv8ccjzVLAPmI1tsx60WPcvP2aStCiFrCoLxolj6BblS4jH7hwtZg+snj4U1zdSLnVod0r7IVVvVP2xtxgbNNfT1vEtedoLH8myyvb2ytVevMJIoauO7fG0F69k9lVW2bq/skpHe7a1F69kVL7q2B5Pe/FKZn9k1b2qdChSetojTdNQ4xtPGedEiIMrUhxbftKv1Emf0SCkWogwb2/CAwIIFOeYr68vVul7lIymabg3GfM6ireTFreM72f/yoK4HNJLPaXd7UW3iECCwwLRvLsRKmMZV/16Vsyey29L41iXUiB1D9Q3/9x6EO8O0pbnbGKNjHUW/PITv63PYFXtGEKCI+kTam1i2+//0hBoIYT2iMLqXU/6+jksW7iGVeszyauFOtVN7HMeAQR0D2fQlHAc+XFsnfOTjM/UeG02sxYt5/tNueS43z5uOwPPgDAih5yClp1B2Y40ckKH4x/gT4SnMqpG+rpkisVA86mXM2nq1dJvNY+RZNL/1MFMNK2npriAjKLGP2QQ1OcUhg8/gWl9yqjbvJIlv4kDLKkRQ7fjGdB/EEPsW9i69nd+mP3LTpt/Zv7i5SxNKCC/oh7bHzS2EdFQASXxJBUFUREwifOuvIbLr2m28VquvljGdr2CKVqRIM8CFSjXVLMWk2+Yexw8cWQUIwMKSV7yI0tWxbl/nbMmLIyIsgoCswpIl2tUozp7hwRq00ha8gtL5y3n9/Qgcnekk71pEXPmSBmWJ7AmNY8aVxkZW1eybsFPTfG/zGbO8k3My/IhNDqa4wZE4icD2PrcTeSmrWdbsYvKBmisLqBk21zScnLJEUPV3VmleHYoHqebp9n2vR1dLhft1fO24pvbOlV320rfW5ySUbao4974VJqyS/G2JHlGdIiHur7LpIxWVF/fCdlWPEpOkS7bMXYKJ0UdYaWWeLS8kxA7yAAAEABJREFUsB2FDTKoMJvNeHp64uXlhWrkTTLroWlaR6IHKV0aEhJY/uYzvDJ1KtOEmpaRTGX38SYJv8T7s7cQV06br4QeJON0tToC+4yAapw7qr9tpat6r6ittI7iVIOv8lVvv3TE2zr9UMu2tqcz58027413zZo1fPnll25KSEjY1ed1RrY9vQdCdn+uUXt27S3+QNi8N/3tpbWXr4pvr3J5SJ/UOySEAJl9r6qpIVlm6PPFyaW+BaYe0OplcK6+B7YlL49ccaxokhYhvP5CmtZxX2a32ygpKaC6u/SBp/ajvziPwn3C8YyOZtDwFHz8ciUdeaBrw0J7NRSvZPknL/H01MuZPvU2HnljDt9shjLlOWlDpLNRUZFhqImL7p4e+MhMttU7gCFJFfjnVlMiStTzsPpYjMfwQcRGe7L7TR9JdO9qvjiZwmQDhatGc+7g4YzpE+5OafpXSEP1NrYvqmfJjG/5/PGp3DR9Ktc+/BrP/lcejJOyqa5qkVeT0D7+70dQxJXc+PIHqCUpzUtj3nz0Rm48MYQwX/M+6m1DzDsGr5CBjDd/TWZBIq9sH0xUNy/6RuzJ62hsoCQ1ie2+NradPoBuAZ4MC4ulV69TxHFZzLacfLeTca+DIHHEOirLKerrhz3ahxDJwiT0p+7qlx9TFvOfD1MpyfVn+qUTGBjqjxrI768djY2Nu9pIVafVM6YaROxLe6XLdvysrzBWtD9YqWu2r9foSJVV97m6JxVuKrw30jTN7QDzEqdWlL8/Q0NDCRdnmKK+QUFEBgcTJEc/cY6psVHrMZGIE+gP+VsX896dU7ntqqnc/MhPvDrnXPwiBzBszACMUacw+pRyPOyf8f7dV3Dbmwv4ZGslkaPBI4Cdm0OOq4n//TWemTqN66c+xMM/pjFnyiMMHNeP8d0l+YDsgRgMQxl+pj8Wn6V8cMdl3H7lt7z5fRacJxm0ahclppO7JnwBhA88kckPPMI55QnUv/GAjM/UeO0m7nzpM2YUQJo4VhDONndxdGlDh3Cc9Oljykpg1FACJM5fph1cFJCZloizrJQpQ4ehrtVuHT0J6OaLWjJZak8jLVMGg7sTd4YCCO9/ApMffIwBWSvY9vFrTP0inpUM44SzTufrx6OoXvkez96o7FV0I098+jMbRp2OX0A4PXdq2euhQsas8Qmsk/sleVAvBkeAv8duCf8evellCmbMTwlU5ZSTsTtpV6jHhGuZeNyJ3JT3ArO/nslzc7aRFxaKZ24epsQdbM53Ib44UJ86KNhM+pZy1s+PY92Mu3nyzqt24i32P/I+z/9vG7nOMDxK55A890Eu/+s0Sb+RO175jQ8c1xE1ZDSnDg/AIJcuc/lbLPvpFb6Is5NWDhVZa0n48nJ+XrKUxekgPl7cPLNe5otNwlNGpzY1XlHOZNWOdYZUm6MUq2Nn+FvyKBklq+p9y/i2wm09Y4oPxIB646erJILuRqSrcor/UMkqD74iZUNXSckp6qqc4ldyilS4q6TkFHUkpxxZ6kboKmmahqY1UVdlDyy/r6jrz+ir7+TGt95CLV1Ur7juSWqZ5M1cfmpfBvghdqNvOgKHPQKqvVOvzndUh1unq3qvZFvHd+a8WXZ/8v2zZdWD5r6WtzOyChOn9OqKFH8zjip8MPNtzqf1UeWraRr7grOSPVQ2H+h8VVnaq8QGwcdqsRAus/BRQraGBjLLykgqKSFfnA/pEt6Wl0dpcTFWcYR1k9n8IBnU+Hh7u59rlK3t6W6OV78O7DJIH2gyyIOhHCVPCWAwOqSPcbYzyVJIRf46fv3nf9lREUn/e97iyVff5qk7/8LlJ0KQT7P2fTtqmuZ+vjKg7AFN0zA4XWgys+pi5yY2YxSbDUg6bWxOnA55kLWbMBuMmGTCazeTE1wWnPb+DD7pWq5/7i1eev0t3n7nPd5945989MD5XDk2hkAR6LxDpxaHvZSyYjuaw4vQwGCarq2y0YKHpxdecl28d5Kn1YKXxUxwYAg+1QYcW0S2zk4N+7FpBiwevvTrfRyDB48jNrY/0d6eMtvdUmctjQ257EiKJ2/FDxT88BLPPnA7Nz70Co++t5Adi9dSmJxDcimIOS0F9wx7WjH6+BGUXo0xrwY1PrDvyXEQz5RbLo3kJfHMezcd7zPO5rhLTubkCBOBFg3tAOSsnik9xDHQTOpc0zT2pb06EmXVvatpB6a8zRh25ngkYqVsVrfcvt4bB0JWXS+lpzNkkLZQ9SuB0l/0FgdY74gIwsPCCAwMxEfi1HVSPJrWqiZJO6rFTGD8xXfw3tvSXspY5e13npTxyjSmjIimh9GIwexF71PuYtrd7/PeW2/w9oM388TtdzPtrg+YOnE4x0crCw3ybzgDjr+OO0XHC2+9wzt/v4+3/zqKUd39pa2W5A53KwZjJEPOfZCzpt7IxYMgyhes4QOInHgHD0w5hRvHRqMZzASNOI+zrn+M994Re96+iSf+fidTL5vBzWedypkjYjFETuTc+6cw9aaxiBr86E7PEyZxyUd3cMapvRnoB5IZ3U+8g0lT7uaOk0PpE6LyD8bieRwTb3+Yu997h6bx2tu888Q9vHvRIEZGKUGRbWvXAtDMwzn5tke49vG7uHNSBH1DrdJ2eQiFMvCsuzlz6s1cNtRId3+thQYD/j2OZ/jlHzL1jImcOXYw2uBLue2vZ3DP2QMJE06lQTMGYfYcw4RbHuD2v9/DW+cPYGT3QEzBvfEePY1bH/w778o1bLb5H4/ewe2ToqTPGE3/087krk8u5dTjuwsSonDn7hHSl7CJd3LPlFO57cyxaAMu4sbLzuLu84YSZdCwtjBTCxhM7Glncc/7F3HqpDM4RejOjy9l0tgmnYrVYAohov8ZnH77Ozxyy+XcfsbxhImzctRJvvgOKuez37eQWlgBHiEQMoHT73iCv304gw8F63ffeXsn3m/x1kNKdrjIhjPyzNu44tF35J6U+Lfe5u0XH+e9u87kzIGRBBs1wRaixlzNmNNu4vwBRrrLJfKNHEa/816X8h6H3DJIUXbzDDQR7b8TgA4OBoPB/SKNR4t+Y29h1V4olWaz2f28tjfe1mlKRsmqet86rfW5Ueql4m1JYqsBpaSrJIIo6qqc4ldyilS4q6TkFHVVTvFrmrbPNmva/slqmrZPOGua3KxCyv69UVsXlyNqs4q1UdJpnLVr6aJ7CaJazreLpnHttZM5cXAE3TxxV2L0TUfgMEdA0/at7qt2TtP+fFnVlmjavuW7P7IHu7yqk1T2NVNze3og8lW6m/V19nio890fm/dVVlXV1rIKBxXfFmmahkkeXAK8vIiU2Xj1RledOMAyxOmVWV5OpjjBCoQM9fUEiZMswt9fZub93QMY9WClaVpbanfFGeRhzdPqibnajj27nDKbg1q1nK26WhxqAdgafeRhDnlu2CWyM1BFXWU2m+ftoMrVk34XT+fS6Rdw9nH9GGQFqxrb7OTc34NNnHzVVeUU+5tp8DYj6ulYveKwYvZuxOBfSGpxEQUVtS1MMaOZPLEGWfHpN5CoCRdw0WVXSf96JVf99VzOHtGTgSFeeIuE0iSHDvfaku3kpixnQ3Eo9R7d6Rftjadll3Sb8gazBe+ovkT7aXSv2Uz8jjxSi1rYWVdCQ1EqW+Xa5JTb2tTROtJk8SE0djJjRp/MmaN60s3HA4+WTPYKGitySE4Uz2ClicEyWmqoLqOg1kCVMYh+plQ8qjPYmlVHXYM4CVvKtgxbvDF6BxLirMBYX0VxHdj3wt5SFMxyT/ngL44/m9zfmWWlqLcY6+rK+X/2zgJAkqP6/58en9mxdZe7PXfJxd1dIZ4QVyBAQoITAgHikPyQYH8kRI4AIe7uybnrurvvjv5fzd5c9vZ291YuOaveftvdVe/76tW3u6q7Xsu0iG8ej4NEdwLOSBBzcwlFK9fy2hubKG7uoiP2qmMRa9/9lGWLaynpyWHicQcx96CJjHeDw8w2UzAUlGBfFz4JNLpFtskcZMMwjFjgsm9fZpK2otT7t9++OoOt74lYdZ5Q9VXLweo1WLrCKOxouNrVWFX+YPUaLF1hDMNALQfTGSxdYQxj7Fhlh2FOhiHHt7Q79QRYmpxXMiTo5ff7t/nAffyY3cakYYKkiUxYcJz0lZdvkTO59JJ5zM714QcMk0VUpP85TvIv+wqXn3oUZx4j20dfwn6TchmnlGI9eAFZE47gBBnfXCBy+ZkncOm8DHL9AVor1rHm+ed5S+T57eQFnn/+fd5fVE55t5+kGScwfb/DmZcJfgdYvRn4Jx8tQa3JHD4uUTmEM3sW0w85Xfy9TORozjpL/JEAyOHTJzM9L03OEZOZdcIcFhw+jiwZWTlIImn8VPb7ytFMn5xKplPMSN2TCo9m6uxjOHqSh1S3BXBKfbMpPPpkjlF1iMtZJ/KV+VnkJ4pDojXwLFijF3vQacfGbKZ5LKJqBcNL1szjmb7gCPbLgv5mnEni536Xsf/0qcwYLwpZ+3HU/tM5dkYWHkBZQXxDalN4lPh29klcJoYKEp2SLJwo/ZPOFi5kH23x+bzTjuOYyR4JguaRNnW61Gc/phQkItpisXfufV3xGI6bPYWjpheK+f04csF0jpuZhZzCpFfv1Yv9d2aRNkXsqM//TJvO5Pj6OOE2pqD+OfGkTWHS0Zdx2jGHcPysQrGTxcSDJpA73UTbkv/x6ao1LK6JEHVPYsaxp3Ka+Ks+7bPN+Pg0hc3HJ7zlTT+Gg069nK/EX8E8T/b7sVPo/USQKhMSxx3O+BlHMz/bRJITHP48suZfyvTC8ahP+xhGXOeYmE6y6PQih/5vknOE1Woddqwj3mbVciQ4paswyhu1VNtDifJL6fYVU98Nva4Z0AxoBjQDmgHNgGZgFzKwTdGGYWCXwFaS3JGflJKCegWypa2N9TU1VNXXQ0eH3AxxkuX3k5ycjF+WLgmWqYshw5CruG2sbbthsVhJSUrHXdZJ9xsbWN/WQ217Ld1lFaxeNoG21kyxiQzqtsX1bqkrwhm4E5RONxbLemrX1rDhDehp69XYGf/ba6soL1vPskIXLVluksWoRWTo2SzZyRJYasMybhH/W7acTzdVS1p8TsDiSCB5+jrW9yxh4QfraGjvlswOobOSDz+UO87b6EvWDubalS/x8TMP8s+mA6hPW8DBk8Hj3AHI7oKJBzBnToTj85/nqbc+5Y1lffysXUXTkv/wt7c28vamYZJqlwjQhJM44MBDuOaQFNL7v1bZUUdPRRlrl+9P/vzvcMcTT/BXkSdE/vGXe7nz8h6mp65j1bp6OruGCri5MNvkmJvajDmxlYZ6CA6lvg0VLqy2bAqnzKJD7pK/snYtTZ2d1Emgb3PRm+TnJjEpO4PUQCfWjS/yzB/+ydU3PMWLGxuoUq86rn2VR24Tviu85P7sOg6el8VEDwNOnZ3ttDTVUehxk+sZRGlApE7UDOy9DBiGgRoU2+Tcop4UcTqdqKXFYqjXyQsAABAASURBVMEwDHbNpJ7rLabonX/yj/PO4+si520n53Peed/nB/c+z+u1UNezazzVpX5+DPhmHs6cSZlcXfULnn3lBe57u4RwVB0bn1+Z+5pl075WYV1fzYBmQDOw+zOgPdQMaAbiDBiGgVUGJV4JauX5fEzw+/HKXcY0CRzkJyaSJkEv9cqKRwb3Aw5gLHZILiRjQhNJ7sd59I6buO0Xf+KHb9VTnXkMxx+Tw8WzFvH0Xbfy7a/ezk/+/g49J5zJ9GMOZP9sBwlTCpkQqmDia7/l4Ztv5GcPvspTG5MoPM5Gc93T/P7b3+arV7/Jf1fWED5IvE4QGcNcvexVXv/tLdzytav56o//wx9etbPfoftz8KxxpIhdi8jQs9JIpuCAoznqS6dw1Mr/seqeW7niiutF7uJXj6xgVXQi0y64jKPEYMGjP+Xub6i8G7nx1rt5cHEFn7ZGBi2ip7WOtU//ij/+9Gti74qYfPtfJTztuoqrzz+Niw6ZSLoZrLEx5CYG+rXHK777AN/++2KWNjpJO/A0Trz0Ms4JvUTpI8rPXptX3LKQ2/8eJjHDR0Lnm3zy5Hf447MlPPnkG3zy+N08/UkFK2r7uymFmq0SjLRgtxiYZJM+U2d9DZVlG1k+O5fQ9HxmSVA1RUS97pTkT2H6lIMxmxJZumo95Z1ddLCZlrp/8cgdN/PdK7b4Jcvv3Pcv/rEoSNC5ls7Qelavb/gsWBbsgM2v8eJfH+KGm+7ioZfK+df/XuDJ+7/GLb/+N399t4hmhwvfggOZYWphysI7eejmG7jlFx/yt3ePIG9CIVMmeolEQjQ1VtPkg8AB+RK8cuBuqKFy7acsafiE59/8f/zpR9dz8w3C+5VXcO1Xv8kvnvyUdza1S42DIkWUrari0/8aZLoTyUn3SJqeNQOagb4MGIbxxQW8HOlYso/ktG+fzpev2p9p4shnrdKQrRxyFpzOWQ8+yI9EHtxOfs2DD97Mt64+koOSIckmED3vVQwY5iQyJh3D8Tf+H9+94HSu3D9bzmPq2NirqrlLK2PapaXrwjUDQzGg8zQDeykDdXV1bNiwISYt6sOZW+o5WPqWbL3QDOyTDBiGgXq8XT0BlioBrgIJfuXIMleWuSkppCQl4fV6iT/xZZLAGH0nkx0S8sibnc+cw5NJ6G6mo7GFhoCZcMo0Zh80g9OOzSQx0EpHU4hOewbTTj6E2fPHUeBzYMuYzPTCPI4tcGBpa0JmgvYcJp0wi4JJHhxtjTTV2XHkzWDqyequbQpZmZm4Mydy2Mx8pmb5hvm6Yq/T4Z5OOptrqautoSnkwZo+l+MPmMK8AvHdbMPkL2BC4XiOmJ5JqtOKVWAmiwNHxjSmji/ksHFJeOxeksfNZ9Zhp3FqYRL55k6qq2tExFcJbIUdmeQdcBqHzZnNMSlRQq0NktdEY3MAR6IXhzdBrG4/O5MnkD7hMCYnW0kINQmmOiYdtnz8M87hjMPnclBhCgmGBZMjg4wpuUw/JJUE4bazule3Wi3rmqhrDdATdpJYIH4efhanT0thvF35uUWvw0a7fQIz8pPI9YUICi9Gyv6kpY2n0N1FNBKhx5aMK2MiBwvP07N9A/LsTCokfeJRzMhPJyvRj9mXyfhjp1A4M5N0iPEnC8y2BFInHsP4wtlMTLVjc2eQOimXGYel4Q610df/uqZuOsIJpI3zYOnuoOLdDVIfSUMmdZc+2ElHawcNLWDPPYDUzFzSorW0tbfR2hUgarXjypvDrHHjOSEtSrS9kXYyceadwpyJOYxLNREOdVBV0YrJ52bqUVPI8zvxGC7M7kzGHTyZ/AkeXO3VEpzr5aumto7Gth66ghGISPCrZSPFdR2835RDTloiBSl2cU7PmgHNwC5jwOqV/nsys0+cw36HjZMWT6zP6vXHkEWS3KfZjwWXX845IpdvJ5dx+eWncurR05nkgdjbh4LS897EgBN36hQmHX0Zpx40n6Pl/G1Sh8beVMUd1eVzzjd9zva1ec2AZkAzoBnox8DixYv517/+FZONGzduzR0sfauCXtEM7MMMmCSo5bDZSJZA1+T0dMZlZJCamorf7ychIQH1qqPS2Z4iiySlUHjYlZz744X84R8LWXjHjdx76iSyvHbchYcy79wf89Af/s7ChQv502/u5bqjs5mZJjDs8m8Ss879KtdL3l9EfnXbZVxz7GQmH3stl3/n14L5s8j1/PSnP+Wy8x/kWyfO4ZCDDiL34PO5/8YTufyQ8aSIFeWFLHY4Z80/iRO+9Tt++5dHxe6v+cNDV3Lu3FQK3QK1+2DSqXzprDN56MqDmJfqRiVbEpJJOfByvnLGOfzq9MkSKHGIchrerKM49d7fcIf4vXDhP8Te7Xz3ysM4WAIhbstEZp5zI9dJ3p9EVN0X/uV3LLzhWM6frcJCYqLfnDbjbI68diH/9yfhMI5Ryzu/zq+l3IL4B1osLkg+gIMu/TY/kvy/icTsx5cPfpffXn0w89M84n8CzsQZHPCV+/n2A33t3snDD53O8eOTmDX9zFi5D/6xN/+vDz/EDcePZ+6s6aQfeAF3XXcS1xwxgVTx1yrSd06dfgYHXvBbrjtpP04+9himn/BV7jvvMC6em9FXTaJUwuSEkzjjjDP5nXCwYPqxHHPxzfxQfP6rSF//H/r+tXzt2HEcduy5ZHakE3j0XTbUtVKlLNoSYMKJnH7tj4XvXn9j2Ef+wsKfXMi1R04UP21YmcDU06/larH9sMjChb/gj785k5MmpMiguJNAoJ6N64KkmlO56NCppHlduPIXMOXMH3D3//2/bW0L/pH/9zB3XHQAR030gHoHU84tm5x23j7xSCZMSBz01UjlshbNgGZg92JAe6MZ0Ax8Pgzo4Nfnw6u2qhnQDGgGBmUgFArJwCYQE/Xrg3HFvunhcDierJeaAc3AFgYMw8BiNuN0OHA6nTGx2+2xJ8MMw9iiNdDCwGSxY3O6JVDmxu104LKaY68TGCYLZpsTlwTQ3G7Jd7mwW02YTcikbJol34Fd5Ym4HHbJlzSrLB0u3O4EEXuvLzYXDrFrsVikPBsuu5VQ+Ses/N/dfPdbN8ReEbziiiu2X/78j3z/xY1UtHRjmK1YHQm9frpdJLjs2MyG+AoY4o/kq2/VuOwWzLItKbF0Q+pnl+BgvF5gwjCJLamPU/zu9dOJQ3AWw8DAjNlmJ14vVXf1S5lu8dlmNjHQZDLbsNrdwpVwGLO5Zel0bOWzF2eAYcFid6DKTuirq9ZdTuFG8k2G+CFimEXXhcO1xZ7ScTul7lKe6JilXEufchMSRFftI7N5K892i1lssd1kUlgJSNmtFqxWK2ar+GqzCKemfroGkoniNsFuxWK2YrU5BvTf5bQLjy4saQcy7YBMDj9oI8/+3/M8uXA568WLLrNg7U45LvrWJ0GOOxt2OT6MWMlmKc7eh38nCQk2rGZD9lwn4WgLDeECnK5spqebcdkMDJOF2LHqElsxjvrYT0jAKfWyNm+g8dNn+dnDdayrSuaKs6aTk+pCzLKHTdpdzYBmQDOgGdAM7FQGTDvVmjamGdAMaAY0A5oBzYBm4HNiwDCM2IeKzWZzLJBhVcEMWTeZdt/LmUiom0B7I+o1xtgrf+q1v/7S2EJzyI4771AKx09jWoZDgmiqTuhpd2XAZIWEfHJnT+TAk3LxRcNE2noIir9RkbHNZiw2DylTZpE3Pp98NzjMw7QYDhAO9tBo5JCdMZ4zZ6WT4rYNE6zVNAOaAc2AZkAzsPcyoK+s9t59q2umGdAMaAb2DgZ0LTQDezAD7vGHMOfLP+bBh3tfq4y9Ardw4bavrf30q/zm4qM55uLfcPaZl3PlQSmk6g+67BF7PaFgf6addTP3/vZyvnXJPKaI106Rsc2puLxzOfHiIzks9pokWIdrMHUqKYdezJ0PXMzNl85jquBcInrWDGgGNAOaAc3Avs6AaV8nQNdfM7CnMKD93PMYWLlyJc899xxPP/30NvLRRx+xbt26mLz99ttb8/qmf/DBB3z66aexVyP717yhoYEXX3xxK66//WeffXbAcvvrvffee/T09PQ3j7L/0ksvDWq/v5349jPPPIMqO7797rvv0t3dvZ39xsZGXn755W3s98fGbQy1fOedd+jq6trOflNT03b2FZ8lJSWEQqHt9HWCZuDzZMCIv6qWMMCravFX15wOEmxWrDYXNpsdu8XAMD5Pr7TtncVA7/514HLZcdjMmMXw2HedIfvfjNVuwWI1Y4jNYc+G6FtsOF02HII3C3BEeNHXs2ZAM6AZ0AxoBvZGBkx7WKW0u5oBzYBmYI9hoKKigmXLlrFkyZJtZNOmTbFfSFOvQKkgWDy/b7paLyoqYqBvf7W3t6MCa3Fc/6UqU0n/9P7b6hcng+rDyP0Y7ejoGNJ+fzvxbVXm8uXLt9Z1JPb7Y+M2h1oOZX/VqlVb/VA2qqqqUK/K5efnk5iY2K/GelMzoBnQDGgGNAOaAc2AZmA3ZEC7pBnYaQzo4NdOo1Ib0gxoBjQDmoHdlYH09HQWLFjAmWeeycSJE3dXN7VfmgHNgGZAM6AZGIABnaQZ0AxoBjQDY2VAB7/GyqDGawY0A5qBQRiYMWMGp5xyCmeccQann376VjnwwAOZPHlyTI444ogB0w866KBYsEZ90Lu/+eTkZE488cStuL621fqpp54aK1etDyWHHHIIdru9v3mU/RNOOGFQ+4PZ7F/uoYceisPh2M5+UlISxx9//Db2+2MHK6NvurKvfvGvfwHqya7+9lXQ68gjj8Tr9caeAOuP0duaAc3AHsCAdlEzoBnQDGgGNAOaAc3AKBkwRaPR2DdQ1HdQRiIKF4lENDYU2iEHiislI+E3rqtwSuLbgy0HejVqlMeEhmkGNAM7iYHs7GxmzZrFzJkztxH16l1aWhpKCgsLt+b1Ty8oKIh50r/dq4DSlClTtuL621dlKumf3n973LhxGIaxTR+m+nWXy8VQ9vvbiW+rMpXEtweyr+qiAm797Suckjh2OMvx48fH/Fc+9+0nlX0VXOxvQ+mbTKbt6tsXq/wbrsTLVf3vcDFxPYVVO3c0WIVVPu9p2IHqa7PZYgHS5uZmamtrtWgO9DGwC4+BQCCA2+2O9avxvkotVZ8zUPtVeTuSPRmrfN9R/frnq355tFyNBat8HW25caxa9q/PjrYVRpWrljvS7Z+vMGPBqvOgsqFE2dGiGdAM7BoGVFvs376H2o73dartDqU3UJ7CqFqq5UD5fdOUX0q3r5hU4eqDxCMVhVMyUpzSVzglan2konBKRopT+gqnRK2PVBROyUhxSl/hlKj1kYrCKdkRbqDv9vTd0XpdM7CXMbDHVEd1zv3br2qv8c5ZfXA+nt83XeFU2++bH9fb0VLZVniN7Y59cH8ovnY1V0P5NljervZ5Zx5XHo8H9STg+vXrWbx4sRbNgT4GduEx0NbWRl5eXiz41bf/UecmNYhQwbG+6cNZ39XY0fQgcUYWAAAQAElEQVRXcZ/3JKzaN2ofjcbnPRWrLgRVfdX+UutaNAOagV3DgBqvDOd8ENdRfY7yVC3jacNdKozCqna/I4y6Xla6fUVugptir72oO+UjEQHGXh0ZCSauu6uw6mPHSuJ+jGSpcEpGgonrKpyS+PZIlgqnZGCMfeu+G+jVqL47Wq9rBjQDu4YB1d+pp1v6tmHVXi0WC0r65vVNNwyDgbB97Qy2rvqMPQ2ruBitz3sq1jAM+u7/wfZn//S9qb7qmFfH62h46M+L3v7smkBzobkYzTEwWHtUfY5hGKj8kdpVGMPYddjR9C3x+o4GG6/vvoRFptHWV6CjOg8qnuNYtb/UuhbNwL7BwO5XS3X9PpJzg+ovVC1UOx4JTukqjMKqdq+2hxJ1fal0+4r4aoqdzJShkYgAYwOzkWDiursKaxjGqH02jLFhDaP3xB/nYLhLwzBid+B2pD/QzmWISd0dioTD9HS009PejlqPRiNDIHSWZkAzMBoGDGP7tp+RkcGkSZNior6vFW/ffdP9fv+w2n4c23ep+ljD2L7cvjqDrau+xDC+eOxYfN7VWHUCHozPwdJ3hs9jKXd3wcaPN3UhNNQFjM7TwRx9DHz+x4DqF9R5Ti379l2qnQ6U3ldnsHXV1+1p2Hh91XKweg2WrjCjre+uxqryB6vXYOkKYxhG7IGIwXQGSx8T1myOXSMpG0rQk2ZAM7DLGFD9/GDtfKD0eJtVy4Hyh0pTGFVRtRxKT+Upv5RuXzH13dDr+w4DUfW9tkAPzRVlNIkEursIh8JEo9F9hwRdU83ALmJg3rx5fPnLX46J+uZX3I2+6RMmTIgn66VmQDOgGdAMaAa2Y0AnaAY0A5oBzYBmQDMwfAZ08Gv4XO01muFgkK6WJhqLN9Pd1ERXYwN1G9fTWl9Hd1cXEQmM7a1BsNa1L/Pmy49xzZMr+aC0Za/Zp7oiexYD6q56/CkGdeci7v1g6fF8vdQMaAa2Y0AnaAY0A5oBzYBmQDOgGdAMaAZ2yIAOfu2Qor1HQQW0IuEQ3W0tdErAq6upEZPZhMlk0CGBr9aaKtob6wn09EgAbBc9BRZooLmsmCUvrae0qpW2EdAfaCymrHgtL6+vp6q1Z0Bkd9Uq1q36iL9+Ws6mhs4BdVRiuKuFzvKlLPnwTV588cUtsogPF1dQF4nSE2ikpXw1S1+WYNqi9SyuaCUSf2ou3IWAKV7yIR++/SEvra2jcht/2umo28SGV17mvUXrYtiw2FTlorBd5ZQs2cSaRVJWOEL/mgQ66mjY8Arri4vYVC/7qt/DeoHGEsrXfMgrL78U8/uN9z5mUUkbDU21tFasYZmU+5aUu6i8lXi5gY56Gje8KjY3s76sjvaypSz96K0Y/rP6x3mQ5evv8uKiEjY3dMT86+dCrCr63xfJgC5LM6AZ0AxoBjQDmgHNgGZgRwxE5Xo9JDf627q7aZcxT1jWVdqOcDpfM6AZ2PMZ0MGvPX8fDrsG0XCYoHT0rVWVtNfVxj627c/Mxp+VE1tvr6ygqXgznW2tBAOBXfMKZPNKNrz8HPee/wgvvltMMTDcwErLymd55bm/csE/l/JOcbMgRz/31G2k9vX7uOf713PuuedukV/yg7vfYnEgTFPLSja++mfuu/B8rv/lI9z1ZjGB8BZPe+qh9g2ev/f7fO/r3+f8vy/irc1NfZwpo3zRv3n8ogu5+ReP8MsYdsv31hS25g2eu/ff/L9fvsESKauxD1KttlUsZuUTl/DIM//jySVNBOPlqkyRltUv8Ppfvs/F4pvy/aqbb+eXL5SyYu0iNr/+/3jgkou4/hf/4OdvFNEd6i23rXJJzOY/n/4fj7y6iPJXH+D+H/ate5yDLcurb+bcXzzPU8srUTXbUnMpXc+aAc2AZkAzoBnQDGgGNAOagd2TARXs6pZxTklDA+WNjXQHg4RkjKQDYLvn/tJeaQaGZGCEmTr4NULC9lT13lcdm2ksLiLU1YUjwU1iXgEOfxLOxCRSCyeS4PUSbm+nbs0qWmtr6BG9L/wVyGiYsJyQutoCBIMRekMzw2PdPfFIDj7iLO49dQrzs73DAw2kVfExq9/7mO//xY3vgMv51gMSCBK547o5nDY3SEMjdHeFiQTtdLePJ7m6mYTaEtbJnSQVcgu0NQuHi2m1WehMS6dN6hGMP9mlyqsoo6a9lWcOPBB7RYDcD4tZJwEshQUJI0WCEqQMCP9BJFmlKNRWiUZChHva6RGeekJRyRfM1lzwFB7GvCPP5NtnTmLSMaeScsjpXHpwOpNSrOKzja62cSRVlWIvW8z7tWGqu6VUsRlSNoMBMZBN0v6XctnXf8wDD9wl8n2uP3UypyzI59ArfsFNP36AB356Gw9cczjHTk5DMW30KV+vagY0A5oBzYBmQDOgGdAMaAZ2NwYCEuRq7OykSAJfzT091Mv6htpa6tva6JLtyE5/CqxZxjUreO/Bx3j2N6/wbh00yKX2tryITnAl7z3Uq/POgDrbIvpv6W3NgGZgeAyYhqemtfZ0BrpbW2ivr6WzsR6z1UpCUjIJKWlYXS5sCQl4MzLxpmdgs1npqCiltbKC9sYGQqEQ290JCbRLz72eZR+/+9lrcR+s4tMNZXR0lrFx8SbWLqmkXmIyPQToai6lfMlLbCqtorINCdZAoKGY0tUf8NJLL/XaeOd9XlxXysp166moWEstm1m9/H3ee+cjSa9nsNcY6TOZ7W4S3D6yfQ5cVpPkqLNLA1XLP2HJiy/yksjrH69lVWmL1EmyB5ubNlNZWsa/N2SQOvdEzrvySq4QueyiQznh0GySogZWqZtEicTCFCY5o2SZavm4ooP6jk46O7oo2dSNPdlP6oRUDGPb0FB7+QYa2+ppO+x48p2dZNasZnV9mKYeMbcTZkfmdMbPOpizDy6gYP6BpMw4gKOmJJLls4p1t8hk8TlESrSCZ9fWU9y8bcHmhBQ8k47i6FPP48orvyJyLicfVMAB03KYffylnH7+lVx54dlcefx0ZmX5cInFbWsoCXrWDGgGNAN7CAOG2YbV4cbr8+F3u/DYLZj79dt7SFW0m3s5A2pgHgwGUcvtrs328roPo3paRTMwKAOqvQQl8NUiwa6Gjg4a5Qa/xWIBk0luSLdT1dJCQ3s7PTu9fXURCZez4ZUPWfraKtbLOKg92N/NLqJxnVdXDqLTH/NFbLfRWrWedTJ+ekdkwM+gSPq7Hy9mfX0HxWs/ZeUHL/aO6yS9V1+N8z7ggw+WU1a6jvffX8fHy6poEPcDIr1zlLbKpWxY9y4vrVvHknfeYfFWfH97L6LGjks2VFMlXPbi9X/NwPAZUBGC4WtrzT2WgeaqSunAqrDIBb03LR13eiaG6vRlG8Mk61b8ufmoVyBNgQCt5aU0ifRsuQuyTcVbSmH5o/z6J9/kvPPO65XvPMzPn3iNqqrX+Ncv/83f7nub5XL3pIVmate/zGv3ns+/X3qPt0sk+CWBo+aVz/DyH7/HBedvwd90K+c98hIP/+NR3n7z73wa+R9/efBWbr3pR5z/jyW8W9z7XBRDTC2x1x7/xoX/XLrltcdW0V7B+w/dwX3i5wUi19zxd/748kZC6pEqyR109tthfhreZAc+UTJEfNMPZuIBR3BMpplMhySg/mUxa5aTnLweXnuzlorqGlp7oqyqnU1uehLzCkHOq0p5q5SVLaG7cRMnTzuc6XOrMad/xOrVYZqbtqp8jit2sZ3FjJnZpBXY+Ps7ciKubJQ0PWsGNAOagX2TAbPDIzeDchlXOJHJeZkUJDqwWYw9lAzt9t7MQECuzzpk4B4PgO3NddV10wzsTAZCMibplPZT0dwsN6o7sNts5CUlkeX3YzKbKWttpbixkTYJjgUGuvG/M53ZI2zJYI1iit99jH/I+Okmka1jvn7r37rjLv4pAa3n/nYnD39ny7huG53v8b3v/R+vvPxPbrvtn/zk1++yAoj/7FhU9k3J2/fx2D9lXPnPR7jnG9/g7m3w/W2ezz0LP+IdGY6KGT1rBkbEgGlE2lp5j2VA3fGIRMJEpENXlTCM7S/s1Z3EsHRAIVHolKBXu5wAuru7CcudEknaMpdTsf5j/n3PUzizjubcb93P/feLfOtcrj16AqnI7Yyuntgre8pOhCiRcJBAZxs9gSDBznqoe5v3XyxnU9lkTrv1Xr77i9v5/jXnc5Y/iaMOPJT99j+D6aZjOOfiW7jle1/j/tOnMm8YrzFGQgECgW4JPoUIhiNyF2Eja/5zHxtTJ5J25e3cfd/93HHDGXz5kDzMJmNLfQZYZGeT5jc4fs3jvHffH/j1fc/xZlWY2pAVs8WKeqjsM7gJS14OriQ/SUvX0LP8A0prilmSOI2oK5FkaWGflaRuUayhbKmL6mUTyUrNYdLUCTjSEnlx9TrKmpr5/CfljUl8nkpu1jjOrlyLrb0Jdf6IoCfNwF7CgK7GXsWA2e4hISmb/ILxTJgw4TPJyyAvxY3LYkK62tHXWc6HhmHCbDKLqKXqJ5WM3qRGagY+DwbUNVltbS2rVq1iw4YN1NXVyXXPZ89PfB5lapuagT2dARXMapIxTYkEt7plTON1OsmXwJff4SAlIYEJqal4ZNkqY6TV0qZqJRD2+bwCuacxmU32vFM4XcZ53xO5//Zvcs+Vh1B4wEmMO/EavitpvxS57YaLOWVShFRbJ4m5Uzj06vu5+ScyNpS82Bjx/m/yzW9exMEHn8rVJ5mZnL6Re/69mvUVrRIBKyO6+j88tSmbTbYz+M5pp3HRd7/LlXGsjC8vOP1o2grP5LQbv8ftsfT7uOKk2czP3NP41P7uDgyYdgcntA+fPwPq1UaLdPZB6di72lrpEVEfwFfv/0Ul4BWWuyGdjQ20NzfRFYkSNFsIi2z32mNbKeWlxSxcEiZ52pGcfcmVsVcCrzzjUE6YnY1PqmIVGXSOdkKojPK1VVRXOfBPP44jzjyP8886hfOnj+fA+fOYOPEA8pnFQUeeyVlfOpUr9s+hMNnJyKZ2WivKWPHkEtpSpjP+S5dx2RVXcOHJB3DI1FRMQx35iblk5U/g7Kke0iP1VK1ewpLnX+KtFxax9dce+zoj+h4J3E3vWUnJJ6v5dFUz0UnjcPo9OEVv6xAqIMGvhpVsqPVR3DWF3DQf4ydNJMmfRt1Hq6mrbUJOA6h7LQIb8zykAX8eaamZnGIrIthSx5q6HiLRL6TkId3SmZoBzYBmYDsGpMM2LDasLg9e6WvTUlPkBoUbr9OOVQJfBupvO5RO0AzsdQyoJ79aWlooKyujqKgotqypqUGlqTx1o3Ovq7SukGZgDAyoNtHc1UVde3vsVUe71Uqy202aiNNiwS3bWV4v6T4fZpuNMtGrkOBXU0cH242B6KGjoYjSRS/y3hsv9r7e9/LLvLh0Eyuq27d6GepopL10EZ+894bovMHLryxmRW0LdVs1ZCgU01m8VeelVxb10ZHr8UA9jcVyM/2ltaxe8jaLFr3L/PDNTwAAEABJREFUyy9vYFNtO+09rUTq1rH4w7fFvvjx0ku8+OFqlhQ30imjiDBttFau57PXFd/kpZeXsLqshca2XuySj975DPvBahbHsBDe6qMha0kkF+7H/ldeyZdErrzgTC4/YRYF0w8gb/+TOFfSLhU55+Sj2C8L/A7wZxYy68QrOfvCK7lS8q688gpZns7ppx/BlKn7cdqJ41kwoYOyN59m0+ZiNhWXUyb1KItMwjP+VL6yYH+O+dKXOE5hZdx25ZmHc9RB8zDyDuXg087lQkm/QtKPnVdAYZK4qGfNwAgZMI1Qf09T1/5uYcCXnok7LSP2iyZNpSU0l5UQCfQQlcBXJBQk0NZCfdFGqouLaAoEMXxJ2BOTJUjU7xApLaWy1cTT868iaY50cPnIsIPhT3Y7pKeS6KikpeQD/vSPV1lc1IUtNY+jj5lJRnri8G0NqVlKa3UzK5+Zi98YR2G+H5OhOnKGMeWRs985XPDIo9z7xI3cdFKExlsv4Z6v3MUP47/2uI2VXFJ9iRw9ZxmvvtvIU6/bOfKwNLIyHNtoISccVq5kid/H6umFTMkwyJ+YT4EjjfkvrKGrrJliICLy+c8+PF4n0+ZUUVFTzaKlzYR29Cro5++ULkEzoBnQDGzHQLi7lY7GKooqG2ho6wY5Z9FcTX1tHcW1bXSGwn0u2LeD6wTNwF7HgHrtsb6+nrVr17Js2TI2b95MW1sbarC+11VWV0gzMAYG1I3dssZGqlpbMUugK9PvJ93jwSw21ahAjQ1sZjPjExNjr0B2yXpJczNlTU2xpyojMk4SVZklIEUzVSuf5sW7zuOWa84j9hrgBRdz3n3/4TcflBGfuqtWUv7iXdzx7WtE5zouvPgufrd4A4vjCrLsrl5F+Uu/7KPzS363aItOVEYCTctY9cyz3HPBP/jz/Tdx1103i53HeHJRBaVNcuN6yd+5+4c3iX3x4/wLOe97f+Ge51ZSK8GvHoopeudR1OuKXz9P8s+7ngsuvJ8/v7qBlcXFhJb+g3u2Yi/gvO//iXueVVgkvMfnN8k4zD/rSOYVpnBlxc8pW/cR//6oitdfrmT21EmccvgM0qV0GSnK/zHNGqwZGJSBfpGNQfV0xh7OgMVux5WYRGLBOKLSsbfW1lC7ZiVtleVyd6CCytXS6VVX0yl9uysrF29KqgRHvDgcDsyiv7X64QgR0QlYnBgWs+RtzRneiuEF0wwOvPZb3PCzq3norDA9z/+Bh779M274/bu8trGOFrEkRcj/scwRCexFCQWsmOQUZzIbIzBmwmSxY5c7QW7vBAr3P4Ez77uNs07uYWrCh6xZF0bOi33smXB4/WTNmMq4A6cxeWYucxwWkkzbltnWWsualS9Qv/JfEpR7iJ9cfw033XI/P//7Qpa2P8MKuZNbXApfzANYBvbkZDKOOIzUjc0YLy1nXVDq1adWelUzoBnQDOwWDEinGJXBgHotPyrr0kvKHEENSsIRQy71HbiS0kmbMIFxItu8Gjkhj4K8FBJdFuwmqY3JDA4/SenZxPXG5aSTmeSMPUUmGp/NJjsWVxKp+QXk9bWbl0leigeXJQF3n3Kz05PwOwzMJinLnUJS1gQKxk+gN90k6Y4B/BwnfqSRnuTCgSHnq22xcR/VstcOYgc97cMMqDagRB3/Ktilgl7qSbAVK1bEXocsLy+nq6sr1j72YZp01dEUxBlQ7UWdP5SoNEP96ycqLxwKYQSDdHd20tnRwfbfPfaQOvFoDr3qfm79yf3c//PbuPubJ3N0fSWR91bybl2EhrqVFC3ezL8fTWbGCddxy/23c8/dV3H+tHymqTLlXEaL0tnEvx8RneN7de6962oumL5FJ6YXIhwoorP9BbqTT2H2SbeJnZM4fnoPgVWl/O/XYWYccTk33/8L7rv7Zq6cWERO7Vu8uSrMkpf+w0fFa3nu0Ks5+ZafcP+Pr+eeK8YzJbeRzas+5KkHnsNbcBLn33w/9917D988bipHZoSQkJucT1Xho5eqtR/x/H1X8eNvXsVVVym5mqt+9g8eemkNdXKOC1hSyBw3h+PPOQvjk9dZ99a7LJ7yJfIL8pmdbJFzIKKFnjQDnxsDJtUhqJPnSEXhIhINHylO6e+LWFVnVfeRisIp2REuHP7sQdWBjhaT2Yzd7caXmY3dn0g4EqaprISW8lJZllIr6x3qiS+3V3Sy8ElgxCN3Rux2OyaTGjHQO9lt2KM9pNaupqO+Re7C9yZv+7+HcLibrk4Id7YTkLuR9XVROYmIlnKzM4Jr2sFMO+54Lj8ql/zuzWz6+AP+36trWVXdSpeojX22YbaDK7WOzlArrW09sQ490NNKoEeF1wYvIdBYTUtNJeUSCewMJeLPm8p+l53C/Glu8oxmWpqQu0Hb4i2uRDzjD+SAo+dy5CEF5EqwzbWNSjttTXWs/KAaVzhKlhfaKyupaQjTKUGynKm1VLbVsaa4VfbN2EN/2xQ9yIYlIQnPpIMpsPbgq9vAx8URatsGUdbJo2ZAtV/VPnfUhvvnq/5VFToarCpTyWiwqtyxYvvXZTjb8XKHo9tfZ1djR8vzaPdvvL6jLXes+3e05Q5UX1UXlT56MQRqwybnLm9aKqlpSST6Ekhw2rFveU0yNSWJlAQ7TqsFk5wY7D7p11Vasge3w47DasVqNvW54FY2zVicbhISE0lK9OJLcOKQ86EtZjOR1CQ/XqcNh82OVfQ8yRJgS/GR6HfhckmeL4UkOY/63U6cNgsWswWb04c70S/pUq7457A7cbi8+MSXRJ8bn8OK1Z6AyytlCtYnWJfDhs3WK1aLGXGzj59SdT0PzcBenqvasnrdsampCRUAKy4upqSkhEq5vmhoaKBTBvGjaWP923jcRv/0/n3xQNt7Mlb5PlCdhkpTHKnDTi2H0hsoT5W3K7Gq/IH8GipNYZTPajmU3kB5CjMWrDr+lQ0lys5g4pa+W73iGJDAVosEhtsCAdQTYepqWy17JOilfgGyub2dqORbRc8s4yrlsyqj164hCxcJvmzypswlp6CQnOwMstO8eKuq6SqqZH1LmMaK1WwqreLl2olMPexMLrnyAi7/ynEcnpdKrliISvArIGOozSVVvCQ6Uw47o1fnsuM5bIuOqG2ZgxhGF56CI5lz1NliZz5zE1toXb+G/7xSQnvYSXpOFtnZaaT0bKa7cjWLN3RQvmYD5dVVrPKlkXPIKZzypS9x+QUHMq/QhrmjgtVLVhGKZDNxzimcefnlnH/8PA6fkIQTMIuMZQ72dNFWX05NVTkqEB+T2mbq23sIieGolOJNzmXygoMwFa+jYs0alqTMJMHvI0s5IDp63vMYiMqNSdVehivxNquWw8XE9RRGMaSW8bTBlsovpdtXTKpz7u7uZqSicEpGilP6CqdErY9UFE7JSHFKX+GUqPWRisIpGSlO6SucErU+UlE4JTvCqUfg++7Y/uuGYWC12nC5PSTmFZCQkRXb5/WlxdSKNHcFMPuT8WXlkCwX3X6/H7fbHbvoNvUNfvl8JEab2G/RH6hYuonlJXIDXp09timwkZ7uRmproKemlOaiEhZ/Ck2NotRdCzWv8d6n63h7nY1o2jGcdsEpnPXl/TFJEEg0dtLsw+6Pkj5/EdUdRWwqaSYajdLSspnm5o2x9cEKaln5Hhs+fpPXqsJUdSst9THZWlo2Z9JZOoG0FAOHQ6X3EXsKpB/NKcccwNlHFshAx9QnU62W0lrdxMpn5zL7iB/xvT8s5PGFC1ko8o/f/oL/u+5AGUB18aFcuKq7Twrx+YtHipjBtCMMsuY18OLLUUpLJUnPO5UB1TnvqP0OlK/avZKB8naUpk4Coy13Z2DV3dId+dg/P17uvobtz8NwtkfKVV+buxtW+bPzGlxETHXS3lRFZdEmNpbV0dAWlsBWAsmeBBIcCZitbpIyEiXAFCXYU0t18SYJFlRS3tBJIKzwYiJ279mJCnwlZ/nxBpvpqCph04ZNrC8Vm90mLJ5kCbJF5S5GE/XFNTSom0deKSc7ndS0fNLkJpPfFqC9roiGhiZaQi6cqZkkeqy4AnXUi39FG8VmeRPNgQQcCV4yUzw41XlYfFXYzrpiyovWsW5dr5RWNdAod4dCcTfRk2bgMwZUn9/a2kqxXEcsXryYNTKoVN8DC8pAXuV9pjn0mrpW6t8PKxsqXQXa+vYnw1nfk7H9efi866v4HS3P+yJWHcmq3uoYU+sDiUnGPzkypklLSIg90VUkQeGy5mYCMiaIcS1BruaeHtbX1lJSVUVIAsnJZjPJEjAzDGM7k91VKyh78Zf85OarOffSm7jo5r/wxKoSikQzKoGtpuKNbDZaWHLqDBLTPeRJet85plOyia06GV7663ymn4thOpWCggxylZLYlwZOedkHPBX8Lw/e/S1uOfdSzr/gm9z5+EqeW91NVX0dDmcOvrYOIk//grc+XMd7bRmYZh7D7PyJ7DfOR+qcCMteeYvXnnqPlSYTibNnM2nGznnlMGf6IZz1w4Xc98eFsTHOwoVPsPAXV3PbaQPbb+zu4dPqWpokFvFZvfXansbASMcrqm9VdVTtdzj9al8dhVFY1e77pg+0PtA1psQ1TKine0YqAsRsNu8zWFVXJSPlSekrnBK1PlJROCU7wlksFnY0GYYR22fOBDfe9EySJ0/DlpSKxZ+EP38cSRmZckc6GZ/PJ3euXRIss0pAyiR3HQy2Tr7pTJx/JN/42pG0r32Kh3+kHmkV+enfeOC1WmpSDmPC/h14rU/y9+9dzXd++zJ/Wt5E0jSw+8SK3Qpydzz4/pN8dM+3uOaa67nh53/j6cWVHHfEYUyeOFc6eCuz5rzE+0/+hNu//0uu+tcKPiptEfBIZh8pOTM4/ILzSSn9gEX3fpNrr76KP71QzrLGPAl+9alTP7PudCfhpvUs+cH13H2j1O2qm7jqqnt43vBjOv4IDs8yk+HsBzJMYLJis1qwW839MmWzopxaOaG+MHk25onZTM724vN58Xq9pGRmMm7OXCaXdZL4cTHrwlGaWc7m5f+PB2+4lltijw0rP67ijr+8yDMrWwiKTtl7T/K/X9/M9ddcTe+jxd+V5RP8+S9/5skX/8kPH1nEoqceo/jlJ3j4rUrW1HSz7WTIpoXEGVOZNHcWR4bNZIYlae+cd1mtVF9ps9lG3Feqdq+x9mHxpvq/0XK1K7GGYcRuMOyof++fvyt9HgvPhrF9fdVxvnMbZ5TYtywlkKVuJKixAhioAZBhtWF2OPHJtYuzJ0SktYvOQJCeSISIep8/Su+k+nPRc0q79VmsmJ2JeFOzyM3PoyBTzpduJ4qHBOnvraYwwe5WmiobaGmNELT68PisuIx2Ii21NLf10BGyYNgcuBLMcjw7sVqTSM7OIydPbGYk4rHKuUN8MtusWE1mzMKTRcp1p2SRkTOOvJxskgXrMEeQ8Rp60gwMxkBUDhA1CFEX/GoZkWN7MN3B0g3D2K5fssg1pmEYcuxa5YKYyGwAABAASURBVBi2j0iscnwbxp6FjdfXJn1A//53R9t7Yn3H6rM6lpSNHXHTP19hdgZW7S9lZyAxDCP2dG9yQgIFiYkYEuyqamlhZV0dFR0dlEvAeFVlJTUS/DJJACZH9FK9XrweD9t8+iUiF8il7/Hpm8u4/dEU8k+8nlse+An33H0NF04rYLoqXM4h6vwTJkrIZsYwmTCp9H4SFR8+0zEG1CE2KbQtdr4RU7EU1LnNl0t4/gV8+Zs/5Kf3P8D99/+KB3/ze+78zo1cd1gac4/8Eid85Yc8/Ot7ONH3FpufvIarb/gaf3i2hArv8Rz9rYf5/i9P4szJm1l61dXcdd3DPPD/FrNOSmgXGctsknOXzeUlweONjXHUOMebIOc/myVWT4MWauVO+ztPriThyCNYcMR8jnnhVerX17KmdSwla+yuZEBdE/Vv30Ntq75V+WuV88NQegPlKYzCWuS8NFB+3zSzXFsp3b4ivppiJzNlaCQiwFhjHAkmrrsnYg3DGHV9DcPAMIxR8WwYw8OqA4AdTvT6YbfjUnelJeDlyc7Bm5VNcl4+SWlpEpDxkSAdvzooBzpgcGaRNnl/jr3oS0zJd+HoLKdCAjvltU3Ud1sJeSYz+dApzFyQjLutgtZuO5HUKSw4/XimT8kkK9EFnnwy3AaJ0UbBVlDeaceRlMfZh05mUt5EcgoLOPD0TFJcXXTJ3YCK5h46g3LSYejJnlRAbv5kjpuUQqbXhztlApOPOJdZeWlk0UhlRQVB91SyCw+L6WR57AMadKZn409JJaWtko6acsrLG0QiuGdOpfComUz2m/AmJOHLKWD2cZPIy/LiGcCSLSmfnIKpHCv+ZDm92JMyyTj1AAompZHpAoPeKfbKZOEBHJCbw4JUPyFXNjlzsimc5sKorqSxXPnQKzVNbXSbk0iacCwFaUmkSr2qKoXDmE6V+NlMY2MjbcEILa5JTJZA40xfhObOED2GH292PrOPnUh+tjfmsyEuODImMn7OkZx13PEcPnMcE1LsscGXZMlsFnGSlDeH/KnzmZhiwedATyNgwDCMUbV9k1zpGMYXj1Xt3jBGV+6uwu4qruLlqv43fn4b7jKOHa5+X704dizl7i5YdcyMoDmNTVUugkxyoeVUx3cgTLQ7SFAFC/pblXxptFhF3yl5JumtTWYLFqsFmxGSYFeHBLra6OwJEwqHiIR66GyW7c4oIZMTh9OElW4ina2iEyEQEQtmK1a7gVk6XSNsYBI/LFYTFoIE2lppb++ktSdIKNBJjwzAOoNgT0jCn5xGWpqcj5IT8bmdOAVjEhvoSTPQjwHDMGJBK/XJitTUVBJloO9yuWLXroYxsoOmf/8Qb6f90/v2S4Otq/5KubonYeP1VcvB6jVYusKMtr67GqvKH6xeg6UrjGEYsZvrg+kMlr6zsMoOQ0wq3+t0ku3343c4CIZClMgN6dLmZkrlmrlcAl/hzs7YjZEsn48kEbfbHQvyxo9fohFoWE9xSQ1PF+dQcMhpnH/xWXzltPlMzvARuzQWHuw2O7YARIvlWrwrQLuURVcX3RLw6hEfVUu02x29OiWiI5290lGvW3ZLYEvpiNogs6DtNjnHuElzJTPr4JM54bwrif2i4sVncPqR85ic7MVhzyJz4gGccflXOHCyFWf9u3z47F/5ePVmNgcysRScwbGnHcix85y41n3Ikqc+5r23NlMhpXaJfH5zlJ6GjbEf6PjvahOe+YdzzJFzOctaStnmMj7Y1ECnFL7jEZ8o6XkEDHz+qqqdDNbOB0pXbVJ5pZYD5Q+VpjDDxSq/lG5fMfXd0Ov7BgOGYWC12VBR+dSC8WQWTpSL6zSSkpJQnb1N8gY6WLay48uDmRfxjdsf2PJI60IW/vI6vn/GLDJNBpMO/Qbn3rKQJ55Q6bfy61tv4eJbn+DiEw7h8HwfJmMmh950O7csFB0R9erfr38qOnPMFCT6SJ14PMfe8jg//73gf/1TFl4yh0MLErcWP9iKb8apHHfqZTx20RwOU/r2VEg/hlNv/Tk/l3KeELnrrrv4+dcv44mLRWfcIDZ905lw7JXc/Ohj/F4wyj8ld11/GmfPTsQidUR0Co85hZv/eREnHj6OAqB/Y/JNP4VjTrmMf140lyOOOIX5x3yZf95yHKdPzyRR9A2R2GxPgbSjOfmWc7j8x19mbt5xXHzLz7hTyo6/GqnKV3L3DWdw+SnHMPeiR/jBvcKP6Kj0Xvk/2R9f4as3fpUrr7iTRx99XLYX8sd7b+e7J+UzQ4JX444+hW8+chEnHVXIOCm81+dcsuaexXn/+Kdgz+BLcxOxWeLe2UQrjWknfYtTrvgeF81zUJgkSXrWDGgGNAP7AgNhiUK11FBfXrT19cPYa4gbN7OuupmGThnljISHnnYCzZVUbN7Ixi2vM8bsFVewuaqR5sYqahvqKa/vJLDl/Uaz1YYvvSB2nk73WLCoCNpIytS6+wQD6rpNBb7GjRvHvHnzmDp1Kunp6VitVgzD2Cc40JXUDAzEgGEYWC0WvBIMHi9jnQxZqg/ab66ro1QCX4HWVlKlnWRL0Cs5ORm/37/1QQDVrraxmeLAmJeG32fH29RMeMVKPmxtYwnE2plfvbreDNFnV1JU3UqZ3MyI1tTR0BOgCXp1fMn4WkTnmZUUb9GhppbGnp6YDoNNqhn7EkkO1jL30z9RvLSEVepzJSow17yMquKVvLoszCdPv8ny995jpclC4hFXc/Rpl3LV/Aj5/mKKi5bz2GMr5WZ5IgX7Hc2FD1zFkbMKGD9YmTszXW42tSx7k8Wb1vOnrBPxZOzPqYdM4cLvZcr5dAPPvb2SGimvW0TPmoHPi4Hese/nZV3b3W0ZMAwjdpfGZrfjlJNAQkICdllXF0mqozcMg0EnQw4bi8K5t32k1W5BcjBbndhd3t68BBduse+QbbvNKnfSlV0LVqcLl3qseIu4Rc9hQe6KG5jMNqyin6A+YGztwtv2AW/87ufcefXVXCNy9Xbyfa6++l/8d1E1NTYHHvHDqgYHhnhjsmJzJZCwpRxVzwSnA68UFtNhgMmwYBY7Tq8Xt4h3iyQ4bdjjQaGYjg2n147NasY8oBkbNrHjtVuwWm1Y5G6QR2zYLCaMvvpxP512HC47FpMNu/Mzn+Plq6XywWGzYrF7cLm3cLzFP69X7Q8HTrm75XAk9PIveR63C5fNhMVskX1jw+mxs63PJkwWO3aPR7CyjNcRNSlPTcKHE5vDhV3yFLUqR4tmQDOgGdijGIiEichd+C6iBM0mDBkMWeRcZ+pfCTWQkAFLdyhIq8lEWPpQm5wznEZYbv6HUa+TxSQSJRK1Sv/oxp+Zgs9nwhZupb01TDcezL40fAkWnKYQkUA33Z1RgrgwOf1Id4/FFP7MltzxD4u9qJQd6mqjvaGCkuLNFJXXUNnYTShiYBJfTOKvgZ40A70MGIYh520nWVlZzJgxIyZ5eXmD3sjsRen/moF9jwHVf5rNZjxOaS9ybTxFgmDJVitJIuP8fjLUtohPAmDqOtoq6YbRp7c1yZkibwaFOVa+FPk7rz90Gzff9ye+vioEbVGmKkoNM6b8Q5m+XxbXH/w0Sx/9IT/84b3c8K/lLK1slTOPKImOsUXnhkNE57FenesXLmdJRSsRURl0Nkzgn8HUA47kxmsPpmHpY/z2h1fLGOharv7WvTz0+FtUhcHirKVk2bPcLeOlm2/4Abf/YyX/tV1MYv5UZvpLcG66m4fvuZnrvnk737jnv6zKSiTx0ClMk4K9ImOZq9Z+zAv3X82Pv6X8isud3Hnnn3nrzf/wwBMtfLwxh+u+PJtJuUnYkgtw7PclTspZR1rjU3z336tZKTyMxQeN1QwMxYBpqEydt3czYBgG6kRgsajgjARUZKlODuxOUzQMoQ7a6mupKStD/ZrR9lIl6c00dwRlYLE7Oa990QxoBjQDmoGxMmCYbVjtLrwuBw6rBdQAwObCIYMYr1POXSZj2xsKDDKFg4QDXbR2BSQ4ZcHs8kjAyo/fk0CCBLdMYieGlAAUwS462zto6uihS8qyeX0kJfpJlEGSX8Qngye3w4ErwU2CbCclu3CYgwRbGmlubKUlYBBy+PFJns9lwRoVey0S1JJb2kGrF7fPj1/s+SU/JhJg8zpt2JxeHMquNUpYgm+BQJCQBOyiPZ0Ee3roDEYk4BbzUv/bRxkwDAN1reaU4189sa8CX/n5+agnvnJycmJP8dtsNgzDQE+aAc3AZwyodmOToFaS3PAfl5hIjtz0zZFgV35KCmnJyXI+8G194sssgbLPkLJmyJA5uZBxhYV8aZYLX6CJ+tYQVd7JzF8wiyPm5JOdYMKROonxc6Zz/pnpZFmlz6/roDKUStbsKUzdouNMnRjTuaCPToXSmSMBqDkF5LgMnK5kkgoKmHvsRHLS3LjFBZA27cohc9qBHHvBWUzKtmHrkLFReTllDVE6w3YykiG9MANvYgKRsnLqyxpojaaSMOdcJo2fzqw8L1MLIvR01lNW3UpFWwIZB05k2oEFZAEOkUFnmwcjZSJzpuQzryAJpyiaRcCMYbhIGT+f7PwJZETK6Kgvk7FZXGqoqWmgvaOFVks+aVkzuGhBNrmJYsGZhJG9gMNnZnBAnpWWlh6Ccp5DTYb882SRkVfI8XNzyPU7saEnzcDYGDCNDa7RmoHPmQF7qvTiR3PqrXfy8yee4HGRJ7aTX/PEE5dw4WEF5Is7qq+UhZ41A5qBQRnQGZqBPYcBs8NDQlIm47JSSPI6wCKXv/4MUtJTKUjzkGAxyaX3MOoT7ibc3UJjXTsdARvWxCxyxk9gXF4mORK8somdXivq3rsEqxoaqC+uo1F0TaKbNX4yEyZNZvLkyUyUAVBOcgrp2WmkFKSSZAsQaWqipqSGupri2A+cNAkuIbWAZPW9LksnXXVlsV9+jKfnjuu1pexNFh/Gp/jxp4wnM++z9An5WeT4xdfOOlqbmqltC6J+8KTXT/1/X2TAMAxUcCtFBuzq2Jk9ezbjx4+PPe2tbmbui5zoOmsGhsuAyWRCBcB8bjeFqakUZmQQ/0aeW9JU29ou8BUzbsj/RLJmnM6Jtz3BvX94gifuu49HL72Ybz34Nc65+SSOSoMUOySOP5z5lz7Bzx4Und/9jsduu5U7/3ArV95y8mc6445gXh+dx5XOw6LzbdFJN8n5bQ7TTj2Vm/95PsfOzyFXSt86J47DOu8Sbv2pGv9IGVvGRff/8KtcMNvCjMPO4pTrfiljoy15v7uTR28+hmMnTGTK1FM4Xvy/++HevMcfe5SfX3kcp8zwbTU/6EpiAZbZF3HLV07h1lNnkC6KUl3578AwZTHrzO9z7S977W47Vvs5P//5Vznu+Iu4666L+PFNhzJTUPESDQks5h9+M+df9GMev3AmB+RuzYH8wzn4+HN4/NvHcMKkNPzoSTMwNgZMY4NrtGbgc2ZAOkRMNuwut9wp98XuyvjkLs224pF0Bw7tqqg3AAAQAElEQVSreXgDoLjLeqkZ0AxoBjQDuz0DkUAHXU3VVJQVU7R5M5s2bWLT5iKKymupaGyjK9RJe2MttZs2U7SpkuqGdtqDIcJdzTTWVrCpuJRNda00dQWJhiV41FZLXVUpm5WN4mKKi8VW0eZeuxU1lDV3S4ApQjTSQ1DZKC2hYquu0i+mpKyMmuZmGmprJEAm25srqaprozUQIRgJ0NVWR0PlZkpKiqmsa6KlO0ooHKCrdUu6lFskUhyXqnrKm9poayoX34rFp7gUUVRSwuYaKaujRz/1tdsfrZ+vg06nk7S0NKZNm4YKfGXIwF2lqaCXYajB+edbvrauGdgbGDBJAMxiNuOw23FJm1KfRLHL+o7bkYHJYseW4MPtlTGJ241PPanrcck4RdJNoB4gNpltWBw+3B7R8cgYJcEl+i6cLju2LTqG2Tq0jsmCxW7HJTd8bFbTtuMbw4yAcbnFdp8xkVvKcVgky2rH7hTf4nkeWXfZsJnNmC12bC7xTfm/Jd/ttMU+a8KOpni5DjsuuwWT6BsioP6bxN8EnG6p8xa7vq1LN263C5vNIUsHCS6pO8RQbJnMVhfqky0+qYC17/dVhCerzY4v5r9pGwx60gyMggHTKDAaohnQDGgGNAOaAc2AZuALYSAS7Kano4n6ulpqamo+k4ZmGtq6CUiQqru9hdaaOupqmmiWtJ5QhGigk/aWRmrq6qlp7aJD/cJjJEy4W4JMzQ2f2elrs6mVhs4goUhU6hYmEuqis6Gepr46sl5XL2kd7bRKAGybcsNRotEwISmjo0kCYxIca2rtoDMYlcBVn/S6PvUQezVNLdS3d9HVXk+r4LapZx//xSk978MM2GUwrF51zM3NJTMzE48MrNWAfR+mRFddMzAqBgzDwCzBIKvVihLVjlRQjH1k0tXUDOyrDJj21YrremsGNAOaAc2AZkAzoBnQDGgG9hQGbDYb6ikVtdQD9THvNW1AM6AZ0AxoBvYxBnTwax/b4bq6mgHNgGZAM6AZ0AxoBnoZ0P/3NAYMQ71itKd5rf3VDGgGNAOaAc3ArmdAB792/T7QHmgGNAOaAc3ArmRAl60Z0AxoBjQDmgHNgGZAM6AZ0Azs1Qzo4NdevXt15TQDw2dAa2oGNAOaAc2AZkAzoBnQDGgGNAOaAc2AZmBvZEAHv7bdq3pLM6AZ0AxoBjQDmgHNgGZAM6AZ0AxoBjQDmoG9nwFdw32IAVMkEqGnp2fEEgwGUaKxO+YuFAqhZDRcKZySHWHVvtiHjltdVc3AHsGA6l+H034Hat/hcJhoNDrivlnZUv3BaMsNBAKj7q/GUu6eilV+K84U7yOR+P4dDVaVqWRPw6pjsr/PKm2PaMzaSc3APsRA/3aq+hvVVvunD6fP2xOxqq5qdyvfh1PHvjqKI4Xvmzbc9V2LDaHKH66vcT2FUfVVy3jacJcKszOwhmHgdrvp6Oigrq5Oi+ZAHwNf4DFgGAZ2u31E4xXV9tV1sFoOt7+I66l+WfXPqu+Ipw22VGUo3b5iUspNTU2MRBobG2MdTHt7+4hwqoyxYBVedWyjKXdXYpW/SpQPIxWFU7IjnNLpu2P1umZAM7DrGVAdtOqzdtR+B8pXfbPCNzc3j7ifVf3BaMsdC7atrS12bhioPjtK21OxnZ2dI94/iovu7u5YkHE0+1dxNdpydzes4mHXt1TtgWZgCwN6gbppo/oJ1U/FpbW1la6uLkbTX+2JWNW/DsRDnI+hlvH6trS0jPjcoLHDH4/25cpsNpOXl0dFRQWLFi3SojnQx8AXeAxYLBaSk5NHdH5Q/aM6p6h2PFR/OlCeGqeohwOGM85RwbX+p3WT1WrF6/WOWJxOJy6Xa8Q4VZbGDp/v4XKl9kX/nau3NQOagV3LgDohqDas+r2Ris1mQ+E9Hs+I+1nVH4y2XI0dfv88Fq7U/lUX7KPdvw6HY8THhToGExIS2BFW6Q0knwdW3S3cta1Ul64Z0Az0ZcAwDFRb79sHqG3Vb4ymv9oTsaquhrE9D305GWx9LPVVTy+pPnE0PO+rWFVvdS5W10vqvKr402KPPYmjedA8fBHHQLztDdYnDpSu2q3yTS0Hyh8qTbV3wzAYzjhHxbn6nt/Uukk5rIyMRFTHrhxWMhKc0h0LVuFVmUrU+khF4ZSMFKf0FU6JWh+pKJzqkEeKU/rDxSo9tUO1aAY0AzuFgZ1iRAU3Rtv2Vd9sMpliNxlUXzASUf3BaMtVF/0a6xoW73Gu1Al4JPtH6aoTstq/o8GqctU+Hg1W4ZTsCqw6rvqXq3hQd/DU4+vqSUctwdgnJTQPmoddcQyoV0QMw4gFyFU/FRfV56i22r/9xvOHWu6JWNVXGYYRCyAMVbeB8hRHY+FKla1sDGR7qDTF81ixysZQZQyUpzCqXLUcKH+oNIUZK1ZxpWyoizbFuzq/adFBH30MfHHHgLqWVeOdodp6/zzVblV7VX1A/7wdbat9q9q7avc70lVjKaXbV0x9N/S6ZmBbBvSWZkAzoBnQDGgGPl8G1OtF6jUj9Si7lnY0B5qDXXUMDPSKyOfb+rV1zYBmQDOgGdi9GNi7vdHBr717/+raaQY0A5oBzYBmYLdlIBKNEsRMqyWRZlsaTbZ0LZoDfQx84cdAmrS/VDpNLlSblGa52/YZ2jHNwBfCgC5EM6AZ2CsZ0MGvvXK36kppBjQDmgHNgGZg92dAPfUVjECP2UWnxUOH1adFc6CPgV1wDHRZ3PQYVkLhCFH5U72HFs2AZkAzoBnQDOxNDOjg1960N3VdNAOaAc2AZkAzsAcxEI5ECIWCmCIBTFGJgu1+vmuPNAN7PQOG1NAcCYK0xWAohPoOnyTpWTOgGdAMaAY0A3sVAzr4tVftzuFXJqoGHIEeWqoqYxLs6SESDusLnuFTqDU1A/sQA7qqmoHPh4FwMESouxtLqAtzVAbfn08x2qpmQDMwBANGNIo10oMR7CIg7VE9kTmEus7SDGgGNAOaAc3AHsmADn7tkbttbE6rwFewu4vOpkbaamtoramivb6W7o52uQO/L9zxCwiBjVSv3MDmxUWUd0TpDEvSjmadrxnQDGgGNAM7lQH1Sz8+twt7NIA5EsBAP/21UwnWxjQDO2DAIIoRDWMNd+OyGvh9Xixm8w5QOlszoBnoy4BhsmC2J+D2ePF7EvA5LFhN6pnKvlp6XTPwxTMQDof3kfH98LgdcfBreGa11u7MQDgYoKu5iYbNG+lpaaJbgmA169fSUldLT1cn6o7f3v3Ie6vsnhW8/9A/ePKn/+GVihDVXZKkZ82AZkAzoBn4QhnIzs5i2tQpuCxRzOEeCYCFJAAW/UJ90IVpBvZlBoxoBIsEnk2hbjJSk5g1axZut3tfpkTXXTMwYgZMNhc2fzY5BYVMKshlYoqLBPveE0QeMSEasNsw0N3dTVdXF6FQKDbG320c20WO6ODXLiJ+VxQbjYQJ9XTTWlMde9LLZBh409Jjog6EtqoKmkpL6GxvIyQBsj0yANZWCWue4s//foUHnl9NdSRKz3Zkq4FViEBnN93tPQTCEFZJffTaqpax9qkbeeD2a7n22kHkBz/g2n/9i/+7/XZ+LzrXi1x77f/xy9+8z4pgmJbKT1n+3O/56o3X87O/vcxzq1oIiT/QRmPxu7z38I089/rLPPvOu7z9+6/y6NMv99FRzrTLv7V8+tf/8Owv/sHby9/i0V/dxS+lnFhZP/sr9z27kgopa/Onf+X5h2/hxhv+j7++tJaVLVvq1Laekvde449f+y+vv/QK7773OA9/7Ua+IzYGrtfP+Mm9z/J6eZCabilez5oBzYBm4HNkwOl04vF4CAeDmLpbcQZbMEWCOgD2OXKuTWsG4gwYRLCFO3H2NBHu7og98eX3+7FYLHEVvfyMAb22BzNgsjqx+TLJyi2gsLDwM8nPZny6B6/dwphCVTKmMgwzZrNF2pEJi8lA/aEnzcAuZqC9vZ3y8nKWLl1KcXExzc3N7JFj/J3Eo2kn2dFmdnMGYq86dnXT0dhAp0i4pwenz487NR1PWgYJSUlEJCrcUVMlQZsKutpUACy45zWOcBC6G6lrbKG6pZNgNCqXdiPfOZFgJ11NxVRXFFFUtE5kER888zKvPfk676zYxKoNkl5eRlFjIzUVkv/xO7z6p6d48801rChtp0OCXKHGTZSsfJu//O8p/vOfj/jo/TLqJcrWQxftdWtZ9+pfWLJqDavL6mgpfp8lby6J6dSFegN2wY4aGjc9z7JFS1i8ooKWjlYaylax9t03efrPL/PWp5tZ39xFQAJ3DZvfYtXbj/D0Uy/ynw/X8X5ZG2Hxga4q6teu4NW/fMzK1WVUtou/0vGVFRWxcc0yVr/3P/732lv8591lbNy0WepZQUV1M62BCDKPnDiN0AxoBjQDI2DAarWSkOAiKSmRBBlvm7uasIVkEB4JyMAhgp52Nwa0P3sDAwZRTLFXHbuw9LRiCbSSqF7V8nqx2+2YTHp4sDfsZ12HPgwYJkxmKzanB48/ifT0dNKTfCS6HditZkwqeNVHXa9qBvYWBtSTXw0NDWzevDkW/KqoqKCurg4VFFNPg+0t9RxuPUzDVdR6ezYD4WCAzuZGGjZvkrt73Ti9fpLHFeLwJ+JMTCJ94hQ8sQBYJ3WrltNSXUV3ZyeRSGTPCoD5cmDmhXz94tP44VlzyDKbcDDyyZu9HzMv+Cc/vH8hCxf+SeSHfOPw0zl35vlc/cBj/Prvkv7gQyy89FK+c/83Of+2aznDuj+XXHIa5157JHOsFhJVsXIHlXnzYUU1rS8uZUUoTJNK3yo+UnJmcfRFV5JZFozprNyi01qxkZWP/5LNuW6Mc8/jyDnHcdXXLuTK6y5jf9uZXH7SiXzlS3PItplxij2fD+bNg1U15by4pIhgOCKpfWbfNMYfdTnfeORRfrdwIY/87i7+7/qDOfD8y5lz/d38/dHHpZ53c9/tX+KkfBvZymgfuF7VDGgGtjCgFzuVAbfbzYIFC2Qwkkp3WxOurlocQRmQR0KoQfpOLUwb0wxoBlCvOqpvfLl7GjF1NBDs6WbmzBmxp2E0PZqBvZEBdVO7p7mSsuo6qps6ICrXyG31tNTWsL6yhZaeIKG9seK6TpoBYUCN5wOBAJWVlaxevZrFixejgmAdHR3sa0+BmYQPPe8DDLRUS/BFAlpGJIw7OQVPWjpmmx1D7u4ZZjNmhwN/Th7etAzo6qS1opTmyjJUQ1ENhr5TWwWs+Q9/vO/Hn70SeOc/ePDFNdREo/RUfMySt//Ddb/9D7/57Y/53c+vjend+Y/XWPjqW6z6z/Xc92NJu/VnXPubt3htQx2tPQ1Q9y6v/OY5/vzD3/HvJ6/jdvXK4bd7dV7dUEtrXx8GW2+vgQ0v8tjzb/PH19dTF4kSEN1AQ5GY/z2//eVt4svNIg/wp4/WskTy5PQn/7edDbMVi8OP2+PH7/eJuEkQvhwWBy6PD69P0r1e/E4nCR4XvEkL6AAAEABJREFUjgQXdsOK02HH4bJhMcCkTJp8YJ3D1P2jZE4p580P66jc5n1CA5MzHVvuscyYV0tm5ruiU0PlxuXUV9fzWtEpZBXM5dD56TjlbqzT5cDpcmKTkF5s22HFDDJAlPK8SVLU4SyggSnlS/ioLsy2RVkw25wkSJTM6/fj83rwuqxYHU6sLg8+SfP7PXjcDuxmA5PBkJPO1AxoBjQDO4MBwzCwWq2MHzeO2TNnYpZBibmrGVdPPQmBJhyhdqyRQOxJFR0M2xmMaxv7FgNRuUaISLsKYg134Qy2kCDXXM7uBiJdraSnJknweT8SExMxm837FjW6tvsOAzI+iUbDhOXGcETGBrGKy7kmKjf51ZsS0agduyeZ5MJC8kQKt5F8xo9PJ8Vrx2lWSLlAtnvwJGcS1xuXm0VuqgunLaaglHrFZMWw+UjMyiWnr83Y65ZevPYEGVd8Vm5uVhpJTrBJW7Q6/XgzCmPfEfssfSA/x4sfGWSluWM3w80yMuiLjfuolp/Z6XVP/983GFABLiXq4/fqSTD16uOmTZtYuXIla9asiT0J1tPTs0+QYVJEqEfeRioKF5EOY6Q4pb8XYVH12ZGo+irZkd5A+QqnZKC8vmnqYB7qiO1qbaarpVnu9kWlc/eIeEECX8igQ4lhMuPw+XFIQEfODLQ3NNBSV4dqINvabqe9spQNz3zM8qVrWV60kaKiVSz64FU++vhD1jREaa3aSNHS9/nTP1/nzU+kUa1fQdGil3npxRd55rV3WL5hMxs2r2P1io949+X/snRDGWVNbURbxd5LL/PGf1/hI9FZs0l0VsZ1yilrkxs1Q1VS5XU1QeXHvPHhCp5fWkaznOCCgUaaijew6Kn3+HTRavG5lM1F1dS2d9GhMJ+rOMV6LuMPTCZnBpR9WEpjbTuqe4lKTmy2uMEzmUn7ucnPqWfds4tY/tZLrCoqpijhbHLzpzE714V5R9Eopw9y5nFAMswyKvm4tJOa9lCsCP1v1zGg2q9qQ33b63DWVf+qvB4NVpWpZDRYVe6uxA6Hm/46cZ/7pw9ne2dgR8vzaPdv3OfRlrsr9q8qc0f19fv9FBTkk5KcSFKCDb8liKWrQaQRa6AVmwTBlNjDHWjRHOhjYATHQKgDW6ANa08L5s56XOF2kp0GiR4XmRkZ5OfnowLQg/WZqs9BptH2OQKVS8vwsK6Z+/qwq8tV5ff1ZzjrCrMv1lfVezj89NVRGMWVWvZNH866wqjziloqUXZGL4ZALVidHjzp6aSkp5Cc5MWjbjgnSJo/ifS0FFI8TrkRbgG52W1z+/CmqHQfPrcLl92KzWLCpMZVqEnZNGO2uXAmJpGoXrH0JshNcofcJBebvsRY4NmX4MBps2N1uHEnpZAowehkiX4lJPjkBnwyyanpJHolz2HDYjaLnocEwaak+/Cqch0usefFp86b4nOS3BS32yVN8HGsx2WPvc6sXmm2yY0mcZOtbipXtYyUgT1aX7UXFehSrz6WlpaiXodUy5qamtj3wFSealsjqaTSH8n5Qfmg7KvlcNp7Xx2FGS5W+aV0+4pJOaoCHCMVhVMyUpzSVzglan2konBKRopT+gqnRK2PVBROyUhxSl/hlKj1kYrCKdkRLhgM9t2vA6zL/XK56xEOhVB3OWBr6GWrblhshEK9j/12BQJ0dHfHgl/xg6xXsYSytSU8eifMO/Ym7nnibzzxxEP88OAmZre+yuvLo1S3iGZTFyyqxDfjGo6/7l4e//6ZZNa8ypKPVrBi+j/5yo/+wP/dfAzXmP9CV+kmlpfEPVoEXsHP/Cdfj+kcy7Xm/0d36UaWiY7EsiRzhHPLKsqWreORP2Uw68RbufuJP4rPP+Cmw2awv5gyiXzes3f6TNLHTSRrxRpCDc00E6+vrGyZc6cfQUHSdEx/W8jz/+/PPLv8U1KPOoyMrEz8gMGOJrsopDJtZibjJrlZsbaOBrUf0NOuZEC1nx2134HyVbtXMlDejtLUSWK05e5qrDrp7qh+/fPjPu+J2P51Gc72nlhfdY5Sx+SO9pFZLu5nzJjB1KlTSE9JJtjWRKi5Gmt7Ne7OKvxd1SR1V2nRHOhjYLjHQFcVXhFnZzWmtmq6G6uwm6OMH1fAnDlzyMzMjF3rDdX3qParBhHqbYCh9AbK25OxO+qv9rb6jmz/9o4RduX+Vdd2ymclan3niBofddHdVkt10Xo2l1VT3diDYbjxJyTgcybIeoIEvvx4Eq1Eoo3UVxRRWlROcW0HnT19bzrbcUiQLCU/DZ/RSbC2jKJ169lQIjbbwuCWdK9Fbuy0UrehgsaOLoIuO0nZqRKAyyUtMZW0hAjB5goaamto6LRh9aXiT0zAL+W2VhRTvLGI9cW11EueyeEjOzUBtwTb3F6vYKMEWyqpLF7P+vW9UlxeJboQ6OvmziFOW9kDGVDtt6mpiXXr1rFs2bLYcaK21XXmSKqjxivqFyUH6hMHSou3WVX+QPlDpY0EO1A9TDJtjQariPBwReHURepw9fvq7YlYVVclfesx3HWFUzJc/b56Cqekb9pA6xaLZchj1JOWTkJKGj0S4GquKKdFJCIBLhUIi0hALNDeRkNJEbUSAW4OSofs8WPzJUoH3y/kUlEqnejH/K/9Jf7xj/v51Xd+xG3fuZs/Pr2MN9a2UlJdR2dXD3i8MG0aOeOzGJ+fSuK4HMZZZzPFMYMJMxPJyPbhTbCTQCfRcAhVJOp8w1Q8vjlMnZlEZnYuqSmp5GZ00dXTRF1TK706Q1Z1u8zW8s0Ud9Ty0SHT8I7LYlqin8REj9y9sWLbTvvzSTAs+fgSbExL+ifVDRtZUYacMLcty5w4k9wZczj7zB6Ckw+lOfNkzpzjYnyyGdO2qoNsqX1lxpKXI3XzkPzoezRsrKZUtAd6tVOS9fwFMKD6O5vNNuJ+VrV7jbUPi7excKX6ztHyPFasYRiM5tgYa7m7c30dDgdut5ukpCTy8vI44ID9WTB/HrNnTGXurBki05kzc/gyY+pkpk6awKzpU0eEU2WMBTtlYiGFBXnMnDblCy13LD5r7PRh7yt1TI3Pz2WGHF/qWBmJfOE8x9rNjK11O+jAA5kxfTppaWn4fD4SZEA/0HVl3zTV5xiGEXs6rG/6cNb3ZOxo+2fD2Le4UpdSVqt1WOfrvseMOjZ2BlaVrezsPIkSjUZQ46Owek0yqgYoBibZr4bVguFy4pFlQkjGS80dEjwO0hUOEw5Htx2m2O3YRJIsZmwOLwlJGWTn55GXmUKy1yVjLDNOq1mC0RHCwTZaahtpbgzQbUnC5ZFzoa0HU0s1rW2dtAYMIhYn9gQrDocdMz78aVlk5WaRl5WEX9LsJjNmuxWr2YzFZGA2QYIvldSsfPLlfJriseM0S72kOjKjJ81AVI5tdWNSBYlUIEotVZqSkbBjlmOub9ve0Xq87avljnT751ulr1G+DQer/FK6fcUkU+xkpgyNRBROyUgwcV2FUxLfHslS4ZSMBBPXVTgl8e2RLA3DYCxYwzBGxbNhGNI57hirDgCGmFz+RAl+pWJOcNPR0kxLZTmddTUEJejV09oS264rK6GxsYGgw4ktKRmnYJRdwzA+s9zQRHN7PctSeqhoqaJ2cxlFm+vp8UzCmzuDPG8Il1VCLXJikJELiSkukrwWDI+XVEshec4CsrMNnK7PTG67lodDdLJExyU2LFY5wfjlDkW4i46uTlEdeXfd1dRAQ6iNkpmZ2BJdJIuVPjWSrS9iTsLj9jBjWgPNDVUSYW9A/SKknDY/K9yZRWJODvsfYsI0bjaB5P2Yn21GKPxMZzhriTm4vYlMbVxGY1UVaxt6JNA2ct6GU5TW2TEDhmEwkr4mrqv6G8P44rHqRGEYoyt3T8TuDJ5VPxnfb8Nd7upyx+Jzf+xw6hyv73CxLpeL5ORkJk6cSGHhePJycynIz0e9nqWCYsOV7OxssrJkcCAX/sPFxPXGglVP06SmppIrfsftDXeZI+eB0fq8r2LHwvNosDtj/46m3Pj+HSk21nakDeSLTJ40KXZcqiCzGlQMp/2qvl2d7Ybbfvva3JOxyve+dRnOusLsqVwp34dTx746CmMYBmrZN3046wpjGGPHKjt8UZPJDHJD02EyYVfBr86A3MCPDPCxfAMsVlSbUUMeMyYMswWr3OCxW+SaPNRNS0sLnd1BgspONEBXazudbUECuCRYZsZuDhDtaIoF17rDJjDbsNoMCW4ZEDJhtlix2q04xF64q4PO9g5aekIEAt0Eu7tp6wphdvrwJaejft0yJSUJvzcBl02wEhxDT/s8A+raTJ0H/H5/7JpL3RCxyfGt0kdCjmEYIxrrqHah7JvN5hHhrBL4UpjhYgeqh7QkBdeytzNgloPFlZhE8oSJGHJQt9bVUr1iKa3lpbRUlFGxchl1NTV0myy4cwvwpaTi9XpxOp2xE9o2/CSOg/2u4fKfPMQfFy5k4Rb5w13f57bjspia7thGXW/0MuBNzWfG0Vdi1AepXLSUGrlL1NWbtZP/55KSl8lRV1TTEK5i0dJmQnI3aicXos1ty4De0gxoBjQDmgHNgGZAM6AZ0Axsy0A0Cm31tFYWy83vdZ/J+vWsq2ygqk39NNe2kCG3Ql1E26qpKdnMpnV97G0qjf1yZUNDNQ2NtRTVdLD1NUwJTniSs0hNlxtCPitOqzFkETpz32BABbrUj51MnjyZ2bNno5ZqOx6c2htZMO2NldJ12p4BwzCwSNArwevDl5OHMzmVzo52GkqLqRNpausAjw93RhZJKSn4ExNjr56oRrFN1NTrwW+0M3v1f2kpbaKyIzGmm2iuIdhaxpLNBk3tO6tDraCtppy1L0cx2j0kSjAORm7bK/XydVswXllHZWULZep1z7p6Wrp7aAKiIl/EbDhSsWYfx9TUWtIiH/HKyggVyoGdXrgZR0oa2cceSmptLdEPP2Wl3FVq3OnlaIOaAc2AZkAzoBnQDGgGNAOagX2EgWgEgkG6I1F6TDKMtlqIvWK4XfVldBHoQX2fqFmGLkGXE4vLhtMIQTiEer0sJrHXKs0YhgtPahK+ZDuuaDNdHUE6Q04MfyYetwO3JSzldtHTFaEnZAdXEna7Gasp1MdWmJCyp36QrqeT7qZKKsqKKSqtpKyug24p2mw2YZYx4Xbu6oR9hgEV2EpISKCgoIDp06fHRD3NrJ4GVnkmdVyPiI09S9m0Z7mrvR0tA4ZhxJ7gsjuceNLSJciVicXtRX1QrrOzk4gzAVdyGn7JU99a8Xg8sae+LBZL7HVP4pMvh0zpnE9LLqN+5ce89PyrvPqqyEvP8Pb7H7G4PMrYvrFeT0vtKpa+9hpvv/o8byzawPtNs/H6spmQ6pKTQ9yR4S+dKePJTExiTsuHFC95k+ff+oBXP5W7JY3tSMhv+Ia201R3ahqpWbWeTcvWUBKpY8OGEjavqaJBnRT768d/1bEgQeoSoqYsSmd7f6VBtsPd0CUnr7WbWLd6PfMdfE0AABAASURBVLWRYtaXlbG+qCH2+qScz7YBWtyJeCYfQoHbTmqogQoijK2u25jXG5oBzYBmQDOgGdAMaAY0A5qBPYIBw2TBbEvA7XLgslvFZwOsDmxOJz4JStnMJiRF0ncwR0JEg110dAfoDBsYTg8JHi8+TwIepyUWCNtqIdgjwapOGls66TDbMMnN+GS/D7+Ier1MiVvKV6/5O/yJ+JMScDuihNsaaGtsobkzQpctEZfXh0+u5+1GNz3t7bR3hukye3GIPX+i5Pm2iPjgc1hxONyo8V6CLUokFKCnRyQUIdLTRainm85ABImRoad9hwHDMDCbzaigl/qkhPqsgwp+KVGv06u3vdSYn31gMu0DddRV3MKAYRixQJbD6cKbnknqjFk40jKxS9ArqXAiyZmZqMCXagBO6YxVIzAMg20m30wmHXgC3/7+6XSs+xf/9+1zOe/cczn36ju488+vUCVBHwnTbAMZ2cYi1n78G+684DyuOfcWbn5kOf89+TbyD5rOEQUwqlfU8w4RnyfzvdOfY9N/b+PWr32P8/76Ce9sGuuzUG1StZW8/9Bfefyuh/lf8CP+/o9nWPjwmywNhhnsoa7c6UcyZ84J7Ccn4mSxMKy5px5qX+f5Pz3Kn3//Vz4KPMX/e/5F/vbkEsqlrO0594rZGUw7Yh5zT5qI2WqWbT1rBjQDmgHNgGZAM6AZ+HwY0FY1A7srAyabC7s/i9yMVDISE0CNbzwp+FLTmZjlRQWNhnWlHAkS7WmhpbGNtk4ThieDjPxCxo/LpSDdLYE1C71TVBbd9LQ0URf7JUeDsDuNjPGTKZw4GfV62eRJk8hLSycjPYXUidkku8Hc3kJNUR211WXUNdZS22lg80ue6KW4AoSaq2isk/SO3vTMgi22JsuyIJdJqQkkp+aRmi3bKk1kwvhcxqUl4Aq20NlUT2VLkO5gRPzT877CgMlkQr3NlZ2dzdSpU5k3bx4q6KWCYfsKB/F6muIrernvMBBrAA47bn8SyfkFpI0vJC0jg8SkJNQTX3a7PRYdNgxje1IkYGNJHo97wQVc+fXvcN/dv+AXvxC5615uvfEyzpxmInvq/sw9/BR+d/1hHD0xFa8tBVIP5bgbT+HL1x7IdIlgefGSMv4IDr3ud5xy5AIOzCF2HoKp5E//Mlfc+XO+/4u7ufu73+RXFx3IQYXJ2IZzVvJkwZQzueKcY/nGSdPJkLLsZhv+/Pnsd/79fO02sfn9H/KLy6/h23dex8XfOInDM8ykORhi8kjeFPa7/BxOUfqZli36CZJeyKzzruUr997P/b97iAceuIqbLpvHVIsJb9Z+zDr0FB669jCOm5yGT7QVo+bEmUw46jJu/M1vueTsgzgoF8wmyZTZllRAyiHXcO3JR3HjwblS53iGHxIXcPAlX+Pr9z/Ar3/3K+6/5XyuP3oyGVJWwX5f4dBTv8W1h2cxJd0hlgwRC4kzT+CIS6/hof87h3MOzkeKYotFbIl5pBx8NdecfDRfOyQXe9wJQepZM6AZ0AxoBkbFgAZpBjQDmgHNwG7GQCTUTaCtlprKUoqKNrNp0yY2bS5ic3k1pXXttAc66GproGHTZko3VVBR00JbEEJdbbQ1VMd0N9VIIKu9B6IRgh0NNNWUx9KLiospViJ2N28Wu2VVFDV20Sk3p6PRQO8vOVaWUyXlFRWXUFxSQomS0lKqGxtpaBBbJcWUb66goqqJ5u4IgVAP3Z2yXrmJ8tJiKqrrae6KSnqAno7P0ovFXsyWsldZQ2lTFy1N1TTXbilDpSvfiqWu1Q3UtHYTjkZRobndbBdpdz4nBlSASwW65syZw/jx40lJSUEFwsxms4y91Xjxcyp4NzUbHwfvpu5ptz4PBgzDwGy2YHc68aamkZSRifq4Xd8nvkwSIWawyZkEOQdwzGnncu21126V804/jgNzDZJzJjBu2nyuPmEqMzO8uKwSPPJOZdaJ8zjo+InkSEDKhRNP+jSmHH8186ZPYFIy0gCRKY+McUdx0tXXcImyff4ZXHtgLhOSI3TUbWbj66/xgXrNckD5mI/WtlDuX8CBC2Zxytwc/FKWVaw6EwvI3v8qTj1X/L3kEq498UTOvugEDj9lLtMSTfisojTo7JCcbAqPOoD5p0pga6t+PP0UjhNfrxa59tqTOPPEyeRJQMqVVEj+1Plcefw0Zmf5cImV2OzMInXKIRx35VUcduAkJqeAuBnLsrhT8U4+luPnzeCkySlYPstAMph53JmcKeXEyjrnSE6bn0uS2UT6+COZMv80jpuWRLb/s8o4M2cw5ZBjuOKqAzlwciopUoohomaLOwXP5GM5bktZVnM8R+Vq0QyMhQGN1QxoBjQDmgHNgGZAM7B7MBANBQh1NtPYUEdNTc1nUtdIbUsXXcEeelSgS/LqaxppbO6kKxyVwJXktTX16jd30KI+nCWho0hPBx2tDb3pgtnGZoPotwfoCUWk8iLRHrqaG2nuryfbjW2ttLS20Cbrn5WLBKgihCUg19lcQ0OdSFOLBOggFNk2fftye2hvb6RNcNvkif2a5vYt/otbet5nGFDBr7S0NMaNG4daqm3D2HfHfKZ9Zs/rim7DgGEYmCTAZbVasdvtse97qSiwxWKRINTu2CBKKfvkSR678AK+dd55nDegfIdbf/ZfXq4MU/35/IwiI5q0smZAM6AZ0AxoBjQDmgHNgGZAM6AZ0AxoBnYBAw6HIzbO333H+F8sKZ978OuLrY4ubaQMGIYRC3YZRu9ypPidpm9PhpRDY69GnnvdgVtejexrPYP0acdwwk/v5Js//zk/H1C+ytevOJIDU00k2/ti9bpmQDOgGdAMaAY0A5oBzYBmQDOgGdAMfN4MaPu7DwOGsYvH+LsPFTFPdPArRoP+t8sZsKhXI6cw64R5HHT8pC2vRvb1KonEgvnsf/XVnHvttVtftez72uW1157NOeo1Rr9pB68x9rWr1zUDmgHNgGZAM6AZ0AxoBjQDO5UBbUwzoBnQDGgGdjMGdPBrN9sh2h3NgGZAM6AZ0AxoBjQDewcDuhaaAc2AZkAzoBnQDGgGdg8GdPBr99gP2gvNgGZAM6AZ2FsZ0PXSDGgGNAOaAc2AZkAzoBnQDGgGdikDpmg0SjgcHpGEQiEUTslosRH1axWjLHdPxI6GK8WtwilR60OJ4mSXHkm6cM3ADhjYV7OH034HatvxNj1Q3o7SVJlKdqQ3UL4qV2PDwzonjpUr1SYG2gc7ShtruaPdvwqnZEf+DZSvcKOt756IVftotPUdK1bxNdA+2FGaKndPxSrfd1S//vkKo+qrlv3zdrStMGPZv2MpV2F35N9A+WP1eSz13RVYxdNYy1WcDcTlUGkKM9Zyh7I/WN7OKFfZGMz+YOkKo+qrloPpDJauMGPBqn2sbChRdrRoBjQDu4YB1RYHa+cDpcfbrFoOlD9UmsKoWqrlUHoqT/mldPuKSWV0dXUxEunu7o4NDFQQbCQ4pRvHjqXcPRg7Ip4VX6quStT6UBIIBPruV72uGdAM7CYMqM5Z9XtDtd+B8lS7VzIarOqbR1uuxg7/fBjnqqenZ8R9exw7lv07lnJHgw0Gg6jjSmN3fIzE9++u4Epd7I22XI3d8b5V/bVqC7uCK3VcqXLVNZ/yYySyr2Hj+2g0XMWxY2lHYylXY3fcDtU+Upd5iislal2LZmA3ZWCvd0uNV0ZyPoq3WdWOR4JTuiPBqvNef/JNMmG320ckNpsNhTObzSPCxcvZ17CKJyXx+o9kqXBKdoSxWCzoSTOgGdi9GHj99df5+9//ztKlS2ltbR1Rf7lhwwZeffVVXnnlFaqqqkaEVX2G6mdVX72jvqN/vsbah8216nfHwrNhGIxmH42l3F2JNYzR19cw9iysakeGYWC1Wod9PMXbotpHhqGxcT6GWu5rXI3luNLYkfXthjG2PmdfavvqymvH9d2ef9V+dwZWla3saNEMaAZ2DQPq/DLUubp/Xrztq2X/vB1tx9v7cLDKr/6MyHW7KXZxpgwNV9TFugBjAbDhYvrq7WtYw+j9idG+HAx33TCGh1UHAHrSDGgGdisGysvLWbx4MR988AGLFi1i3bp1NDQ0oO5E7KgPqK6uZvny5TFpbm4eUT+t+ljD6B0876ic/vnqRGEYGtufl4G24zyr/neg/KHSxsLzWMrVWOuw29JYuBrL/tXY4e+jOFdjaYOjxaqTzVBtfMA8CYbuap/HUt99Dav21WD7cbB0hVHHxp7IlfJ9sHoNlq4whmGgloPpDJauMIYxdqyyg0zq2ko9SaIliOZAc/BFHQPqaWTDGNm4QfWP0mRH3W8MF6uu45RuXzH13dDrmgHNgGZAM7DzGJgxYwaFhYWoJ8AeeughHnjgAd555x1qamp2XiHakmZgD2NAu6sZ0AxoBjQDmoGdyYAagKvPCLS3t6NFc6CPgS/uGFBBtp3Zlj9vWzr49XkzrO1rBjQD+ywDBQUFHHvssVx//fWcdtpppKWl8eabb/LnP/+ZP/3pT3z88cfU19fvs/zoimsGNAOaAc2AZkAzoBkYCwMq8BWKQrvZS7MtlSZbmhbNgT4GPudjQLW1FlsKPYadSFQa4Fga8ReINX2BZemiNAP9GNCbmoG9m4GkpCTU018q8HXyySezYMECXC4X6nVIFfh66623Yq9Erly5EvWao/qQ497NiK6dZkAzoBnQDGgGNAOagZ3HgBp4h8IRekwOuixeOqx+LZoDfQx83seAxUeX2U0AE+FIZAQNeteq6uDXruVfl64Z0AzsIwzk5+ejAmA//OEPueqqq5g0aVLsKTD1OuSvfvWr2OuQtbW1+wgbupqaAc2AZkAzoBnQDGgGxs5AJBKNfePKCMswPBoau8EvwoIuQzOwhzNgEMEcCRAJBQmHw3tMbXTwa4/ZVdpRzYBmYE9jYPXq1bz44os899xzvPTSS7z22muxINfGjRvxer1cccUVsdchU1NTY4Gw3/zmN9x999088sgjsSfCNm3axPr163n33XdjNpSd4cgLL7wQe6Wyp6dnO8oaGxtjvyA5mJ3nn38ehR8sP56uPuI/mH31K5VxveEu+5f7/vvvo77f0b8CTU1NMR772u2P7Zs32Pp7773HQE/aqR8XUPtpMFzf9MHK3bx5c3+39bZmQDOgGdAM9GNAb2oGdgYDkXCIQHc3plAXFhmM7wyb2oZmQDMwNAOmaBh7uItITxfBQAD1+vHQiN0jVwe/do/9oL3QDGgG9kIGysrKYr/2+Omnn9JXiouLUT/le9JJJ3HYYYeRkZER+yVIFSD7z3/+g3odUv0ypHoVsqqqijVr1myD72troHX1C5MbNmyI/apkf1rb2tpYtmzZoPYUdsmSJYPmx8tbu3YtA33kUn1kdCj7cXz/Zf9yR2K/P7a/7YG2h7K/YsWKHdZf2YyXq37JU21/+OGHscCc4q+ysnJA/vvvD7299zOg7oiqQKt6slO16ZraWurq6mPf+6uRV0GtAAAQAElEQVSvr99u2dDQgAryqu8BjlT2RKwKyI+2vnGsqvdIuRoLVvnb2trKF13uWHxW2Obm5lH7PBas4mtncVVXX09tXR3VNTWo86Oyrc5Fe8rAa+/v8b74GtpsNvxeDw4jjDncgxGNiBNRET1rBjQDnwcDRjSKORLCGu7E47SR4HJhGMbnUdROt6mDXzudUm1QM6AZ0AxoBkbGwN6hrQIcKuj4+uuvx4JgnZ2de0fFdC3GxIB6glEFvdTTkm+/8y4ffPARH3+iAuKLYsFxFUTtK8uXL2fVqlWoIGrf9OGs74lYFSwfbX13FVY91auezFXlD2e/9NVRmD2tvmP1WfE1muNZldsXu2jRYrkxsYgPP/qE997/gDfffAv1zUx1UycUCo2pnWrwnstAcnIyc+fOIdHtkOBXN+ZoUAJgOvi15+5R7fnuzoApGsIcCWAKdTO+II8JEybo4NfuvtO0f5qB3Y4B7dBex8C0adNQT3edeuqpnHLKKVtl9uzZqMDIb3/7Wx577DHUa3IHHXQQ1113HbfddhsXX3wxaruwsJCJEydy6KGHbsX2tTPYuipz//33R90N7U+qukg87rjjBrWnsCeeeOKg+fEyDz744NjTa/3tq4/8H3vssTvEx+3El/3LVfYdDkd/8yQmJtLffn9s3OZQy0MOOYTB7B999NHD8l99w60vV+eccw7XX3895557Lvvtt9+A9rerkE7YaxlQwdBly5azYsVKysorCWAlaPPQbvHRZPZTb0qk1the6kxJxGWg/KHS4ji1HEpvoDyFictA+UOlxXFqOZTeQHkKE5eB8odKi+PUcii9gfIUJi4D5Q+VpnD15uTYfhpKb6A8hY3LQPlDpcVxajmU3kB5ChOXgfKHSovj1HIovYHyFCYuA+UPlRbHqaXSqzP5aRBpNfvosvqI2L20dPSwbv0GVGBMPVW913YoumKDMqDO5eraAPXEV3c7CYEmLJEeDHQAbFDSdIZmYFQMRCWwHMEeasfa3URXexsOux2Px4NhGKOy+EWDTF90gTsqT+d/MQyox8PVLzN09PSgRK2rtC+mdF2KZmDfYCA3N1fuRs5l/vz5TJkyhfT0dMxmMz3S7urq6mKvH6pXQVJSUjjiiCM488wzOeuss2LrkydPJiMjg6ysLKZOnRoLpqiAynBk3rx5saCZ1Wrdjmi3240Kvg1mR/mq8IPlx9OVf6OxH8f3X/YvV/E1mP1Zs2Ztw0d/bH/bA20r+wMFBxMSEuhvfyC8SlM8KVHlq20VsFQBMbUv1T4byP52O0Qn7JUMqOB2TU0txSUlFFdUU9PaTcjuI+JKIeBIpNvmp1OkQwbw+pfJ9C+z6WNg+MdAl9VPjz2RkDMJ3Cm0R22U1TVTVFpGiUhNTQ2BQGCv7Fd0pQZmQF1XqV/STvT78TgsmDsbsQbbsYS7MYgIKCqi592ZAe3b7s+AIcFk9aqjLdyJpacFm7Qvn9eDum7ek653dfBr9z/WPhcPI9EoPaEQZY2NlIp0y4VCKBxGB8A+F7q1Uc0A6o60+kD6HXfcwZ/+9KfYh+yPPPJIvv71r/ONb3wj9u2vtLQ0zZRmQDOwFzBQUVHBqjWriRomoglJtDnSaLcn02X1EDLbCRtmojIsIyboSTOgGRgWAwYRaVMhk4WA2YkKHsfalTMVi8tHTW0d7773Hur7ZMMyt3spaW/GwIAKgM2YMYNx4wpob2vG3lmHK9iCJRLEJGOeMZjWUM2AZkAYMEVC2EMdeLtrCbc14LDbOOCAA1A38CV7j5l18GuP2VU7z9GgBLmau7ooamigsbubhs5O1tfVUdfWRldPD5FI5AsKgvVIpepZ9+rveO3Jh3lqdYTyVkn6Quc2KW0tn/71Pzz36xd4pzpMrXJLUvW8uzAQEEca2PjWn3nyL7/gpv8s5d3iZknb/Wc1AH7zzTf59a9/HfsFR/XtEnVxpl6L+8pXvhILeBUUFMQeF1YfwFcXb7t/rbSHmgHNwGAMqFcd1Xe31CDc5vLQ7Uih2+olbLLJoL034BXVAa/B6AN0lmZgOAwYseCxCi5HTFaCZgdd9qTepyujBmvWrqWkpGQ4hrTOXsSAelpcPS2//4IFuJ12jM5mEnrqcQUacYbasEZ6JBAWkh5YPw22F+12XZXPhQG5UolGYt/1soc7cQWlLQUasHU3Euxso1CCzNOmTUWNXUymPSucJMHwKOqXiEYi6qOS6gkhJSPBKd04VgVY1PZIZE/EqvopnpSo9ZGKwinZEU7xuaNjP2ZHAlutEvCqb2+nvqMDQx2wIjWyXd3SQoMse4LBLygAFhKXWylf9jzL33uJD8si1HdK0hc6d0tpFWx87UMWPbOY1U0RWlSsRVKHnDtqqa8s4s0VFZQ2dTIcyID2tth5ayA7YfGtq4qylcVsWF5FQziKisuFu9voqlrJykXL+XhJMeUdETrDfayLzYbilbwlQRf14e2t8skaFhc10B6RNt9HHaVfMoD+so0sq2ohHOmiuXwlZeuXsakhTKtyIo4PNNNWVcaqtzZRVtVKm6RHRaCDzsYSit5+i4+XbWBpZRshKTeWhXK2O2Zzw6LXeeuN19nq4+uvs2xDJaJOXD3S00Z31VI+WfoRLy9ayZrqNlq6Oulpr6Zq1dssfr8P/uPVLNrcQFs4gjq6gl1NNBW9w/KP++hIGa+//wmvb6ijcpvK9Hq3M/+rDyK///77fPzxx6hXMdQ3KdT3u9R3otR3pdQ3vdTjwgO173ibVsuB8odKU21dyVA6g+Wp8jQ2zGD89E0fK1fqWOtrb+u63KAYan0s5ap9q2Qo+4PlKZySwfKHSle40dZ3T8GqV63ULwCqQXdLZw9mdwo9dp8MzJ0S+NqzLg7VvtKiGdgTGIhKKCNsWOm2uAk5/GB3U1VdS21tLepXINXYYai+aaA81cequqvlQPlDpSmMwg6lM1jersaq8gfzbbB0hVH1VcvBdAZLV5ixYNW5Qdnoa9/jdjOhsJDUlBT8bjtJ1jD2QAvmrgasgVZswXZsoQ7UgF5Lp+ZBAjv6OOh/HEj7kDai2okt2Ialuwlzex1yO48kpxn1qmNubk7ssyyGYdC/DfZtj4OtK8xY2v5wsaqPULp9xaSc6urqYiTSLcEThVMnlJHglG4cq/BqeySyJ2JV/VRdlaj1kYrCKdkRTl10992xA62Ho1G6JLBV2dxMrQS5LBYLOYmJ5CQlodbL29rY3NBAqwTFAqI30AEzkN19Mq30PRa9+iQX3fsqz66qpklIiIqMeC57n8Vi5+L7XuHplVXb2gnUQ+3rvHDvv/nLL95gSSAUyw/Ub6L2jQe49wd3c/Pt/+KF0iBVXX1KLvuAJf+5n0suuiD24e1zzz23d3nrb7j9ySWUBsL0Vaf8Q5aK/qUX99P/+d+58/W1dIWqWP3C/Tz3lzt5dHEXmxr7lNW6mqI3nuNXlz7K869vokiyIiJQTtWy//LEVy7m23cqO0V0BsOxHGKhwhpWv/gAf/3+uVx0wbm9/m3x886/vcbrRSBuxvR7GiupffMxXuqYRNmMa3n4/PkcM9FCY/FbvPnrr/CjG/vgv/0QP1y4mKLuUKyO7VXLWfWvy/nFrX10VDk33sa5f/mIVzY0xMr4vP6pX6FSv/6nAl7XXHMN1157bexbVV6vlx21adW/qjaoluobYTvS75uvMOrEovrMvunDWdfYrh3umziPca5Gun8UPo4dyz4aTblqMKiODY3d8X4eKVfNzc00NjVhsVqJOn102hNRg/KoDM4/rz5G29UMaAZ6GVBPgQUsLrocyZidHuSSFxWM7uzsHHafrvpmJartq/PvaPtJhVXX5crWSCRersYOr39We34grhSPEyYUMnPGDHJzsjECnQQaq7G0VZPQWY2/q5qk7iqRSi3dmoMkzUG/dlBForQPX1cV9o5qoi3VdDRUSjDZxaRJE1mwYD/UOEa1PdUGVXsbST+ndL8orLrWVj72FZNMsUfW7Hb7sJfqo2YKp17RGQlO6e4qrCp7tD7vQiyKYyXKh6FEBa/67tj+67FXHeUCoFiCW50S2EpwOChITibR6SRZZEJqKt6EBNrCYVbX11MjgbAv9hVI9qwpHCDQ00VjW7cEh8JER+t9WjI+h5W5Hy2le1MDZS0Qf+Ip0NZC/ZrFrPBDyYRUCkwGHtpoa2lk7eI26YTaSM1oYdn6euqbuz/zQPlm9dCYdQyHX/w1vv3TH3LHT7/BpVMbyKp4jv+9X0VRjei318C6Z/jHE5/y+GIPh131A776g5/y05/+SET083xMqS5iUyRIXXcb3R1tEsCKEuqNbvWWFw0S6ummvbGTbgk4qaetYlxUVVDb3Mhzs2YRLe8m6wOxE4zQjJqURoRQdzsOfxqzv/x9rrpZyv3O1/jpJQdg2VzGK0++x6qeIM1U0VRRzHv/bCedXI6YO5V0jwOHpYNus4NK1zkce87N4m+vz1+Z2UJu5dM8+0Elm6u7iYrvoc5GvJMO4YDzbuEHP75DdKWsm2/gp6dMY0GOj89zOuyww2K/3HjUUUcxadKk2Hvx6oShPsw6VHtWeeqXIo8//nhOP/101C8+qrThiuozVH9ns9mG3a/HbWvs8M+F/blSJ/T33nuPV199lU8//RQVZIrz2n+psIZhMJp9pPr70e7fsWINY/Q+G8bYsOqVlv487mhb1dcwDL4IbJMEvoqKiukOmwhL/xQ2bEQN03ZdTGcbLHkzwvvPhMckHzwfYfEbULq2i47WZjkndRORc/h2BeoEzcA+wkDEMBM02YlYHDS0tKFuPqmB2Y76if75Y+k34n37F9Hn9PV7LD6PFasOr9HWd6xY5XtfHuLrbrcb9bR9ZmYmc+fO4aAD9mfB3NnMmz2DaZMnUpCbHVvOnjGNkciMqZOZPGE8M6dNGRFOlbEzsMqGsjUSURjls1qOBKd0FWZPw+6M/avqreo/ElGYncTViI6tz6fc6cyZNZ395szigAXzOeTgg5kgAWX1fS+Px4NTYgeq7an2q5bxdjfcpcKMFqv6muFiVX+sdPuKXD+bYheFytBwRV2sCxAlw8XE9XYVVpWv/FWi1kcqCqdkpDilr3CG0XvxrbZHIoZhYBg7xsYPIgaZWru6qGtvp66jA6WbLCeFdDl4E+QOdYIMkLN9PtJFrDYbpRL4qmhpoVH0VcRU3cHaxmygAxo3sWrJR8RfV/tkbRkljQGiSjHQREtFGSve2MS65R+xYsWHvPHGRjbXtNO+DfYtwX/A0o0NVLTSi43ht7f/+idrWVrSSKfcygtL0KauchNvrtjEcmV/+Se8sbyCmuYuhd6hhLtb6apcwYpP35Py3xFZwqrqJuoEGfOfDjrqi9n85pt8pF6R2yKfrCmluLGdaLSR2tJKqtduJlq3jo1LPuTjj5ewvLyDps6WXuxbcey7Yn85a0qbEHo+q6OUFZuTcklJTuSI6DKC9VUU1QboDX4F6Gqto3TFEtoynNhnjyPblAOljQAAEABJREFUZCIhUE9rSxMrShPJzfMyaVyEFatLqRK/AjGDW/6pX0HKP5QDTzufS6+/luuuv5IL9kugkA28tKya0oYugm0SWFr1b95bW8dm00zOuuQqrrzmeq4X/etF/ysHT+OwVCtBOf5UUGuL5WEtOso30thSS+Mhx5DjCEhAajVrG0I09mwL96TmMuvEKzj7Uin3mku5/ivHkdfVSs37S9nYFqKlq5bWxlqWrPGR483k4ImpWM1qMGnC5s0hZe4FnHDO1Vt8voovzzExMbSYJesbqW76jJHkSQuYf/KlXHXNdaIrZV38Ja4/dDzT0hO2dWgnb82cOZNjjjkG9cuCyRJsHknbz8vLY86cOey///6xR4tHgjXJsWIYO+43BrKpThSGobEDcdM/Lc6V6lNVnrqTtWbNmtiveG7cuBHVd6r0gSSOHShvR2nx/Rsvd0f6ffPHilX4XVGuYYzumFT+GsYXg1XBz/rGJrqjFnq/8aX6qu07laB0TVWbDUrWmmJSKsvhShyjlgpTuclMTVk7jbVVsRsU4VBw+wJ1imZgH2EgikHYsBCS4HNbdzD26qO6CdG3DxzOuuqfFWWj6esUZrTYsZS7M7DKxnD46aujMIZhoJZ904ezrjCGMRjWOuT4NI5VfA9Wlhqg+2RsM378eLkOmxwbvI8fN46cnGxSU1NlmUN+fv6IJDc3l+zsbNRyNFj1TbKxYNW14WjL3ZOwylfFlVqOtL5q/6ggjVqOFKvKG225uxo7muMq7nN/bEFBPuMKCiiUtjNp4kTUDfmMjIytv+yo2pxqe8ik2qLaHomMBavKk2KH1eeoa0Cl21cGvjLrq6HX9woGKpqbqZSAlsliIcPnI1MCXxapmSGiDgKLnHzy/X7Ua5A9olPa2kqp3MVWj3yrCwdR+2xuKYUVj/Lrn3yT8847LybfffgF/re8WQZ7otaygg0vP8e95/+TP939Te699xui8wiPvVdMSWsZ0RWP8eAd35K0S0W+xk//sYhXNrEl6CN40UF0Horp9No/77u/52f/XUalRIa6y97j01f+yYX3/pO77rmZ++65lfPveZl3VlcLeMdzT91Gal6/n3t+cIOUf7XIz/j1Oyv4SKC9DzWVUvHpkzx20YXcvKV+qp7f+f2z/HdZKaHICt7/32u8+Yd/Ef74j/zjJzdx27d/yl0vl7OqagMVi/7N4xdfxC0x7LVi/5f87plVLG3qU0cpq3fOxZORyIxTltJqbGZTSRMRqSO00tZazKpliymQ6PqB+QWYTbKnWitolf2yNDqLjJxCxiXZWLZ8NZsbmxHzRHuN9vtvl+00cvKnkpibx7L6Bhq6umlrq2XlyufxzczhwDOO4ZhsK1lOZLKJpDHtxKM4/EtHMctmIUlSRjKXVyylvX49J0w9lJlza7FkfsCatSGaGoewIsck0+UOXJLB/EADLbURumva6AmHqZo9C//4ZMYlIkF3ZSOHjIxZfPnLs5g4UXmnfE7F43fhTwE5nNGTZkAzoBn4IhkwW6xY7C5CVhGTddCiLVYTqdlOsgoSyB4nMt5NdlzGyXpc+qZtWc+RPIXLFGxmvou0HCfhcAtVxRtpa24kGOgZtFydsQcyoF0eOQNyAaA+gI89AWdCAiazeeQ2NEIzoBnQDGgG9koGTHtlrXSltmMgEolI0EYkKuERuTAwifRVMmRDPaWg9IxQiO7OTjra2+nu6ZEL6/i3mkSpdS2bF33K7+/fhKvgZC685dvccceFzG/4kPr/PcZTayKUNwcJdhfT2vA/2j0HM/7wm/jJT07g2FkRIhvW8b8HNpGYf5Jgf8hP7vgml50wmQXZYDLEPpVUbijhqQc6yJ1xFtfe8QOx/3UumlBFbu1rvLM2Qm1jDz21jdS/t5loxgnMPvUGbr9wf2YXqCCIsjGEtK2jYsU6nvyrg6w553HNHd8RHy7j3NnjmSaw3gaRTuqUIzn2xz/ma3fcwR233sAdF+2Hs7SWj18pYk14HLmH7sfcM47GNO10Trz8G9xw4+VcvH8ajuLXKS5bQ/uXvscZN9/BD75xHl8/sZva1hJeWVlGKBbYkoK2zma83nRmzDmM5rYwqzaVUSv7qrutghbhcWnPGWRmFzJ3nEWCX9BWUUJpTTmLU9OITJrA5MREDl+6gkhRA6V9Xpncaj62EpT/TdRVlxCQwNkh4wvJ8HbQVifBtZc6MLoSSU9Px2kxMBvIpP6ZsTod2F0ObHKsKF4aSlfx+u++yV3fu4Ebbtgitz7AL/7xBp/2BOmNa3UIfj0Vy+1ULyskKzmXiVPH48rw8+q6DZQ2Nkv+ILMccxQVsdHrZvOkPPKThZueVtq6OlmenUbI4yJZHJFZDJgxm624XDLYtJiATpFN1Kx107J+CpPHpZPkd0ha71zx8TM8/9vv8s2v3yi+P8QvHnyPpR0BhvAGPWkGNAO7BwN7ihdmswn1vS/11FfUMDPY5EwwMWN/N6ee5uPKC/xccb6fy0UuO8/PV0QuVXKun4u/7OOiL/m4UOT8c3ycd7aPL2+Rc870cfLJXmbs58Tl6aG1sY7urg45X4/0Od3BvNTpmoE9k4GouB02WcBsw2qxyrWlISl61gxoBjQDmgHNAKhRo+ZhH2DAZbNJcMOC+vZBW1cXbRLUikggTF0kqGUgHKaxo4PmtjYiEoSwBIOYJQgWkqUKim2lqKWI0s1FPPKhmdRZx3P+1Vdz3fWXcoivAtPmN3ljQyc1EsQBFXBpxJ13BLOOvIDrrjuIAzI66Sot5V8fmUifeRznXX0V119/EacdnM/0NDCQqb2Uio1r+NdzJbRHfeRPnsikyePJNcqgcjmLxX6Dsh8S7XYzqZOP44Djvsy1J05nYpaPHU2B+nWUlhTzTFE+BQecwRXXXyY+nMaxk3IYL2CxKv+TcKcWMOnYyUyeJzKhgMk5SQRK6ylZVU9ZJIusuVOZfMQCTOMO56AzLuDL557ISTMgvG4xaz5dTUlGIZ7CyUwcn8r4jEYqqktRv2LYIYGtPqFEKQsc3hSyZxyBqyVI53rhtzNCU00ZLU2dlCWeQkpmHhNSwpiMLurLNlJTU0k4Lwdn3lRyU5I4kmX9XpkE1Oul9RvYuOQj3nv9Nd54/SWWVgSIJBRw+vQc8pN66G6tlyBVlGinA7fLhWH01l7QA87B7g6aKjZQsmkd69ZtkY1llFQ30yZBvZBCBdugaSUbqz0UtU4lO9VP4aSJJCVlUPXJWmolaCkaW59Q625tpGzF23z63uu8/tYnvP5BHXWZ2fgPm8r4ZDPO7hY6u9ppT0vGkuDEJWUYItvOQXraK6ha9SJF1Qm0mfdn/rgk0n02LM4k/OMOI9vvxtddzuaN61n87mu8/eYrPLe+lpLWPeYpiW2rrLc0A5qB3Y4Bk8mE2WwmKgPviGEa1D+b3SCv0M7ceU4OO8DFgfvZOWCejf2VzLfHtg9cYGe/uXbmzbYxd46N/eY5ZGln1kwbM2aoNAdzZjvJGWfF7gzS3dmBOl+rG1iDFqwzNAO7EQNRuR6KhAIE5Rwf6GiVy5ZhSGcb4WAP0Uj/K6m+FTMIYwGzBYvFvMNrm75Iva4Z0AxoBjQDezcDg1+d7d313udql+X3k+HxEJDAV0ljIyXNzfREo6jAV1AuQFoDATbW10vwoJpQUxOJEghJcThQF/PbkNXSTJMcNYvmzyVhXCJ5fh8Gs8id75dgWDeVdTV09XQLJFPkNHLzssnLl1VDRAJfVS0tPDNvLsb4RPL9ktZ/Li2jquRDnok+zW8evJVbz7uU88/7WuzVyKdX91BeK/a7u0HKRXzIkSBHntgRd/tbGnC7payY4p56Fp06nYQcP/mipVyTxTZza8WnrHjsIn5683mcd9XNnPezp3h7Rdk2OttutMrmCsoXN/HRI4t45ucX853rzuPSr36Pr/3+Qz7+uIiexhZqhfMu0dxmlv0ioxnmNrcydeUm1lZFKNlQTFNTLdHZU/ElJ+InIDzXUlGyhu7aak6aJoGvxFl40xOZfsoyWk2b2VjcRESCUKhJvZq65P/x6M++wbXnXRLj8OmGeTiP/C7nznZQmKiURiZp4+dw8q1/4+e/e4Inntgif/wxv7z+JA52WElR5iR4yqrVLPV6WDFjApMyzBRMyCM/IYN5L62jp6SJItELi6i5rmgZL9xzOd+/Xnj+5r2c94ybtOnz+MaX55JvtxJsayYsF7uzU1NIdToVZABppbF4MW89dA+rvHYiZx3HYbk2skXdkzGT6V/+C9+5+4mtPt9/cyoHj3uF3/5vqQRTGwawp5M0A5oBzcDIGTDJichkMogaJqLSYw9qIUosNxSK0t4Voqqhm9LaLpFOKuq7qGvuobEtIOudlNR1UlbXRWNrgJqmbkpqOyip6Yhth8IRwqEw29ygQk+agT2DgYgEvno6WmirKaWlYuOwpLVqs9y4a4wFwIaqZVTaItIOzSYThmEMparzNAOaAc2AZmC3ZmDnOmfauea0td2VAYfFQrLLxbjERAwJdlW3trKqro7Kjg4qJWCxqrKS6loJtsh2tgQZUiUg4xWx2+2xO9lb6yXBFfVdrIDNhmExYTapQ8iKxSbr1ihhuRvXeyFuFogTi9wFl6JlXeZwWPIjdNmsGJJuVlBJ3mYOhwgnpNE180xOuPqbfOeOn3LHHXfyi3t+xY++/TWuOSSVwlQbqHLFjkV8kHkbE0NtRMWHUDRMwCk+CNAygHLb+tdY/MkifrXpaHJO+Bq3/Ohm7rj5bE6blkcBUrTI9rNiJSh33rNJzTmB02+6nW/88A5++rOfc+fdD/Crmy/gphOmkib1tvcHm7xgnUH+tGayJ62ipqGWjes6aKq1MHVqBkmJLkyBNqhfQ8naBj55bTnvPvxt7v3+Tdz609/x2zfbeOnjclZtKiX2yqSy706HSSdz/GU3ccON53PRgk46ovUsqWvBZoliMXmwebykzDDosbbT1NqCCoQq6GBisthwepPxJ6WQkrJFkn343Q7shoEJ6GivZ/2ql6hb9V/WvPwwd938Nb79/Qe5+x//YXnzs6wsL6VIYohyCIo2+LMmcOCF3+fa6y7lmqMmU7BiE6GqdlqCNgzRcLvcmBwuNja30Nwz8FNa1UueYuWi11mUfiVTDjyK0xak47WbMIsBw2zF6krG69/ir/idm5lHqieF9rI6GUB20iLlyFhU/utZM6AZ0AyMnYHe/kQ6oCFMqfOkkrCcU3uCEboCYblx1CtqOxCMSpqk93yW1i16nbLd2R0S3QA9wSChUAj1BM0QRe02We1l77D51R/zzMM/5uXnX2NNJVLH3cY97cgXzIBhtsilnIXOxmqa1Y/kyM29xiGkqWw9bdWlcryHMUyWHXg7dPvbAVhnawZ2Pwa0R5oBzcBOYUCNV3eKIW1k92bAbDbjdjhQH7RPlIBWSC6ai7c8AVYqy+KaGnra2/EYBlk+H8kiHgl+OQRjMvU5TGxW7HJln1LfQKi9hz1rAF0AABAASURBVI5AQCreRHt9gO4mMy6HExXwksTtZ4WV1OT6RoIxbFi2ugi2STBKYjtiFmw27E4vyRK8mXvoqZx2yfVcd/31XH/l+Zx30sHMyfKR6LAKbnSz1WrDFpb6lDXT0RGgXYJhdHUTkLvn8dBKV8VyikrKeK7nGCYceTFXfOVcLjt5JtOy/TgGLdYsOU5s7gQ84wrJOOJLnHLhlVx//TUil3HBsfM5dFwiiVK0VTS3nZXVbHKnOUke38zaDUtZvqmHxo5EZoz3keSxEu5qo6t0JZva3JQEU/F0bKShbC0lNa20eWcQkIBRp3plsiMidQKcSbDl1x4vuuJCLvnyweQ6KmnY9AGrKtpp6nSRkJjJpANz6emqp2jtRgmERuhUuwT1r1suRquoLq6iUSJVcW7E8hBzB23Ndaz6qBxbdyepti5qN2xgc0krtRK4SimskEBrLauL2gmFY3sbT2ous9SvPV74FS4/9RDOSGmha0MZnyyqol4GeiaPD4fTQ2dtPZ2dXaijrRcZlOO1murV77By+TI2NBg4517I3DlzWZCfgFVFvuigq6uR4uJGWmOvN6oAZTeRiAVz2EWyXDxbDRMhqVGvTVnRs2ZAM6AZGBMDatCtZGgjKvClbjiEo1HpDyMEQxE5D0Viy2AoSlD6SLUMyLqSrdsSFAsEwxL4ChGQ83hYgl8R6aOHLm33yO2ul5s7Sx/j45ceY8miZZQ1Qo/qgHcP97QXXzADJpMZs9xUU8dvoKOVjvqqIaWnrZmI3CA1VNBM5At2VxenGdAMaAY0A3sBA6a9oA66CsNgwDAMrFYrHpeLgqQkstxuujo7Ka6vp7i2lp6WFpLNZnIk6KWe6klMTMQtOjabDVPf4JfPT6JECuYvWkzH5iZKm1uIspyyRc3ULneQlZKO066COQM45fXjF+x+i5YItpGS5h6i0VqaN/fQvFH0JQ+vT3Sa2W/Rn6hcuonlJSA3xqFlJXWly3hteZTqZtEd5ezzJuLvsmA8s5Ky8maKJSgTkfo3dXejXoBTLsRMO+yQlYbP5cDZ1kLtqqWsaWpEualCKDGdbf6JPqI/rppW/2L+8uZyNlQ1iYYKG9WycuV6li4tIhKrjCQPMOfmzMOZkM3zrz7OOxVhauwTmJpmItEJgS0+rC44BM8Nd/O3xx5n4cKFIn8W+RHfzPczfeXG2CuTTV3bGvdmT2fGefdyVlIdk9f/jf97vZwVlTZSUidz1HGnEdhYzgdPvcprFUEqY1gVYqph9Qtv8M6/XmdZIIiqybZWB9oqp722gVXPz2LGIT/gu39YyGNPKB8X8sjv7uY3Nx6Cy93DB0WbZbAX3taAdyoF8w/iplvzaF67gid+8xqLuwI0yvHgdSUwp6YBW0c3jYKKikArjcVv8eavv8JLRanUFX6LG44uYLZ61zGWr/5VUFW1XPhZzoYNau/2SGItFaVraKipZOb0SRSmJpEoqbojFBL0rBnQDHxhDEQkYBWR84HMhOWfuiGgAlwhuSETkjyJhUkADIKyEpSbM7F8CYSFQhHU014hSQvKDYKw6O8pT359YeTqgvYMBuS61GS14U3Px5mYtkOf7Z5E/LmTsDndGH2vS3eI1AqaAc2AZkAzoBnoZUCP+Xp52Cf+mwwDswS4PE4nmV4vUyQIlmSx4BMpkO1M2U4W8UkAzCk6VgmWqcCXYRhsnXxTKZw7h69dk0TVokd44LZbufGG+3jJmIn92PM5e4ZVAmh99LcCZcU/hdxpUzn/nCAlH/6ZX912J1+98VVeqayhMVvyFSxm/1C+es1BdKx/hj/dcaPo3MiNt97Lrx55jZLuCJ0DR5/EwI5nU87+TJhTyA2HvsTm5+7kpz+6h68+voQPS5qIm/VMmkJhmptj3/oDr9z1PW7/1Z95vMxDoMuGcjPWaLIySfXCMasW8sGvbufnP/89v3srjDHnaA7bfyIHvfwbnr/zNm688RsiP+DeFz/llfoQMnYZ1Elzbj5p/iQOWvwJyRJ8sxQUkGE14TLaaGspZe2yRWR4fMyfMpO01DRUkDIlJU+W+zNpdjupBatZsaGWxububcowzAlYXROYffRJ7D8jD8/jv+CxhS/wu5VRjOnncPEZ0ziloIgnfvEtfvRN4frGm2I+P7a+nvLUCeQZZjzbWBxko7qcuoYGXiqYiWliAdPHpYifva8bZubmMGHuXCZWdeP/uJiNMqBr7mvGZMWSmINnvzM47Wg3+7s/4U/f/TP//aCcje1mMpavprWkgdIWCEcF2F4p2xtZ8kEtnzz7HM/+8Rf86NZv8M2vf5Ubb7uDG3/zOi+uaaG9qwFH8e/418PflTqpffF97nkzzHLPsZx6aB4Ts1x01a1j/XPf5s0P3+W9UgiEoXrpYyx6+UGeWdVBkTjaITobnr+VNz94h3e36IgXet5lDOiCNQN7LgPqqS8l6skvFQBTfZrEv+TmiPRvkbhEUUGx8JZt6TJRekqUbm+e0onITSTVKY6Aj54qOkvfYtHf7uc5OX89tlUe4r//7ylWFK1k9dtP8fGvfs5/fvVX3npjOaVt0CN9Y3vZ22x+9Xae+cPtvPLC68RfXQzUraL6o7/z3J9/yWf2buexv/6Tp174kA2L/suqpcv5cCW0d0LDundYuvB2nvrt7bz8wmtiJ0hXoJyaT/4n5d7Of38l2JjcJfae4v33NlJHhCCtNG14mVX/vp3//e52nv3rQ7z+77/z5O96y/3Xww/w2vtrWbdiETUf/53n/7JtelF17A5PL1k91XSXv8OSR361LQ+PP8nTn5TS2N4jet0EO4spf/t3vPv3B/nPH59k2bL3WPrqQt5++H7elrKKSororngnZuf5mM+3i89KRP9Pz7BsYwMN3WJKz9sxYMg1qSspHSVWlxvDZN5exzCwOFw4/Sm4U7Iw2wa5wbodUidoBjQDmgHNgGZgWwZi4/htk/TW3syAYRjYbTYSExIYn5REjscTk/wUCVTItt/vJ0Hy7HY7KvC1HReuHDIk+HLSpfuR5euivaSEtWvbsc48jEnHH8OBuQYp/kR8WbnMOLKQ7HQ37rgRZw5pk6dz9PkzyfR0CLZcsGCdMI28g2eIPwZufzbpUw7kxEvOYUKWmUjdGtatXcOakjZq2wySE8EuF0qpWQUcMTOLXL8TW9z+cJZJE8idOYNLzk4ky1JPXXE1a1vceCeOZ/KcfLJcUkb+FCaMn8zZiZ1Y60spqm2nJWkOM+ZO5ZCZGSSbDGxJuWTmjeOscWa8rVVUbK6kvMlB4pQj2P/AIzg7sTuGXbNmI2vWVNAaNmF4dxBCitmcylkF4zhEAnQTpmThl7KshMFiI+LJZ79xeRwiQSWLpIOaHPIvm9z98plwSCo+U0gCXSkkZxZw+PRs8hJdwo8FAy9Zs45k5oJDmW+tI9DaRFmPg0jW/hx13AIJBGVir9tI9SbheovPPcmpJE2dTI4Ez7KzZ5A7aZbsIzMeuxQZn61+PJm5TDt8PDly/CR6UvGfuD+5k9OES4i7aXH58Y5fwIKMLPZz2wkYDtw508mdOJvxyRa8yqbDD9kLOPSoKRy3v4dgURUtHQ6iTh+T7RXU1NaypKyNkBr9SRTRrMrOO0wCuS48naVsXL9WuBb/129mTVkj9e127A4PE7M76W4rk7wNIhW0JEwnecZxHDE9hexE4TXQQWf9egkaNqHihlEZR/a0VdPaUEpde5iuIEREp6NOdFqaYzpq8ImeNAOaAc3AKBlQQa+YSH8TiUgfo5ZbRHVxKuil+pl4ntoeSCKSqAJpw3IjKueSYCNtpSso+eg1Fr/9XiwgVVayiSqRslVLKVr8ARUNxZSt/JB1/5ObO/97jRXLi6mVmJEKwHXXraRm6aN89MKjsVcXS+sCdDaUULP2fVa99zxLPl3M+jXrqC7ZILKMzatXsXbJJhrrpe9ta6OlHenD5SZDZxNt1ZuoK9tEQ30tre3NtJR9TNGHb7DkxXdZv3YtpSWrqdjwMWtefoUVb3zC2tXlNHU101S5hNL3xYfnHuXjd95izbrNlBctZ/Mnr7Ds2YV8/ObrrFq2jLKSzVKvLenP/FvSV7CpuIEu4SGieChfScknwsOHUsaKVVQVraVs+Rus+OBlCba9z+ayBlo6Own31FK38jlWvf4v3nnmaRa9/RKfvvY/Pn7+3yxftpwNEmgr/VjsCJ8rl6hyN1Gp+Fy9jM2LPqKivo3WwLD20D6nZBgmbC4PLn8qrsR0zFYb/SfDZMbpTZb8NOxuPyazpb+K3tYMaAY0A5oBzcCwGDANS2s3VtKujZwBwzCwWSTgkJDA+NRUJmRmkpaWRpIEL9x9XnU0DGNg4748mHUh37j9AXpfvVvIL689mTNnyUWJgvhmMumEU/j24xdxwsH55IsVlSwL7KmTSD/mFm77xe8F+weR2/jlL3/P1y+7hYtnmynwi5Y3F2X/6z+6X/IXbpUHf/ZtLpljoWDWISw47ks8dstxnDItAz8Qt88wJm/uAmZe+Bg/vF9s/0F8+M53uOt3t3LtD8/m+BwLGY48cvb7Ehc8+ij3LVzIHx98kO9ceim33ncRl996JHOsZhIRnfnncME/H+vVufdHfOfEHKZnTiInlt6LjfOz8LsX8Z0jC4R30xAe5pI97xzOf+RRvnrD6Zwzx48l9u0qLymFR3PUt/7J2ScdiZjB0s9M7kE3csyXb+eW4/KYecBRzD3my/xD+DlDAoSJUmIvP7lkzTmL8/7+T+773iV876hxOJSh3AOZc9a3+LvUZau/Uu+7bzyTL89NF5/TmXbStzj5iu9z4TwnE5LEYHz2TmPckSfzjb9fyMmXXsRZR3+ZR24+nrNmZwtH0FsuYEuGtCM58Ztnc+X3T2KeK4dDTvym2PyB2HRtY9M79USOvOxW/vbIrXz1rJM5bsY4jr3czKZoOc8tLiIQkgGcek3yiMu46W+P8Fvxta/fC/8sx+X3TuHs2VMpzD+Co77+V37yW9nXcb17vsbPzpvHeIcFl7jmzpgZ+0XIk448jmPGI/WFnAOu5uAzf8j5cz1MEtf76hwrOnaLAPWsGdAMaAZGyUBUolpRiW7JjMS+iC2jyDIak3gALL5UT4lJnAuBodJi+vIvIgnKzrDcCHdCy1I2vf0ibzzxLuvdB5J99i1cePuDXCly/qWncMQ88CQMy1pMKdLdQvvqf7Pkred5+eN6HHMu5chrfsnVt98r8i1OOfoAptl9pEw9m2kHLOBIse9zQ/qM49n/ige56LsPcuY5xzAtsZiaNx5l1fIaSpNOZ/61d3De7T/mkq+dzUGZm+l49wVee+g1Nla10BIrecu/pEl453+Js79+NaceexATOppoeftPrFpbxqbEL3H8NVvSO7slXQJTa0qojnTLDaDlFL8jPDz+NusyjiH/oh9y1Xd/xkXnHcVsbxVdH/yNDz5dz/ryji0FqUUd3e2LWfrC/1i2eBkV4W56WpZR/O5LvP7I66xzzCfVWEBCAAAQAElEQVT9zG9xgXCp+LzgsjM4aj9Q9VVoLYMwINeadl8y/rzJWBzqrLytniHBLm/mOFzJmSC66EkzoBnY5xnQBGgGRsuAabRAjduzGVBPdVnMZpx2OwlOJ+ppL4fDgdVqReUZhjF4BeUuHNYEPL5Eel+9S8HvduK0mnoxJqtcwDjxpiTgkCiBpTc19t+Qixizw4vXnyRYJV78su5J8JJgozeoM4B9VU6ib4uO1Y5NLpBSvA4p04wp0AD17/Ha7+/m7htv5KsiN24nt3Pjjf/hqY/LqDTbsLiS8SWmkCIBvxSvF3+SF7fPhcMMZsOM2eaSC60UElNSSEpMxJuQgDcxgQSvHZsBJuI6yb06fh9eAVtV/WLY3nTld0y8gpdgixFjYbB/n9n0CJ8um4lefRMmiwOHJxmX0y4Bq+3xZrsbh8uHR/lgc8T4SfY4evnZqm7eUq9k/HF/VAFmqZPceU1OTpZ9IpxInZXPfo8Tl80sPpixOj04Y/vI6N1HcZtb9rUnOUHyRWS/bF+uKBsmMDtweFzCofgnHNsdYtPtlf2+rU2T1YFdykpO9uJxOfGkZZN9zOkc7NxA4oq/8d1nVvBuaQcWewIe8VntI+XvVklKJMXrFN+tWCx2KXPLvt5SrxS/B5/LhkWOcUO5ZrZilePBKce/7CKpL8KTG7vTJzaMWH2NmE4SfXUEqmfNgGZAMzByBqJRopEwYQlcqYBWr0Rj2yGJbIWVSERMPWkVlgCXklh6TD8iAbCo6CISpffJL1EehheRYIDOqo3U1JRTGYzgyR1PenY+qXIu94ikTdmPcYecQmGmnyTHMAyKSiTcQ0fjGtpbymjv6KGutpn2QATDl4rLN1VuVs1lzrEzSUtJxm2zYbeBdL3E+nl3Ii5vIs5gE+GyZaxYU0+R4YFZk8mUG3Lpvnx8KZPJmmnGnbKR9qb3qC5vpbWZrZPN6cGblIPbn4s33Ycvxyx5ydJ/Z5GUk4MnKXdLutw0oY6udsE3BmgvFx5qhQfxNT27kKzscaKbSsr4SWTIOT+5o4XaIgmU1TWgwl8RsQp+bAkzmXDsVRx1xfc4+5qbOGZWGonOLkpa2umsrKa7qYdOUyJ2qVvq5LmMO/Q0CrOTSXagpyEYsNpduBLTcPnT5HrDvVXTYnei0p1JadjkOmVrhl5RDGjRDGgGNAOagREyYIrKRVg4HGYkEgqFUDglI8Ep3Z2BjagLwBH6rMpW/u4qrCpb+TBSUTglO8Kpeo1w38sFqIHZbMZqtWKTi1KLxYLJZGKPmyJBCDTTWF5M8Zo1rBlQNkl6LXWt3XTvcRXctx22JCThnXIkh45PZn9fO0UNHTSrdxH3EFqG034Hat/xNj1Q3o7SVJlKdqQ3UL4qV2PDwzonxrlSyziXaj0u8bSBlkpHHcID5e0oTWFHu48UTsmOyhgoX+GUDJS3ozSFG2199xSs2i+qjjuSqChE5TomIoEtFeAKSbArJBGwkFzX9EqE3u3eZVjSgyIh0QkLrleivcEv2Y7zI2aHnCOhHjpqNtLUWku7nPcTMzJJ9PmxC0qd+R2peSRNWkCG343HKonDmA3DwGS3YLeYsQe6aStZRumqD1mzdBFrl26iqTuCPS8Dh7rGYJCps4lgbQklNT3UW92Y8lPw2q04cWO2ZZBUmERCegfh0AYaaltpbw1tNWS12nA43HLt4sbituNItWCypuN0puJPkjSLSCw9IukdhILddLUFaasS31pqaImEsHZU0166mvUrllBc0SRBvBCWUJjWhgZa2tpQX/6KxEr0SGCmkLz9T2fuSRdy2ElnM2f6BLIy3ZhdAYzmzTRuWMK6Tz9i3eKPpD5yrnJOwO1yyE2emAH9bxAGTBa5DnV5SUjNwuFNQi5QY2JL8OJOz8XuScRstTOaKSxtZ6QSkXalylLL0WJHilP6qjxVrlofqewMrLIx2nJ3BVb1fftSuerY2BX13RXlquNwV5aryh+pqH2jfB4pTunvDKyyoWyNRBRG+ayWI8EpXYXZ3bGqj1A+9hWTcr6rq4uRSHd3NwoXkiDYSHBKd2dgVdnK1khF4ZSMFKf0FU6JWh+pKJySkeKUvsIpUetDSSAQ6Ltf9611eyqkH8Op3/45dz7xBI+LPLGd/JonnriECw8dRwFgoKc9hwGbuJrK1BO+wVe+/kv+cckCjp2YLGl7xqxODqrfG6r9DpSn2v1osapv1tjhndd2JldqPweDQZRN1ScPtF/jaUpnrPuop6en99w9gnO48k+VOxps3GeNHfjYUvwMq1eK3XSMynWUiATAghLUCsr1VCgYIigSUCLn9FDsWAoSDIkERNR2OERYAjNhwajAWezJL7ExnHIj4R46WjYS6KrBbDLjkYCCw+EaDnRQHYsEntKmnUBu1kyygm3YSl5m9X/v47Gf3MRfRBb+81+8u6qJtq7PAlaDGhsgw2S2keCdgN2ZHnvKrb2tWY75zgE0h58UiQToaN1ET2c1gfZ6Njx/Ly8+dBN//Olt/PGBP/PKe8upEHM7vKqySDAmZxbZE/JZMD6I27GR8sWP8vqvbuIfd4q9h37HP59ZJDds2mMBNDGp5yEYMJktqNcbE5IzMQwThmHEAmH+nIlY7aM7TtXAZ0d9cbxP7rtU/aTGDtzP9eVJre9KrtThNNr9q7HD3797GlfqmBirz+q4Vsf3SCRersbu+Nj6orhSYyl1LPQVk0zY7fYRiXpKSOHMZvOIcKqcfQ2r6jxarkaCtVgs7LOTYQazA6fPT2JqKqkDSpKkJ5DgsLAPM7WHHiKG+G3G6pQ7wN5EUhLsOCwmSdt23l23VPtX/Z5qzyMR1b8ahsFosWMpV2Ptwzq3qX3Ulyu1r1RfrNLVcqj9rXQMY3T7V9nuW+5Q5fTPGwt2LD7vDKzVah3Wfulb53i5XwRWlTWcfigqSioAqZ7gikjgykQEsxHFZERiEo2EJNATwiCMyjMRjW0TlW2lYzKQzN4n8NUTKhJMY1iT2IkGBRdG4Q2TCcMQW/SdzLLhxZboJCEXTDbZHGo2uzAnzWfcUZdy3E0/4stfvY3TzzqBA6b5MYU7qF61ic1vraCytZP2oewMkheJBOnuqCDY04Ty1+lyY7c5BtEebnKUqNiNCp8Wp4+cA89n/3O+zmmX38RpV9zCWdd/j3O/eivnf/kY9p+WQ4KYVazIYtvZkFRzMilTT2LuuT/mzBt+wLlXXsJJJ8wl1xrBXLaUllUvUFzUSF3TtlC9tT0DhsnA6kjA6U/FnZYjkosrKQOby4thNm8PGGbKaNq+6icNw0At+/Ynw1lX/YBhGLG3Koaj31dnLFjlq2GMrtyxYtWuGC3PCqvK78vDcNYVZqzYPdFnVe/h8NNXR2HGypWy0dfmcNYVZleUq/arKlcth+NnX51d5bMud3jX3WpfjYQrk1znqGOhr0iaKdZBqwNkuGKz2RBgTIaLievta1hVb8WVYfSekNT2SGS42C0HAnrSDGgGdi8GDOPzbfsD9SfD7TcGwva9+B4of6i0fRWr+t84L4oDJX3T4nl9l0rHMMZ2bOyojL7lxdfjx8ZosQo/WqxhGLHBZNyX4S5VmYZhjPhaRdn/IrFqnw6r94kiwayIBGCiEnyKYrcaOGymmNisJixmQ66vQK07bGZskmeSwIBKt8u23W7BbLYQjRoiEsiJRhnOZJitcpMomwRXIvZwmPamRjo6OwgJWFkItst2TQmtnWbCDhv2FDBZJTM2R+R/O8GOHroaxH8FkpSoBO+62yI4sqcx/qQLOfD0CznsuGPZb/5EUhOchJtbaSyvojUQICD6A862BMzeJJK8FtzhHqKN7XSHwgTpIRJspqWiis6mMGZzOolJPlwe24BmhptomCw4/IqHJNxWCfLl7c+4A0/n4DMu5HCRI049k0OPPoxpBZmkuu2YGWRSgcfONnDmYp96DvOOP58jTjuLQ445lIk5PvzhJsI1RTQ39dChv7cwCIl9kw1MFmvsaS9f1nh82YU4E9MwW23STkyMZjIMg9H0V2azOVbcaLAKo8BqabVaGYkozGixY/E5jlXLkfirdBXGMAxpn+YR1bUvVtVbbY9E4uWOFotMysZIylS6CmMYxhd+XKlyxeV9ply1X8daX8WZ2mcjkbGUuwuxiqpRtcG4z2PhanfGmkzbnzu2T4nRp/9pBjQDmgHNgGZAM6AZ0AzsfAaiRCJhMRuVAJcZrwRY/B4HPo9L1p04HXbsdhsetwOvpHsTHDgkGOVyOWI6Pq9Ltu1gMoOKWvX+Y0eTxeElbdqJsVcUk7u6KFq5lJLyUtQTWSq01bZ5CWXv/It1FQ3UdfW3pkJXxbSV11G9GAmC9eaHOluo+fA/YutTNrVCt1TLnphKYu5Esm0O/MkuTOMSSbBbsDPIlJiNo3Ae8ya5KehuILSoiBoJsrUg692bqV3WTWtJARbrwaTlePAlDWJnmMkWu5u0qceTmzOLlJ5uSlYtp6SsJMaDuA/dFXRWvM8Hz7/PyqUlSHiLWHp/+yEhqfxtilZ/ytsrm2jpDIEjEUvKODLGO/CnpmAyTSbB62SMb5eyL002TyL+3En4cybikuDXvlR3XdexMKCxmgHNgGZgxwzo4NeOOdIamgHNgGZAM6AZ2CEDfr+fo48+mpNPPpmDDz4Yp9O5Q4xW2PcYiESidHYGKa9tZ3VRE+tLW9hU0UZRZRvFle2UyLKkopXyylYqqtuoqFHLFqqqW6gWqalRyyZqa5rp6uwhHFahqx3zaJidmJPmMf7g4zj4lPnkNX9E+XO/46lf3c7jIv974kXeW9RNc7sHb94sChccQk5CI+3L/sP7f76ffz/0EUs31hOZJGU5RGSORqT8ntWULnqct/54O/9+UGw9/EeefuoTNjWNJ3nygRx0wiwy/C6ScmeStd+ZTEpIwrTuHZYuvJ2nfns7L7/0EZs6Csk8/EymTUkmq/YFlj1yL0//6gH+/f+e5ZPyHOxzj+HQy49mfJYP71ivXM0OzIlzGXfgcRx6+oHktS2i6oXfx3h4Qnh47Le/4T9PPM/yshrqA6HBQ4tR4T0sfG38gNVP38fTv/8Zj/36Hp780yO8v7yG7tTpTD35bCbnpZDiFLK+iHkvKMNktmBxuGJislj3ghrpKmgGNAOaAc3A7sLAWC8hdpd67PN+qMcWPR4P6sN8DQ0NaNEc6GNg1x0DHR0duFyu2CsA+3zntA8RkJCQwKxZs1iwYAHTpk3DZrPtQ7Xffaq6u3sSkaBJd6CLiuoalq/ZyPJV61ixei2r1qxj9dpeWSvLtevWsk5k/fp1bIzJWjatj8saijetpa66mEB3B1abPfbKg2EYg1ffZANnHqnTDmDmMUcyc5wXf7iRxpKN1Ig0dUIwYTwJ9kRSsqeTM/84ps2ZQIYvRKi2lPqyMGFvHumH7k/h/P3Jzc8h2WfBk5GG1RwiXLtRdDZSVSl9b6eLhMKDmbjf/sybnU+iy44nZRJp009j+uxDWGcuJgAAEABJREFUyEtNwNK2kcaKjTTUtdFNGknTjxH9OUydaMXcXEFzSRX19WAadwD5hx/G/GOnk+nz4/fnkVS4P+Nm7k9efi5JCQYWqZvDJ+uF+zF+xlSyc1PwWg3Mho2+6Tk5KXjsYt+VS8rUA5hx7NHMGu/DH2miSThQPFRV1tPQasaVloQ7yYfN4sGTPZOsKbMpnD6OFJ8DhxlxzAKudBxizxOqorlqM1UlJdRWtxJ0TyJ95sHMOuIA8jIkmGgTfT0PiwHDMDCZzDExDBN60gxoBjQDmgHNwM5iQJ9VdhaTu9hOggy6xo8fT21tLYsWLdKiOdDHwC48BsrLy8nJycHr9e6qnkGXqxnQDOy2DISJRJupq1nLmuVvsuTDZ1j03v9Y/MHTMVny4dMs+ehpln70DMs+foblHz/L8k+eZYWST59lpcgKkZWLnmPt8pdoa63EnZiE3eGUAJgEZHZUb2euBKZO5OCv3sGXf/wg12yVH3DJ17/MfhOTSE3KJWH8CaLzky06vxC9izjjyq9z2GkPcsm3H+SMc05l/pRUCg6/lSMu72tHrf8ypn/00VNJF3+sIpCMI3l/Zl77I07fWqbY+dJpzM6zkmArIOuwCzlM8i4R6fVL2bmYY45VdsxY8ZMy7QzmXvogF34njjWTYPeTHEu/lwu+83VOOnUBhT4zDku/9NP2Z4IPSUf+ZeMqOI4Dr7+dc7eWp3wX+f7PuebyUzlszlSS3BOZcPx3OO7GH3LJN89nwZQU0lyCt8i/nMOZfdrX6fVVcH3snHnuGczJA7dddPWsGdAMaAY0A5oBzcAuZ0AHv3b5Ltg5DphMJtTTX1osfXjQ6/p42LXHgGqX6EkzoBnQDPRhQD3NYnM48CYlk5qdS2ZBIdnjJw4ikyR9ixTKcovkyDIu2eMnkZE7HrcvCYvN1qekQVYNM4bFid3jJ8GfhHur+EjwJmCzmjCbzP10EkUvAZfbi8OVJHpJuFxO0TVjcfhwuPvaUeuJMX2Hw4pZ3DBEwIRhsmP1+HBuLTOp147FwDAsmO0JOCQvQcQdk8R+dkyYrC5sUl6C1DfmgwXBxtMTSfB5cDrtWEySLmX26vdPBwzz1jq6YmUlSVlbxCflup04bFZMhgWL04fD48Mt/NitZswGYMg/swOby/MZro8d9fSvzdKrhp40A5oBzYBmQDOgGfgCGBi6CNPQ2Tp3T2PAarXicDi0aA70MbALjwHVDve0vkP7qxnQDHwxDBgmE3aHC19yGhn5heROnE7e5Bmjluzxk0nNysUlwRmL1fbFVEKXohnQDGgGNAO7LwPaM82AZmBABnTwa0BadKJmQDOgGdAMaAY0A5qBnc+AYRhY5EaVy+PBl5xKcnoWKRk5o5bE1Azc/mRsDidms2XnO6wtagb2UAa025oBzYBmQDOgGejLgA5+9WVDr2sGNAOaAc2AZmCUDDQ3N/PGG2/w/PPP8/7778d+gGSUpjRsb2dAAmCGYcJkMmMy7wQxmTAMYyDWdJpmQDOgGdAMaAY0A5oBzYAwYBLRs2ZAM6AZ0AxoBvZiBr6YqnV0dLBs2TI++eQTVq9eTSAQ+GIK1qVoBjQDmgHNgGZAM6AZ0AxoBjQDQzKgg19D0qMzNQN7EQO6KpoBzYBmQDOgGdAMaAY0A5oBzYBmQDOgGdgHGdjngl/74D7WVdYMaAY0A5oBzYBmQDOgGdAMaAY0A5oBzcA+x4CusGYgzoApGo0SDodHJKFQCIVT8kViVVmqTCVqfaSicJFIZER1jZcxVqzCx22NZKlwSnaEUfWK79RdtTTUt0tsLlwJHrzuBLwOC1az/gbJrtofutzBGVBtSvVjql2p9cE1x56j7KtyRioKp0ofKU7pK6wStT5SUX2JxoaHdZ6Ic6WWcZ7VelziaQMtlc5Y96+yMZDtodLUvlUylM5geQqnZLD8odIVbiz13ROwan+YiGCLdGMPd2rRHOhjYBceA5ZIUHUbw+rL+/ddqi0rsFr2z9vRtsIo7I70Bsr/nLGDchEvVy0H8muoNIVR9VXLofQGylOYsWDVeUXZGMj2UGkKsyeWOxaf9zSs2n97ms/x40r5PlLZGVhl4/+zdx4AblzV+v+uetvei+31uvc4Tu+VhEAIScBJSE9IT4gDIZQXQmiv8oDwIJQH/OkQUxMeJEB6cZy4975ety3eXtWl//20li07WzSSbVm7Z63jGc2c755zf/fOaHRWo0017mjV8hzBeZRoJkLyer2xL+ZNdunz+WInUL55TFYT90tHyzaYbypx41rquW7UqKMZ1dGfOhrXjRp1tJF0J8J3yyirE9a8SlRNqMW0ieMxrcSNHLv85anEA07WTwwCPKb4/Uw8bnjCP5ZZsX2e90Y6ho/cz/OcaJN7bcoUK86jxDHiOAeDQTAfzq0jxzTxOX0StYn7Rlo/Glq/32/odZ85xeOKdvB5ST7mSAh5/v0o9DWICQOZAxmcA+5QV+wX9SOdi3luO9J4HuebJtEOfq5L5JVJVrx2G2SMRnxtY86iHXlsOc7ZyIpzItXxPRpaMiM7IxaPK9qR56URVrxO51xINJP+gd1uN2Q2mw3Umc1mQzrGEa0x1slytlgsGOnHZHHAmlOG8qrxqK2tPWTjq1BbloM8hxXmkRoZZr+C/meywGKxwqrzsZoU9APyIwRONAJ8cWlvb8f27duxadMmNDU1xS6WjkWePIZ53uP5z4jx/KqUQqradOKK1p7Uaxs50eJjxKVFn/s4dlzy+VBjTh+lUhtfxqQN1/5wcdPRKpVazvH+Wq3WpNgm5p8t2t7eXnR0tKN2wjjMnTVDTBhkcA7I/OMdCPv27Yv9sj7xfJLMOs/fSil9PWvJmvNVPOdUzrHpanntxDaSYZvoQ00mtamyymTOZJbIMJl1asZSzhxX9pfLZPgk+ow1VqO9v7ze5VxINL3NBE4OI8YLbi2MFcCM6Og7VrVKKcOcyYuclRpZG5+8GO7HZIKy6Dd1rlzkFhSjvLwc5cUFKMp1w2W3wGLSxavh9LJPCIwSAvyEBt+o8sK4rq4Ou3btihXAOjs7wU+18BM5R6urSo18/PJYP9KSPfaP1PF5OtrEQgPbMmJjVcvzb5wTGdC4ja938e1HLumjVGpzI65ljCPbHel5fG6kqqU+Va1SqfWXMZVKQasLbcdTy0/+9fT0oKysDDU1NWLCQOZABueA0+lEW1tb7NNfI50Xj9zPcyyvAVI511GTCW06Oce1XB7JYqTn1CilwH6P5Hvk/kxqOUaMf2ROIz2nRqnU+8u4qbIaS1oySre/HKuRxvPI/enEzbQ2nf6OVi2vATmPEs2U+ETWRzeBSNCLYNc+7GtuQUNbz0Bne9vR29qELQ1d6PAGERrYKv8LgTFBgEWwrq4u7NixA+vWrYt9CqyjoyNWABstAKQfQkAICAEhIASEgBAQAkJACAiBsU5Ail9jaQZEo4hGwgiFIwhHogM9188j4TCCoQgiUSts7gIUTpyI6sTbImPrvFWyDMW5DjjNA1LYPHAXlGGi9udtlDXjKzGu2AWXPe5wwE9ZAGsO8soqUanbmqiN/rWx2y1zkedww5kQd1xlGQpdCjazGRZ7LnLKJqJyfC0ObbfB5hoszzJUlnngUoBZ/0vQHrrFU8c+1M6B/GQxpglEIhHwNkh+Eoy3P27cuDFWBKuvrwe3sUA2pgFJ54WAEBACQkAICAEhIASEgBAQAtlDYNBMTYNulY1jlIAVFkcOcioqUFJegpLifOR5XPDk5CG3oAjl3Jann9t0MQsWWN25yCkuQkVFIQryPPA4HXDazDCbVAI/M0xWJxx52qeoAEX5WuNyweXJ020WorykEPluJ5x2B6y8HbOoGIWlRSgusMPjzoHbU4jCknIUFuQh1+3QBTETbA5d4MrTbZVrLeO63LH28nUuRUV5KHBY4bA5YXfnHdSyHy7G1eZw2HU7kO8jSxglWUWsANbd3Y09e/Zg586dMWtoaIjdNsEvxw/rIjG/AFdYCQEhIASEgBAQAkJACAiBE5+AZCgEhEAiAVPiE1kXAocI+ODva0Xzzi2o292Ihjaf3uVBni405bvdet2N3KJ8bTa93o72hl3YXbcbdc296PUl3jxpjxWhiieWI8/iR7hVFxa2bsH2XQ1o6Awi6ilDTq4VjkgPWrfuRVt3P/xOOwqqSlBcNg6lhWUo8yiEuxvR1tyIlj4LzDnFyC/MRaHqQG/jLuzathNb6prR0muGsuejqtiNnMICuHPzDmqbdm3B1i1bsEXbzt37tG8U/sQ0dS/kIQTiBPr6+sDC16pVq7Bhw4ZYQYzf58NPicV9ZCkEhIAQEAJCQAhkAQFJUQgIASEgBISAJiDFLw1BHoMRiCIaDSMcDIK3fQ3cJmmCSSmYLBbA6YLHaoUnHAG6+uH1+dEfDCEUpg6Hfmx22Bx2FFrMsNs9cOaVoLx6HKrKilCU54IymeG0muEwRxEJ9qKrtQOdutDmsxTAmetEjiMIS3cTerv1Pl8UYbMTNpdVh7fBjBzkFZahrLoC4yoKkOdwwK7bszissOocrSYTzApw5RaiUBfSqseNQ1GOHQ6T7lcU0A/IjxAYjAA/4RUOh8E/p0vjMcBtg/nKNiEgBIRAKgQiwVaEvZsQ7t+ASKBJv+bq19NUGkpSI25CQAgIASEgBISAEBjLBKT4NZZHP9W+66IS7DbYzSY4QvpivdePUCg8+Jfl6yKUxWKFWxehLMoMk0XrXC44bSaYIwHwNjOvTxfYdKEB8MOni1x93XoZdcNqt8BhCQL9Hbq4FoA3ZALMdlhtZl3cUkDIDLNVF7ycdrjs+nnAC29vH7r9LFr4EfR70avbNjtykVdcjvLycpQUF6Ig1wWXjm8xaQ3kRwi8l4BFz1v+pajCwkLk5+fD7XbDbDZDKZkz76WVVVskWSGQeQLREKKhVkT8WxDue1fbUkR8LIDtQyTUj2gknPkcJQMhIASEgBAQAkJACIwyAqZR1h/pzolMgH9ZsnEXtm4duP2QtyDGrKEVDbrgZeiTWCE/0NuMlj07sWNLQnt1u7CloROtbc3oaN+PnUfchukurEBJ+ThU5dtiBbgTGdexy01aHomASxdoKysrcdJJJ2H27NkYN24cHA4HTCbTSFLZLwSEgBAYlkA00o9Q/zKEe19FpO8VRPpfQbj77wh1vYyAt1n/MsmPSET/YmnYVmSnEBACQkAICAEhIASEgBECY/ednBFK4ns4gai+KA8F4dcX534WA6wWmJUJ5sO9Bp4FAghq69KVraDTDrPTCkc0CISD4F/Yixk/NRbhVHTCU5SPvGIn3KoL/v4g+oJ2IK8cHrcDHqv+bXjQi4AvDH/QiqijAFabCVaV0FYwhGAoAt6yFgr0w9vRiMa9u1G/pwF7WvrgC0ZhMut8TQoK8iMEDhGw2+0oKirCtGnTMHPmTEyePDn2nJ8A4yfBlJIZA/kRAkIgLQLRcBci/jpE/auhQlthQgtMqqDkSlIAABAASURBVBcqsAXRrpfg71oKf98eXQALYTTeah32dqFz9R/wp38+jy+/WIe9Xfw+0bSQilgICAEhIASEQHIExGvME2DFYcxDGCsAlMkMk80Fl8MOp90y0G2LHVa7A7kuG2xmlVxBiLdkBLzo9wfQr+tR4F9f9OQgN8cNj8MCi25noHH9f8ivf5Pdj7buPvSZbFA5eSjMz0Nebi5yD5jb6YTT4YQjtwB5RTnIcSlE+Smxji509UXgtRXAlZuHfI8DDuVDoK8PvTqwz5yrQ+u28g+1letxI1fnYHe4YLM74bZGdJ3Nh/5+L7yBMEJ+P8IBn17X2yO6IqdTlMfYJaCUgtVqRU5ODkpKSmKf8GLRq6amBmVlZbFPe5nN5rELSHouBITAUSUQDXUiEqgHwruhVCuUyaeXYV0I2w9418Hf+Q58vfWx7xvMyKe/oiHA34qWuj3Ysnwv9vcF4E2SQDQU0NIdqNuzG8v2dqNXv+YeKY0E+tBb9ybeWrkMv1zViJY+/cuwI50OPA/1tqJz91qseGcJXn/9dW1cbsHmne3o5neS6jxb6zZi3ZKlWLKlATvbEzIN9SLQuRt1K97F8tWb8O4enY8/fKDliF72oGvPVmzT2qXv0fYh0NWgtbuwS8fq0t5xpV6NPXxde9Fa/w62NbSiuefwPkT1L/f8bXXYuXG5zpl5v45l67Zha3M/vL0taN15KOe6hJwPtrmvFfsam3R+67Dy3SUH2xhgMNBebH3ZOizduh+t3iAOzyCWovwnBIYkIDuEgBAQAmOVgGmsdnws9ltZnbDmVaKqvASVhZ4BBJ5CeErKMa0yDwVOGywDW4f/P6Ivs4Jd6G7XF4+92tVThtLxE1E7cTxqyz1w6+KT3nrg4Ye/twOtW/ehrSeCoLsYZROnonbKtNgnbPgpmwll5agoK0bx1GoU5Zhg7e/C/p0t2N+4B/vbm9HcG4U5txJFZRUocYcQ7m5CR3N8ewUqag61NU3nMK3EjZLicSiqnIapU6eBMabUTsBEnZsn3A1fRwsaugLoD0YgP2ObAD/RlZeXF/uU15w5czBjxgzwe75sNtvYBiO9FwJC4JgQiIa6EA00QVmVNhtM+pdFShdyTNEoVDiAQM+GWPHL5/PFPsF83D/9FeoH2pbi7Z89i+8+/Bzequ9Ac5IkQv3taHvnp/j5s7/HJ57djPqOhGJUkm0kuvXVL8X6P34Fn7z/NixcuFDb7dq+i2/9ZjU2h3Uhqe0dLP3Ff+HLt9+D2777D/x6ddMheV89Ojf8ET/71P345Oe/hYd0PnXtum8xj4D+fxs2PPsD/PC2u3H3d/6OX+lCnN448NDarg1/x88ffQa/++UqbNZb40q9Gnu0bHwW7/zmXnz/+WV4dRsvhGKbY//x023t7/4Cv/7GJ3W+zHshHvra9/H91/egcedbePfX38BXbv04bv/O8/jFysaYhv+1bvyLbvMe/OD5d/B/L76MzX/+Kj794O0H2xhgMNBebP2hr+Ce77+JpQ1d6GEDYkJACAgBISAEhMCwBKT4NSye0bWTv5UN9bWhtXkfdu+qR11dHerqd6F+XzP2tPXp39L2w9fXgXa9fW/dPuxr6kRPCAj6+9Cni1Ax/+YO7O/VF45RXcjSvp3798Xa2LV7D3bv2R1rt37nTtTtbUCd/o1mrz+EqC6WhYM96G5qQPPOXRjw3YM9ewZsf0c72js60LV3NxrqG9DQ0IEObxi+oC6c9Xegs2knGvbuQkNzKzp9EQSCAfgTtrO9eFt7mvZjT6cPXV0t6G7bg7179xyIsxt7dJ/rm1rR1OVF6Mi/Sjm6hlp6MwIBq9WK/Px8TJo0KXaLY3V1NVgEY9HLZDJBKTVCC7JbCLyXAOfQhRdeiPe///0466yzwFtm3+t1Im2RXI43AWX2QFmKEAkFEA37gEgAKtiBSLBXv7ZF0e31oM9ri30twHEvfMVgRACdl6+nD11t/fCFIoP/MZuY7+H/mR05yJ3+Plx61rl44KxxKPfYD3dI9lmgD6h/Fa+/tAU/eqkcs66+C/c8/jg+/+h9ePDKPMyqCOhfjEURDPjh67WhvzEHeTvr4W9rRJ2OoanC29oU+4RVh9OOVpsTrX0BBOOf9tbXEKjfhm26Z6+Oq0XRu/tg3dCEHQe0iIb0ePSjp60Xfb1+BPX2qLbER1jn6OttQXe/T1+raGYJO012N3KmXYIzzzwL158/Hpb5l6Fq3mn44KxcFDpC8PdY0dfoQe7OVeCnz5a3I3atFQ72wd/bqtv0A4VTMO6sj+GuBx/F449/Co8tugEfmm3BGSfPwmk3PI4HHn0cjz9wIxZ9cDZmFLnhSogvq0JACAgBISAEhMDgBPQvG6Ox3y6Gw+Gkl6FQCLwooxnRxX2po8WfG1lSRzOiiftSF4lEku5nXMdlulrq2Y5Ro442ko79GnyID22N6t8qh3XRqKN1P5qamg7Zfl0Q6uhHX8AHv68HPXpfS1MbWtv70K+LX+GAV19gdgz4d/TowhQvBQHevtDf3TawXWsOa7NFb+/RF6b6wll76iT88Ha2o+NIP/28tasLnd1dsbitujjV2t47EFcX2MLBfvR3NKFtfxNa2jqgm9QXsBEkbh8sbk9PO3q17rB9OlbTgfyPvJDVCcpjDBHgJ77y8/PBotf48eNjn/ay2+3HhEA0avwcy+OdOibEdaNGLc2ojv48l4g2nNTrRJwVl2THYhf/QMKCBQtinzg1m81DtkNNuuPLNhjXiHFsaelojcSL+zJmOv3NBi2ZMs/hTFkKoGxViAQtugCmiyb6l0NRf6f+JZNXvwbb0BOohi+cH7vGGq4d+DrR37QVK959e+C2uLeW4vW1u7C9oRHdHQ3Ytrweu+s70A19/oEfvS11aNiyHPUtffo1HLq+44e/dQfqNiwf0PO2wtXrsVT/4mtX3Q7s79iJ/f112LxyKZat3ozle7t1fuFhU1ImK6x5lagoKQM/ge2wmrS/D0FvM/atXIY1OsYbS97BOxv3YW/bMJ8KC/mApjVYv60dLzZNwYIP3YTbH3wQ9993O+65eR7Oml0AZwAwxV7Ii+FQEzHP0QWrvw2rW3zoC/rQ1dGH5kY/8mrLkVtVqPM49Ijoa52e7WvRZrOg/9QzMat3F1xNu7ClG9C/dzvkmOKayeqEp/ZsnHzK6bj6/KkoOvVSTJp3Mi6amoN8p0W3WgS7Sedsb0OoZx/+Udelx0RfbOk98YetqBaVC67C9bfchQcfvAt333kNrphfjLNOm48zr3kQt971IB68+SrcftFUTMp3whEXyvI9BHhcxs9DyS6pYUNcJquJ+1FDbfy5kWWmtYxvJF/6UsP+csnnRoyadLR8XWEbRmLSl5psjJtOztmm5ThlW87pziv2l/02akcjLtsYjXF5jiDXRDOxo16vF0Ys/nF8FsGM6OK+jJkpLWPH8zCypI5mRBP3pY4Wf25kSR1tJE0goK8EE0fW4Lq4C4GxRMBiscDtdoMFLxYojmXf+YLCc+ZIx/CR+3mOzDYtz1Wp5jzWtNk4vvGc/X6/oWsGzu2xoGUfRzqXKEselHUcwpEyRMIuRPUv5CJ+H/q9JnT6iuDFDEQtlbBarcN/ArV5Hfa9/H08+uDHB26Lu+VuLHxyMX7y9xexde0L+N+Hn8EfnlmDLQjBhzbsXPJTvPDdRXjmrV1Y0wyE+trRtvT/4af/uWhAz9sKH/9X3PXLv+GZn/8Ub676FV5t+AWe+vQ9+MTj38bDz23BSLcxDn7b4370NL6Kv336IXxRx7jhtntw79f/ir+8u3ckVECFG5Y5xShyWeDR3hZXDgpPvwJz5s3H2cVAjkVvRA6crjKcdZYuvNn78PpbTeju0b8s63NjT88szJ/kwrQq+h2yQKAf27a9Bk+4H5fNPQm1C1bBZ9uIzZuB/iPvbzwkO4prHjgdlTjzzEoEdBXv129uxv7uYYqBRzHyWGuKb3xSOV8Fg0FQy2trnr+MmGiTf0+ZLivO51THSLTJjRPHKNtYcU4wZ+Zu5Nilb1zLJZ8bMWoYl0sjOvpSQ206OaeiHe1x+d6CXBPNpH/AW32MGnV802hUR3/R2pJmniwri34znziwsi4EhMDwBHhsKaWGdzoKexmH5z2jxvOrUirpc0Vi+9SmEzdVLXW0xFySXaeOlqx/oh91tMRtya5TR0vWP9GPOlritmTXOUZKpTa+jElLNlaiH3VKqVhxJXF7MuvxnK26MJOMf6LPWNCyjyOfMkxQJieUpRrKXBBzD4VD6A2WoDs8B87c8fDkFMLhcIDtKXXkOYq/6NqJLUvfxFt/WoOy+dfj2nv+Bf/y2CL8y83n4fIZJfAEvOjjLXu81U9HiCKMoL8X3u429PpCCPTsQU/9cvzjD03oU6fgivs/i0c++wBuvfhsnF9QjFPOOh+zJ12EuUWX4MN3PYz7b/sw7juzGmUj3cYYjSDi60FPXx/a+oMIhaNo2/outrz9R2yfeh5m3PwIPv/ow/jER07DGdN09UrnNujDZgVqalBjbsP0Zc9g8Vd+gl888y5WdprgM7ti50SHGTApqhVMdgcc02vgViY4VqxH94YlqOvpw9a8achxOpEXK5LhwE87Av27se2tYvTv1THGjcf0ORPRawNe3VyHLq/vgN+xXOg5YHPDPu1kTPPk4Jw9m9Hl78f+YxlyjLatlErpXMdraqUUuEw8jyWzHj9us+08ySmSSn+pyVbtgTGKnVOSGVv6ZHN/mTv7YMSoybbx5bhmW87ZyDkbcjaZTJwKh5neZjJ00McPGC0ELf7cyJI6mhFN3Jc6Wvy5kSV1NCOauC91tPhzI0vqlFIpc1ZqZG18Ah42uvJECAiBjBNQSqV08R0/b/BF3Mj5hr7paLP1wl2p1Dgfjf7y/EvuRiyTcTk/Up1X6WiVSm2MGFOpE1/LMU3qhKMsMFmKwO//ikIhEgnDFymD3zwbntxK5OTkxq4X2O/3tBfWxZnurdiwdTfe2G7D3Euuw013P4SH7rkDD119Os6bVhr7lJT5PcKEDeEO+Lp2YtM7+9ETqsG0i6/DdR+/E7d+8BJcM2sKTjnjbEydcBamF5yNy66/Azd/5H24aX4Fit3WhEZGWo1oh27s37gVW17bBt/Jl+OUW+7D/XffjtuvOAnzawv0/iEeFjtQPgXTx5XiksJ+9Ndvxqa338G7Ly7Bm68d+GuPWnrwJkz6l01BscuEqv1rsfb19djSEkC4VhfEHHY4tO/Bh28/fG07sVYXvjoDtaipKsakWbNhjdqwZ+VmtPV6cVw+g2XR1bayGZhc4MaFkR1oaO3C7u7QwTSP/8rojZjq+ZlEUtFSk41apVRaxT7228hrIH15zlQqM3E5RozPPIwYNUqlnjPjpspqLGnJKN3+cqyMjC1904mbaW06/R2t2sGuo0ycWGJCQAgIASEgBISAEBjTBI5T55WOYzKboBTXovqZNkshTI5JuvBVCJfLFSuYK8X9eneISP6qAAAQAElEQVTiw+8Htm7DVnMV3lnwUcycV4ja8kSHJNbdbliKXCi1bMX2tW/i139+F9s67CipqcVZZ02DJ8eRRCMjueg8sQ37tynUv3ESakrHobLMM5LowH5dGMIUzPrwvbj7mf/FD5+5ER8q2YgND9yBT934NJ76zRps1p6HilQD/hPKFKZWbsD3f9OP9XVunHd2MXJzrNoz4dHSgv6dO/F6zQTsn1aFmZV2VE+fjim9Nkx7cQsaOvvRlOB+7FbNuukilOicJ0xuwJqNTdi8rUdvk4cQEAJCQAgIASFwrAiYjlXD0q4QEAJCQAhkHwHJOHUCnZ2dePXVV/H8889jyZIlse/FSr01UY4dAhGYTRZYbU5tdvC3x0qpwbsfjQLBIAKwwGf3wGY3wco6Cgz8mEqQU3kWLv7c5/HAgxfjzsm7sfY7/4Fv//uP8R/PrcemDi/S/+ornSeCCAeAkE/3yWzR/Ur2kpN9t8LmzkNueTVKy2fjpMs/gPc/fCUumrkOHt8GbKkDDt2hOOCfW1KMcfMmo3L+NEypKcUshxmuI0K2t9Rh+/q/omPLn/HGM9/C1x59DI999ef4+T+ew5buV7B+ZxcaWwywTNmVOZvgGVeN8rmzkf/6dvQvq0Odbs+nTR5CQAgIASEgBITA0SdwxGXB0Q8gLQqBLCQgKQsBISAEDBPo6+vD6tWr8e6772Ljxo2If5Go4YZEMLoJKBOUyQUoK6LRCKIwQ5mtujhkBW89MJn0fsXiCN77w+12O1zBbnjad6GjI4De91RLIlrnQ0gXyfy+MCK+Hni7vdC1WYR5Z13IBIutGCUXX4uLPng+PjZfF902v47X//k6fv7qNtR3+/CeJmH0h/nropcrCGtuO3r6+9DvDcX66/d3IRQ69LmtI1uOhoPwt+5DZ0c7WvwWBCPlqF5wBs669VKcWeNDcaQD7e26qMa+JIjthVUon3U6LvjASThtdjkq9D6btoEHmfRg/74m7FizD8UWL6x9zahbtwnrd/SiU/9zVe7Bxj1t2NU4dG44yj+24moUTjoJk3v2Irx3D1Y0Aj26YHiUw0hzQkAICAEhIASEgCZg0jbEQzYLASEgBISAEBACQkAIHFUCuuhlslUCyq2LQCEEojmImty68GUBC18Y7od/3KawCBXdWzFxxe+wdk07drznPj1Whfajr68b7U1+hJu2oWnbfmxcD3hZ1+ndie7db+Cvb9ZjTXMJCqZeitvuuxLnXjB9uMgG95m1fyHc5T3wTFmD7Q170dDcg1DYh/a2jejt3av3D/4I9/ei7Z3nsX7NGixp1cUgdgd9CPv19k1TEO2oRnERQBSHteCqQX7NhbjlypNx3kksfSXuZUVpG1q2Aw2rLsb77/42vvbjZ/DMMwP2k//8FB69Zhp2djZgY5OuQCVKj+l6CZyeKTj1w31Qxd345z8BFimPaUhpXAgIASEwJAHZIQRGNwHT6O6e9E4ICAEhIASEgBAQAicOAaVsMNurAOtMhMynIGA/B8oxGU6nUxd0RiiAWVxA8QKcds5ZuOrCEqz7v2/hqS9+Ap/49OP4xLf/ht9vjMJfNRMnnb0HPXt+ih/965P4zC/X4KXGbuTWQMfVHBwWRKK96P+/7+O5f/8XPPK5r+LxH/8ddZ1RnHP6GRhXPRMTanpQkv9nPPvU4/jyN36Gr75Uh33dfi1O9mHRjkUYP2sBTjn/ZNje/DWe/4/P4PNf/Hf8aZUJdd3Fev/gD5NFIbfcis61L+Plxz+BJx/R/fvEF/HFb/wBqyafjLzT5uE0LT/y67xg0uysTuS47XDazYc3HtTFr/rtqAtE8fakeaiaNg7TJpajvHzAaqZMxvTJUzFpdQOwuQl14Kff3sWqF7+Pb33iE3hM2ye0fepzT+Cpv6zFO/X9CPZ1Ycc/foRf/vfnwH0D9t/47Of+iOf+8v/w6xf+D99evBwNL/wca159Eb9Z3o6W3uDhecEMszMHZWfOw8xJNTjZC3jCR7jI0+NPQCIKASEgBITAqCRgGpW9GsOdCofDCIVCYsJA5kAG5wCPwzF8GpKuCwEhMBwBZYayFAC2mYDjQkQ9F8OWMx1ufhG9xXLgi/CHaMBk19WRyZhy+vm48EPnodTUhPadq7F67Xqs3tGEvV4PLJUzcPJl4zG+you+XduwucUGXe3BvIsWYHKVGwX5ebB6ilEZ3Y9A42as3rAFq5uBvOIqvP/0magqn4pJc8ox5wwTgo3bUL9tFza19MEbHL4qo8w22IprUVs9HqdU58Njy0PJxAWYfdZlmOnsR1TH2rh1N3rdp6Bq3Dztk6t9zO/pqMlqhWdcDTyWCEw7VmPbOt2/1XXYuicA9/mnoPY03f9cMxyuIhRPHIepp1SjxGOH84iWmI9d5zNR53NqVR48IRus1dXIvXg+aqo8KHYcEtgLK1E2cT4uyM9FrSsHgbxSTDg5B7nuTuxfvRobta3Wtnb9Bmxv7EK/tRyF1fNRYe6Bv0kz1Pu4f/XqrVi/rgGNjbvQoAtdLZFSzHD4UBjuwe7OMPzmQhRNrMa0U6tRmjOQs8nqgKd2PuYuOBcfOuM0LKgpQlmu5VBysMBszUPRxJNRPX4ixuUBR9b2EpxlVQgIASEgBISAEBiCgGmI7bI5Swn4fD709vaKCQOZAxmcA16vF1F+MXWWnkck7YMEZEUIHDMCJsdkWPMug7PwQuQWzkBubi7sdvvItz4yo7I5qLroXnz9Oz/C4sWLsfjnP8TiLy7EHefUoiq3EjM/8HU88GVu/4nefh++8tiXceMD38KNZ0/A3PIy5FZehA/813fwZWoP2Fcfvh5XTjejwFGEiWfeimufWIzv/1S38dWH8dSV01FT4GTkIc3i1oWd02/HLR++Ft/+0DTUFDoBdw0K5lyL27/5PXxTx/nFL36BJ598Et+87yOHfI5s0eICik7HGTd/Gl/Qmp9pYx9/8aOn8eT1p+C8yR6APoWna5+r8ND/XIVzJxag4oh2LK58FJ52K2666iP4n4/qotnp1+CqD1+N791zNk4tz4Fu5ZDCVYP8WZfhlq9fh4/efTVOn3kN7vn60/jGgdiMT/vlj7+PL91wKj561Y049+7FeOqHms9hPv+Kn/zkVnzshkV49FPfGBgbvf/bj9+Le88fh/Kas3Hax67CJ56+GudOLjqQs1XnMRkzrrwHt/7kB1j0sdNx4ZQcvS3+cMOROx2n3vxfuGrhLbh6OlDsju+TpRAQAkJACAgBIZAsAVOyjuJ3YhPgG+1wJIo+swed1iK0W4vFhMFRmgMyl4wcTzz+es25CEWVLoCd2OcNyU4ICIHMETCbHbDa8+DSRSOXOxdOpxNms3n4T37F0zXbYHHmobikdODWvTK9LPQg12GFxWSBzV2MvMJylMe256GooBA5ecXIcVhg1zFMFifcxSUoLC9H+QEryvPAbVUwKTOsjhx4tL6kTO939sC69yU8+29fxNc+8YmEW/wS17+BL3z1FbzdFoHP7UGxW+dnUoDJCpPNgxwdq7i8HGVlZSgsLESxjkUfK31w5I8CzA44cnTxSmtKtTHHslKdLz/hZTVpgcKAjxt5Jbo4ZDXDrLce9lAm7ZKDHJ0PPxlmdej+ud0oyXVoBiaYEp01M5PNpfP0wJOr27O5kXcgZ8aOWyyHHAc87hw4c8tRXKr5HMhvwKcIpaU5yNG55+cXH2RbUpCLPKcFFqtD98sN5uzUOVtiOSj9v1WPWS5ydB/zdfvOWB/15thDQZlsWlcEtycHbhtgVrEd8p8QEAJCQAgIASFggIDJgO/Ydj3Be6/rXgiFw/ApB/oteeizFogJA5kDmZgDllz4TA59PEYQkU9/neBnTklPCGSOgFIKFosuRtntsNlssXWTyZRc8et4ph3uR6CnGfs2b8Cm1auxelDbho2b96PNG0TgeOYmsYSAEBACQkAIHCsC0u6oI2AadT0aox2KRiMIhkJQ4SBM0dAYpSDdFgKZJ2CKhqEiQX08BhGJRDKfkGQgBISAEEiHgHsiCudei9u++X18a/GRt/nFn38V33/qQ7i0phDl6cQSrRAQAiccAUlICAgBITBaCEjxa5SMZCQcht/ngynkhSXsHyW9km4IgewjYIkEYAl6EdTHYzgshejsG0HJWAgIgcMImKww2zzIHeQ2wIFb/XjrXxFKit1wWUwwHyYeNU+kI0JACAgBISAEhECWEzBFo1GEdeHEqFFHM6qjP3U0rhs16mhGdfSnjp/E4LpRS1dLvdGY9KeOxvXhTCkFt9MJuwrDEvFDgZ84iWb59JT0hUB2EVDRiD7+ArAjqI9HB6wWS6wDwx27Q+3jcU/xUPuH204tbTifofbxHCnacFKvi3FWXMZ5kh2f0+LbBltyf7rjyzYGa3u4bcyPlpo2inS06fQ3G7RkyjzFhIAQOHEI8Lgc7pw42D5q2AMuB9s/3DZqqB3OZ6h9mdYy/lC5DbWdGvaXy6F8htpOTTZqU30dzNb+ZmKMOGcyETfTY8R+G7VM58z4J2rOPFY5jxLNxGS9Xi+MGnWhUMiwjnEyqWVs5mDUqKMZ1dGfOhrXjRp1tJF0Tl34mj17FvLddpjDPv0GPAhd2Uwca1kXAkLgaBAYog0WvszRIMwhPzxOK6bPmB77Ymcevz6fz/C5kudXvqCkomVM0Sb3unY0WXGsAoEAOHZc8vlQ5+504rL9VMc301q/35/ysXCia8l2iNODbBYCQiADBPjGJ5XzRjAYjBX6eR4f6hw+1HbRJvfaS36ZZMXpmOr4ija5Meb4ZoIVx5VxGZ/zzIjFtVwa0dGXGsblks+NGDXUppOzaN87L3mtTa6JZtI/sS9atdlshpbU8a8SGdXRX7TJsyYrGrkNZx6PBxUVFbCYTYj6euEKtOsCmO/AJ8Bw1H+kQSEgBA4RUIjq4y0AV6ATyt8Tu+2nrLQUbrcbJpPJ0Lk1fpzz/KqUSknLmLR4W0aW1NGMaOK+1NHiz40sqaMZ0cR9qaPFnxtZUkczoon7UkeLP+eSX2DOsePSarUOOX7UKZX6+CqlMFz7zGUwi8c93loyUSq1nLNFyzwPnRVkTQgIgUwTUCq1cw7P30qp2B+hGOw8Otw2ngeUUimdn+Naxh8uxmD70tVyrFKNm6qW8TKpTeV1MNM5M/5g4z/cNmoyyZnxh8tvsH3UpJozxzVVbTpxx4I2cayyob+85uVcSDS9LbU3ZlqY8pu6sahVKvU3OeSVONkGW+cnv/Ly8lCQn48cuwXm/nZYA72x7/9Scgtk4pyXdSFwVAko3uoY9sMa1Mebtx1umwn5+Xng8cgXYKVSuwjmca/U8dfGL6CZ+2DnmuG2jVUtLwDIhczIgBbfxu2DGX2USm18qeX8YLzB2h5uW6a0zFep1PqbLVqyPaonF2lMCAiBtAmMdC4e7HwZP5ZT0VLDpLkcrO3htlFDbSrn9nS1SqmUin2Mq1RqWnJWKjNacmb84cZjsH1msxlKpZ4zQzDx9AAAEABJREFU45LZYG0Pt425jiUtGaXbXzIbjulg+9KJm2ltOv0drVpeP3IeJZop8YmsZz+BGTNmYMqUyejt7oS1vxXuQCcskaDcApn9Qys9OAEJsPBl1seXM9gFu7cVfd0dmDB+HObMmRO7iDwBU5aUhIAQEAJCQAikSUDkQkAICAEhIASyj4AUv7JvzIbNmFXs8vJynHbaaXDZrQj26AKYvxWuQDucoR5YI35dCAtBPg02LEbZKQQGIRCNHTemaEgXlP1whHrhDnbA7W+DydsJt92Mk+fPR3V1Nex2O5RSg7Qhm4SAEBg1BKQjQkAICAEhIASEgBAQAllDQIpfWTNUySeam5uLWTNnorioMHYLZIk9CpcufFm87bAGumEL9Wnrhy3sFRMGMgeMzIGQPm708cPjyOprhyPQhWJHBIU5DvA7vqZPn46CgoLkD9ZR4CldEAJCQAgIASEgBISAEBACQkAInOgEpPh1oo9QGvlNmlSLefPmYurUqbCbwgh2NsPc0wRXXyPyvI0o9NEa9FKs0JcWA2E4Jvjp40YfM+7+Jlh7mxHqao59Amxy7UScesop4K2OVqs1jSNWpEJACAgBISAEhIAQEAJCQAgIASFwLAgcxeLXsUhP2kyHAN+I86/NFRYWYOaMGTjtlJOxYN4czJ8zE/NmTcfcmdOGtBlTakEbzmeofdTRhto/3HbqaMP5DLWPOtpQ+4fbTh1tOJ+h9lFHG2r/cNupow3nM9S+KRPHY3LNOMyZMXXIcRxKy5i0ofYPt33m1Ekpz41s1pLzvJkzcNLsGfo4mo1TTz4Zc2bPRnFxMTwej9zqmM7JapRo+UcOLrjgAlx++eU488wz4XA4RknPpBtCQAgIASEgBISAEDiSgDwXAtlFQIpf2TVehrPlX55wuVyoqakBvwx/2tQpmDxpEmprazFx4sQhbdy4caAN5zPUPupoQ+0fbvv48eNTjpvNWo7PcFwG21dZWYmKioohx3AwTXxbnFUqcTm2tExo+X1aqcZNV0t2tbUTY8fP1ClT9PE0PXYcsfDF48zwwSmCUUeAc+Gkk07C6aefjlmzZsUKoqOuk9IhISAEhIAQOJyAPBMCQkAICIGsICDFr6wYJklSCAgBISAEhIAQEAInLgHJTAgIASEgBISAEBACJzIBKX6dyKMjuQkBISAEhEA2EZBchYAQEAJCQAgIASEgBISAEDgBCUjx6wQcFElJCGQ3AcleCAgBISAEhIAQEAJCQAgIASEgBITAiUNAil/HaiykXSEgBISAEBACQkAICAEhIASEgBAQAkJg9BOQHp7wBKT4dcIPkSQoBISAEBAC2UCgq6sLr732Gl544QW8/fbb8Hq92ZC25JghAuFIBH1+P/a0t6O1pweBUAgRvS0ajWYoIwkrBISAEEifgLQgBISAEDhRCZh4oRUIBGDUQvoijWZUR3/qaFw3atTRjOroT10wGDTc16OhZWy2Y9SooxnV0Z9jS+O6UWNMmlEd/amjcd2ocXwyoWVMmtF86U8djetGjToa+21UGw6HY2+UjOroz5g0rhs16mhGdfSnjsZ1o0Yd+2xUR/9MahmbORg19pVvgo3q6M+YNK4bNc5F0Sb3mhhnxSU5t+sixvLly7FkyRKsWbMGvb29Q77eHI3xjcdl7GSNY0vLhJZ9TjbPRD/mmw1a5pjMxR5LWyx89etrr7a+PuzTRdPG7m509PfDp7dxH4/9ZNoSnxOWwOhKzN+NQMtOrF25Beu3NaPFDwQi2dFFnj8SzyfJrMeP5VS0PLdSn0ycI30yrWX8I3Ma6Tk17C+XI/keuZ8aMubyyH0jPacmVS11nL1cjhTnyP3pxKU2HVZjSUvuqfaX45rO+KYa92iML/tt1I5GXLaRLXHj48txGiln1kE4FxLNRFFHRweMWp++YOOFvVEd/TOpZWzmYNSooxnV0Z86GteNGnU0ozr6c2xpXDdqjEkzqqM/dTSuGzXqaEZ19KeOxnWjxrmcbVqOLU9WnZ2dho/feH9FO/K5L11W/foNbSqc/X4/eIJPRcucU42baa3RY5f+8Zy5btSOppaf/CJ3fuKLy+HGzufzgS/c1BjNuaenB2zfqI7+x1d76PiKx+1M4XyVLVqOe+IF1lDrLGz59S8Qm/U47tLXX31c14XSbfv3o10veezTZyi9bBcCx51A62a0v/VzfOFT38JXnn4Zb7QAXcHjnoXhgHzjw/MHz31GjOfXVLXdupBNfSrn9rGo5XkzVVapajk+PMfy9d/IvKAvxyjVuKI9dE1AlsNZOqz4fo4nCy6HizHYPs7FVMf3aGjZ78HyGm5bPO5Y0fK45fGbzPjyeopzIdFMFosFHo/HkLndbjgcjpgdTy1jpRp3LGo5tjT23agJ5+SPiTgrHhepck5Fa7VaYTabkYqWOdvtdtEmce5Lm1WKnOPja3RO0T9TOTudTqQ6r+Ja5m/UThQtj0X232azjciBPiaTKaVj8ETpr5FxGgs5c0wTL7AGWw9FBm513KeLgJ1eL/gaXVVQgDyXC95wGDvb29HQ1YU+XRwN6ee8wBusnWO2LewFOtdg1Z9fwq/+9WWs3NeN1mMWLPMNh3096Fz7Zzz30gv4ykt12NPpOzyp9u1oW/NX/PdvX8cz7+5Ch94b0ta+/SUsX/xZfO0Lv8JPn9uIOr1tQOmFv2cH1j77n/h//74IixYtOmifffxL+OUbu7FRF460+8FHxN+LznXP4v/+378f9F2kdZ/+/BP49v+twTur1qJj7V/xzWdex2/fqUe7VjIHvUDQ24Fdb3wTL/3zt/jNinbs7zmwJ+IHutZh3V9/ih997gn86C+rsbS+j5IB69iBzhW/w7f+7YnDYi76ytP4wm9WYHVzDwa82d5u1K3citd+3YRxC07H6efPxUyXD+59b+K13333MP1jOudfvLYT6/frMJGAzmE9NvztZ/ie7s/ntbFfixY9qjVP4bu/fhvL24HuoPY9Rg+lFHjuMXKuoi/P40qlpnXpY5l6vh6wLSMmWk/S70fTYcXxUUql9D42nbhHQ8s2jMwp+lLDPnPJ50aMmnS0fF1kG0Zi0peaVLW8BuYphUu2ZcTSiZut2nTGN1Utz4+pajmuSqnYdfZIY8v3UpwLiRYrfjEBI8ZATJjBjejom46W+lTjZlrLvJmDUaOOZlRHf15U07hu1BiTZlRHf+poXI9bskvOqWzVcm4n28+4Xzr95djS4m0ZWTIuzYgm7ksdLf7cyJI6mhFN3Je6bJ0b8T4YWfKEzeIIX0yN6OibDiu+URhLnNNhFdfGx4hLXqzRRmJ4NMaX8TjeRuzInI+nllxSzTkbtMwx8QIrcZ23OvKTJPFbHVv7+hCORlGgf5lYmZeH0txcuHShvN3vR2NPjy5i9MCr1/npwONaAGPRpGcbtr2+HP/4+Upsae1DJ0bvTzTkQ7B5DdYsXYY//HUL6ju88CZ019+yGY1rnsVflm7GsvpOBBDR/3rQsnkNViz+Pf76+8V4efkabO4G+sMU+hHw7kXdG7/C68//Hn9+eTneWrocy996CUtf/AuefWED3t3cAe0Ouof62tG1ez2WvfgGXnrpDd3Wcixdrv2Xv4V3l72GV9/cis2r16N1+xL85qXVeHFjE3p0GJak9AJhfw+a1y7GiuUv4sUtPejwDuyJhvwINK3G1ndfwF/+9Bz+8vJGrK3rgC6J6fy1srsBvdvfwOJn/47f/PUVvLV8Gd7VMV977Z944e8v4N0dTdjXE0RUF7AC7RuwYdtevLgtDydfch7ed+EsTHMFYGlch61rluL5t5Zjybs657dexjsvPqf7uB7vbGpHdySEUG8d6pa+jv/73p/wj5ffxBvLtd/ylVi+fAu27mxFm66PhXhw6JSOxUOpgQKHkfMcfXksK5Walq+h1Kdyrsu0lvHZfyNGDfvLpREdfanJhJavz5xvfD1kHkYs3Zz52s82jMSkLzXUpjqvMqXl+KaSMzWpauPjyyXZGbF04mZayzlipK/0Zc6cG8dKyxiDGeOlGpfHLY/fZMaX75Ppm2imxCeyLgSEgBAQAkJACAgBIXB0CbCA5QuFsL+7G3s7OxHVb6xLdMFrQkEB3BYLyj0eTCopgUcXw1oDAWxuaYl9CT6/A4zao5uNtBYnYLHZUDh5Oqb02jDtn5vR0OlFU3ynXu5v2Y66na+hZnwRplWVo1iXv6zYjpbtHux562ycOm8NSks2YvNmwNuPw34mn/khfOzLi/G9ny3G4u9+CV+/5Sw0vLAUr760EtoddO/f9S62PP+/+PefBdFUchO+vHgxfqZt8eLv4offuhdnhb2w7GtCi27ZyAekwsEg2nZsQY/LAVx4IbC/A/17Gw9vx+oGZlyFC+/9Kr67+Lf41eIf4L9vnYKrfT/HymUbsWxrDyI+H9qXvYPVYR9ee/8FmDQpH1NzgEgEaO8AahZ8AA99dzH+91e6j09/GU/deR5aXlqOV/6xAht1zuwjMAk5BTfg1i9/F9+K9e1XWLz4y3jigYtxXgmQb9WO8hACo5eA9EwICIETiIDpBMpFUhECQkAICAEhIASEwHEnwO8FevPNN8G/1PnWW2/F/lgBk+B3S7zxxhux7dzP59xu1PiXHGN/1bG/HyazGeV5eShyuWDX62ZdCLPqZZ7djtqiIuS63egIh7GzoyNWLON3O76nANa2Fc1Lf4v//MrjeOSRR/DIZ5/AI999Hn94823Ub3kTi//1b/jH81uwE2H40Ym9q/6MN3/9b/jbygZsaQXC3k50rvkj/vzjfxvQs42nfognnnsdzz/7J6zY9H9Ytv85/OK/voivPfUL/OsrO9HQzc8NYeifQB9Q/xr++eJf8PkfPYNf/+gL+J9/07l9/kk88usl+OtmHVjnA3Ri35pn8Y+nH8GXPqf3M/bnv6h93hrwCep2dr2OF2PtLNbtPIHv/Psj+MwXvozv/G09/v7Sc1i2+BF87Qmt/doP8KXFK7G+rQ/90D8HtC/99juH+hX3ae07cCuf9os/LDaYSyajYlw/ppa9hobGLjS1cCdLTbvQWhfAziUTMKGkGtXleTAHA1C7tqPOEsXSBSdh+uTJMIeieHVzHbq8PgoPmtXhQW5xJcrKK1E5fQrGzZ+Ok8LtKGxrRXNHBMFQJ9qat2DXjvWoOPtknHzuGTi1shITtVVWTkdN7Zm49EOnYMHJ1cjTrZq1JffwIhRsQ/2WPoQshZh++jRUNe1DYNs+bNcFqwMfDgOUfgtg88CVX4yyyipUVE7F1ImTMWNSGXZ296G+oxfhcBDtzRvgtnoxf+4cFOe5YdMyZXXAM/NszJh/Gi6ZXokp4ypROWEcqmqqMCEQRl6/T5cJdZEM/LHCZM5BXnEZSiu1X2UFKiuLUZTvglN3yqToIyYEhIAQEAJC4NgT0C9hxz6IRBACQkAICAEhIASEwIlKgF+AvHr1aixdujT2lzq9Xm8sVW7nX+7k9rVr1yK+PbbTwEu7i/oAABAASURBVH/8/q79PT3o8fthtlhQpAtcHl3sil+EcclCWJnHA7fe7tPFrwZd/GrTGv5xE94yORCON8v1oHP7Cmx+4U/46z/ewj/fWIZlK9Zg2eYG7G7Yifbda/DKz9/Gu2/vQiN0kQU92L/tdaz5x8/x9tZW7NKFIl/bLmx+6SW8/vdX8Pyb7+Ltd97EK8tW4sXV27Crrh7tXXvQ5tuDHRtWY92mOqxv6kV/kLEHshj0/5Bm1rQa777+Kn7w25fx2rtLsXz5K3jrlb9h8R/fwpsr96DVH0UwEkB/+x40bFmGNSuXYdnbr2qf5w/59PoQbFiFZW+wnZfwqm5n2dIX8dbf/4hnnvsnXnjtTaxZ+y5WLH8Tr776D/z9ny9i7d5OtPj8CPW3oPGtFVj12tt4adm7WLrsgM8//ok12qdVp3hY7iYr4BmPshoLaqfWY0eD5tOknXSO6NmOfa0mbOw4FRMryjGh2IFIwK83r0OTuRvNZ0zHpCnzkeO1Y9fKzWjt7YdWHtb8wSd2XWTL9aCo0IwcG6B8IcDXhJa9TdhZ58eUs2dj7vyJqAKgd+v/c2F31mDeuTMxfVY5ciIhWLr3oXnbWizXxdm3tbFI+/Y7y7G2rgfNXVoSf4R6EOhpwPZNCr5gBabPnYRJtj2ItNdj414/+vyRuGfCkhUoG2x2N9w5eQhbrAjpQmUk4kVHWzdyzVacNrEKuQ57TGOy2uCpnYvqmlpMzwVcFmj/KALmKFwlbuTnOZELQG/W//ciFNiNnetWYKXO++133sW6+lY097DAqHfLQwgIASEgBITAcSJgOk5xJIwQEAJCQAgIAQgCITBWCbC8EIlGwS+95xJ6PZEFP93lDwYR0hYNBBDo74dPm18XzLhvwNevF1ux7o3X8ervt2D+1V/E4/+zGIt//kMsfnIh7jhnEoq0x0DRQa8M9uitQ/f2JfjLb3ugiq7Foqd/jZ/8+nv4z49fh9trJ+OKa67HOfNvxPmVN+Ph//ohvv3VT+BbV07DhHznYK29d1tjDyy7FIou+Vfc8tn/xA8+dSWu2L4ZweVbsaTVjJ5QEWrOuAXXPrF44JbA//cf+OGjH8IHdmyJ+bzVCsTqIk09MLOdi76Cmx/8Iv7r5nnwLvkBVtWb0Xn+b/Dkt7+P//zYeFwV+A12bGvF9sb96OnYjL/92AtnzofxlcW/wc8WH/Kp29aCbU1HpktShSgpm4LqqdPwbkMDNjZqJ80f27dhu8eJNy8/H1Mn5WFyDhAI9GP79tcQ7a7H/MpKjJs+G1N6bLFbJhs7vWg8svn485ZWeOvq8PqE8dg/rQrTCgNwdu9A8/YoNm6YA4cuOuV44s6DLAO9wKY/4+Xv/QseWLgQN2pbqO3G2+7H5368Df9cn6Dpb0Vw33ZsWetGe9tklI+fhOkX7YKpfAvWb2lBX/9gRaeIbqAdrfu3Y9eWjVhQXo7ZlXmIhDvR0TIJkeA4lJQAVqt2G+LR37ofDTs3Y93J5fDOrsBM7efSBtTpcdFj8cQDWBTL+S488csleGlLT2yv/CcEhIAQEAJC4HgRMB2vQBJHCAiBgwRkRQgIASEgBMYQAavFgur8fOTabLr40I/69nbs14WtkC6ARTWHQDiMdp8P21tasL+1Faq3F4VmM9za9O5Dj4AuftVvxRZfDt4efxFmnVKLk2ZWorKiDJVFOchzWmHW3krbkA+HBcoN2PrrsHu7Lkitb4XPPQ5TZ87E+adNRWlZMZz2XDgtuSgoKUNpcQFKPTZYzcO2eihcYSFsk6egtrYatVPHo0ovx0UicPsC8IYVIlEzQu070bjiz/h/P/gf/Ne3f4anf/Malu/ej6aYz4Hb5Qp0O5MmY2LtONROHoeq8bWoDc5Abc5kTJhVoZ+XoSTHAk+0B8FAGIH9urCzfTVebX4df3zl1/j1f30dT/3X9/CzP7yBVzZ1YvOeNnR09x3K8+CaGZ6SClSPm4oJqxoQ3dKELQEvtugCoSXagfmzZ6M4xwWbqR0B725sX1KIaGs1Zk+vRM74GagY58W0slfR0NR14JbJgYZ3r3kZ//ftA7d2/s8L+ObaIpx12Wl4/zm6IGUGbJEgwgHogpodSplgMg3oBv3f4gCqT8fc99+Eez79aXxS26e1ffIT9+LmSypw0vhDKm/7fjTv3oJ1U0rRX1uJWc4czJk+D2ZbLlav346GPi9iFIL9QN1LeOe3T+HLj3wSn37kC/jl0j50n/J5nD9vMk6uCCAc7ED7tkKEOwtQVAxYbYfiHFwL+YDdb+Gd17fhe38rxJyTpuLMkys1LytMebMx6/034O6vfxmP/ctn8bmHbsa9H5qLnBUrseO1NVjefqDQebAxWRECQkAICAEhcOwImI5d0yO1LPuFgBAQAkJACIw+Aj5dxGjXxY29e/diz549B43fKzVYbzs7Ow/6JPobXe/u7h6seSS2f2RORmIM1X5XV9eI+TMubbh4Q7XP7SNph2qXOhr3s53BADH/hoaGGCeud3R0gM+pa2xsfM92tjWYUTtY+9zG7/Qqy81FkdMJky4ENegxb9Dj1abnijcUQode7tPb6pqb0a2XLr2tVPvmaTObzVBKsRkgGAQam9BgKsT2iWegaoIHpXkDu5L+35EHR+l4zFhQgZJ8L7rq1mPTsvXYtbcNPWYbvDpWKOnGBnHMz4elphrlRTbk5dlhyvEgz2yCk6664IOeBtSvWYWX/+9lvLhkKV5ftwVr6lvR6Q/isLj5h9rJ1+1Yc4pRbZ6DmrwqVFQCNhsbTDDN09+0F5scbdjYVYe6ZSuxatlm1Hc6ECo9GQW6gOexhhMEh1btBWUorp6C2W0tcO3fgy3dHVi/plkXCBXOYpHLqYP5W+Bv2Yp168yo39oHb9MmrNnSgJ2d29HvXIO1dc3Y1eg92GhfexP2blqKNUtfwAuvbcALqyyYPWMSFkwtR45mbLbbYLGGYI92IRQIQQ/5Qe17Vlj8qjoFsy69DncsWoQHtS3S9uB9d+D6CyswexwVUf1fAD0t+3R+a7DT2YL63p3Y8+5K7Gm2YdduP+rWbtSF1z50EHRUs+hpQmv9Jqx+ewlee+4ZvF3Xh101H8WUCSWYWBBGVI9XoNeKaMACmx14z/dzhfoR6tqHXUuWY826XmyNzsN5syfh9NoC7WwFPLWoPfMKXK1zvVfbogdvxV3XnYXafRvQvnod1rRI8UsPmjyEwBgiIF0VApklIMWvzPKX6EJACAgBITDKCDTrAsaKFSvw7LPP4ne/+91B27Jly6A95XdJJfqNtP7HP/4Rf/rTn/D73//+YNvUDNX++vXrD/r94Q9/GFRL/Ui2mX/SbpAeJLY/VBvJxN20adMgrQMbN25MOefEuEO1v2HDBvzlL3/BqlWrQB8un3vuOZDz3/72N6xevfqw7UP1kdpBO6A3KqVgs1pRmpOD8bqoE9FFrD26yLahpQWNfX3YqYulm1mAa22FKxzGOF0oK9R+Ho8Hdrv9UPFLt5X+oxS5VRfiiv/6Dr70tYX48mkNWPOvj+ELi/4dD/1oCVa29KI3/SCDt+DvAbY9j3++sAPffX0eLn/sG/j2M9/Bj5+6H7dNLMeMwVXJb7XnAjOvxiUP/Cu++8wz+JW2Z7T9/EdP48nrT8X5kz2Dt+Uuhq1qEqbN7UV+wQ407tqNzS+einDLTEyfDrhcWqbHqn/zWrzuXYHfvPQ0nnrgBtx143147L+fw09WBPCHtduwoenQjY+TzrgSH3viZ3j6vx/Fo2dMxPRV69G0uw+NGgF0MRCFBfB4+lASXoue9j70cLsOk/ojrKXtaN2/HVuWvYX+F76Dv/7HIlx30+247vM/wc9/9TKCq9djx54DORz8a49fwTd/+j08eedU1Ja34B/6OGzv79dtuWC2FqBwehfMRV3QdcFY7VXvOPTo342eujfwqx91odc6HY9+/xpcMK0ElYc8Dl/TIM0leSi27YBVa1ta8d42D1eMzmfSKyEgBISAEMgIAVNGokpQISAEhIAQEAKjjEBeXh7OP/98nHTSSSguLgY/AcZPe8WNX1w+WJf5nU5xn3SWo7V99isdLnEtOQ/Gn+3zrzhyvOjDJZ/zk2Jc8nni9nh7Ry7pM1j73Kb0fyZdAHPpQlaxLoDVFBTAZTajTVc8tuuC1z5t/u5uFFksKNf7i/X+fD2f3G43bDbboeKX1iA/H6W99aje8AK2bO7CHl1A0M0nPEJ6vR3e/l50tgYQbt2F1vpWfoUV/D69q78J/fs3YcWeMNpVDSbNOA1XvG8mJkzIQ3OXF75QBBHtdkweUd1ysBe9TjO6qypQVVWFiU4r8vo7sTUcwt50gjqdsHnsmNS4HI7GRjT4q5BXVIWqQqDQ3ICGljBaukyDRzDlwOYqxZQZJlh667DqlWV4sbIKbTXVmG4DnApob6nD7r2rUHD2lfjg3Y/iic98Go99+jP43KP34lM3vQ8L6tqBzU2oA8DPf9mcOcgtq0H51AtwwcVzce37LFjx57fx4j83ah8rfOaJqJ4xDXPOK8XGl5Zh6VvcDnCIdDR4ezfhjeeWYcU7u9Ch2+So6sXQD80PnfXYX2dG/a4LcdmNn8AnHv8sHv30Y3j081/Ew7ecjOvmrUZXawP2NfcBSrOweeDKL0H1xKlY8IG7cdGUYpxe/0O8uXwTltZHYbLko6CsHmZ7A1ioCgQx8HPgVsfX/vI2vvq/bYhedArmXz0fp5bnoMhmhkV7RQI+dK1/C9s3rT90e2NXJ/z1DVjtm4zWvImYUAM4HNpZHkJACAgBISAEjgMB/cp3HKJICCEgBISAEBACo5wAP6Uzf/58nHHGGViwYAFqamowbty4g5ajixpHIIg9zc/PP+iT6D/UenV1NWhH7h+qfRbl4r7U0eLPjSxzc3Nj+R75X2L7Q7XHmLSh9nP7UO1zO7U0+hkxauLGdo7Mnc+5vbKyEgW64MR1LvmccSoqKgbdzn1HGrVsbyhTSoHf/ZXjdGKcHvMSvbRGImjXRS9+sb1bC8s9HpTpPJgDx9OhKwNms/lQ8cuiKzFFNZiSBywIbsDaJe/glVeWYMk7y7Fkwx7s7Igi7MpFUVkjetvXYuXr7+DtlZuwsb4Nrd1AkB8OCrXD274Rq15+A2+9sRlrd/thKy9EWU05ykpL4XEXICcnCIetHrvWL8eqdduwqqEHfQGKdZLpPEwWwFOEggozyksasX/TCqxdvg7LtjSg3hdEWh9+chfCVVKNs92NsO1ZjX/+YwneeFOzeeNFvP3GP/Hutk7s7RwqeTusNn0cTs2Hpa8F9W+sxL6pZVCTy1GJCGzoRUtDE3Zu6cSEUz+Aq259AIsWLRqwh+7AvdddiAsCe2Fv2IXNmrM3fCCOyQZ4JmHSqfNw0ZW1MO9dh41vLsXLy3ehrj0f7iknY+4VZ8LVsRV1y1/F35fonLUtWfIqlrz9Mt56dye27+mFXzcX0TbcIxoOINC0DftaLaizXY4LP3pAwyw3AAAQAElEQVQX7onnqJf33XQWrj6tHx0tmnVDx2Ftmu1ulM27GmfMnoHL3Ruxc+lbeG3JdqxqjMCS0wO/6sS2vd3w+kPgTyToRe+Ol/D2iy/hx3/eipYiH7zWJuzSua/QtnZLPfa0B9BTvxZbVr2Fv7y6BK+9tQRLXn0b7765EfV5J8M2ZR5mVEbgUu3o2N+Mbdtb0OUN6jnaj1BfM3bVN6OhWcfWBdNIoP2gT2d/AEEmISYEhIAQEAJCwCABKX4ZBCbuQkAIHG0C0p4QGF0E5s2bh49+9KPvsWnTpg3a0blz577HdzB9fNu1116La665Bh/5yEcO003n/VmDRJgzZ85Bv6G08baHWw7V/uzZsw+2P5Q+mbgzZgx+09vMmTNj/R2q7eG2M+7VV18dy2+o9mfNmoUrr7wSLFwy1sknn4wPfehDsZgf+MAHwE/ycTv3c/tQ8egzCP7DNimlYNHFLI8ufE3Iz8eMwkLw014VTidqi4pQpi1e+OLtjmbtq5Q61IZZl8iKzsBZV7wfCz86Dev/9GV87aGFWHjL3Vj45GL8ZHUUvonzcfqlu3Th4dv45qcfwh3fX4W/NfeidDZgdeqmPLoNiy5i/Pnr+MNn78DCmz+OhY//DCv3+HHZBRdgotZPntKF8sJf4pdfvBsPPf4UFj23Bbs6fFqc5sOuE5hyOuaX9+Cipm/hx5+5E3c89Rt8bgswwQsMPgOSjOmuQf6US3HrvVeiwrEVv3xiIe69RbO57THc96XfYvmeFl3CGroti82GoknTkQMT3Js34/yKSszUxU8goEXb0LItip2vnYTxReNRVZ6jtx14uEpgqxqH6XOXwWbfgC2bgdhdgwd2xxYlM1B46pV49GNRlO1/Ef957/fx53casa/wNEy7/C587lYLKlp+iScWLsSt2hYufAD3f/KH2FZcBdf0KSjRjVi1DffgrbTtdVuw3eXDpkuno7zAhcTbD0uKdRGu9kLs3tuBLXsb0aIbO1REMutnhRh/yiW44JZbMXn57/DGT36A+/+8HS3h8djvd+Dvmzdh4HZIIKiLX9t3vIGGhmfR0/5b/PQLD4B/yZF/gZL22a//FM/qMQ3bgF3L/4b/eWAh7rpxIRbe/wQe/vEbKL7oFFxw2SmYEfHD3b4cy199Ef/z3TewVlcne/r3oG/ni/j1T1/Ecy9tQYv2CWqfFTGf1wd8dLbyEAJCQAgIASFglIDJqED8jxEBaVYICAEhIARGBQEWLfipnSPNpt9cD9bBofyP1I/0/ERvn5+MG64PQ+XP7SNph2s3vo+ch+LP9rk/bnxOHW87jG/jp7Di27nvSKPfYO0fuU0pBRa13A4HSnNzMbmkBDWlpSgrLo59yiwekz5KJRS+oH94q5rZCef4+Zhy6S14+JFF+JfPPopHH74Pj15/Ni6eNQ4lBRMw+wOP4Pr7nsAXPvUQHrvxanz8tgdx9e2fw4cWVGJaaTE8Zafh/Pvux22ff+zAbXFP4p7rL8cHZ+WiyFOGiaddiSseehKPfOoz+OzHPog7Tq1EqceqExjmYXMDE87DpZdcjC98dD5mFbrhQiHcJSfhvEevx8UfOQXzC61wuyowacGVuPruL+j8H8Njt9yBRz58NW790q24QvucXOaGe9L5uOTii/HER0/G7GI3XK4q5E45Bx/+zPtx2QemoxZm2JGPqnkfwjk3Po73L6jGjFIrzO5S5J10BS6/4W586fOP4jOPaTaPfQ4PP/QJXHO67nsJhv6xOGEuPQUnXXkH7nj8M7jpgomYX2HR/rQK1Jx7MS597FZcNL8Ck/ISLp9NHjjyp+OU6x7Cxe//MC6ZPhnnLHwMF11+JS6pBfKdugmzHdb8CtSe8yF8+OYb8Kl7L8P5UwpQneuAo6hab78KV918H/7l0UfxmLZHH/2MzvlhLLxgEmbPmYHiuR/AI9edh+tPm4AC3ZxVGx8WZwHGn7MIF19yPT52hm5nwQc1/8vxuQ/PwORiFyx0OmDmkukoWfBR3H/12bjm0vMxXrf5qYXn4YYzag60aYbVUY3CCRfionvux+13Xo0Hzp+MOeedgynKiZkvvoH6+i7U9wEWRy4qTrsLH777K/jvr38JT35ez5NY3o/iUb28+aoLccZEBwqmn42zrrwVT3zmUXzm03rfZz6PT376M7jtipk4Te+3KytMnsmYNHsuPvD+mZhQ5IbTVgx72Vycd+FcnDq3Crnax3zA54r3z0KNng9OyI8QEAJCYBQQkC4cdwKmaDSKcDhs2KijjSVtJBIxzIl8yInGdaNGHc2ojv7U0bhu1KijGdXRnzoa140adTSjOvpTR+O6UaOOZlRHf+poXDdq1NFSmVvU0YzGpD91tEzFZQ5GjfnyDGlUR/+xqGWf2XejxjkxlrTsK80oJ/pTRyMzPjdi1KUzn6lPNW6mtOxvqjmnqx1pbJgXucQt/pxxE7dx+1Bt0Y/+yZhSCjarFbkuF6oKClCR8Ikvh8MRK44ppYZuKm88CmddgptuvxuLFi3CovvvwqJrz8AF08pQqAsi1fNvwvs+yu336u2XYuGVH8U577sF50wrxoS8PDgLZmH+Tbfjo9QesOsuPwsLKk1wW3NQOvU8nH7tItx5n27j2nNxw6QIerauw6olS7BkUFuH5es60JQ7C3NPPRV3XDQVE/N0YQc6Vv4UzL/xUpx60QxMzTHBafagZMq5OO2aA+1fdx3uvfg8vO/uKwZ8ChxwVp2EU9nOxVNRm+eEw14C97h5OO/mM3H62TWohAk2DLQz77LbcOa0UtTkA7oqA5SfhFMu+cgAlwN9u++u2/G+uQd8tNugD5MN0EWWyed8EB/Q/ufPKxtoM1ZCKkf1glNw1p0X46RJ+Sh3JLZgh00X5yadexNOOeMSnDW5CiddfKNePxenVAI5tgFfk9UJz6RzcfYHrsQ9H78EZ08eaOfQ9psPy/n+u+/AZSeVY+L4KuRMPgvXX3wSLplVgVzdnFkbHxZ7DsrnXYcFp16C980pxbg5F+CsBWfgzlOrUJ5jp8shyxlo5zrdzqVnLEDlpLPwMa4f1mYO7J5pmLvwZlx7wwdx11kTMeWkMzCnpBAXdW3FhmWb8c7mZrRHPSicvRAX6Tmy6ADjxOUNHzwfp423IXf8XJx04TWH9+uej+Py+ZWoLdCpxW6DrUXtzDm47H3TMb7QBae9CI6SOTj7/DlYMFv3V/tYPLWYqH0uj/m44dTSZB/DHbNDHcvUsH0uh/IZajs11A61f7jtmdYy/nD5DbaPGvaXy8H2D7eNGmq5HM5vsH3UZErLcz3jD5bXcNuoyVTOqcZlXzOhzUZWmc6ZYzXc/BtsX6ZzZvzB8hpuGzXJzkkyoW+imdi41+uFUaOOZlRHf+pCoZDhmJnWMm/mYNSooxnV0Z86GteNGnU0ozr6U0fjulGjjmZUR3/Oi7GkZV9p7LtRi7PilzEb1TImzaiO/tTR0okr2pHPuRxfnuBTZSXakRlzPqfD+Who+SXpzMOIHY24qcyrbI47EmfyCAaDYB+55HOu88KJ5zuu07h9qLGiLvECa6R1pVSsyGWz2cCCl9PpBNctFguUUjhhfvp2on3d7/HTR+7FIwsXgre1vdcex30PP4d/1usC2AmTeFYlcoIma9V5TcKM06fislvdWPK73+GZX7yMN1qAzkP3TGqfE/PB43ekY3+w45nHMrX8YxiD7R9um2iTe+0lw0yy4oxNdXzHkpaMUu1vprScV8yZS84zI5apnDMdNx1WJ7KW12+cC4lm0j+xiy1ecBkx6mhGNHFf6vhx/vhzI8ts1TJvI/2M+1JHiz83sqSOZkQT96WOFn9uZEkdzYgm7st5MZa07Cst3n8jyzgrq9Vq+BhmTJqReHFf6mjx50aW1NGMaOK+1NHiz40sqaMZ0cR9qaPFnxtZUkczoon7UqeUMjy21FNL47pRo45mVEd/6mhcN2rU0dKZz9mmVUoh1ZyVGo1a26Dznec6pVLrb7LawsJCnH/++bjiiitw3nnnxW4/pJa3NvJ54vah5jb9Ey+wkl1XSsWKXUoNLJPVHTc/Ryk8E87Ehbffg9s/9Sl8alC7AffccQrmlXqQD/kZPQSU7oo+LiunofLCq3HXfR/GjVfMwcxcwG3Wu07wh1IqpXNsvADN5VDH+1DbeR5QSiHbtBzKVHPONi37mWrOorUN+jo92PGQKVY8BmV8kxunTI3R8YrL9xWcC4mmt5mSnsSJE1sLQUvcluw6dbRk/RP9qKMlbkt2nTpasv6JftTRErclu04dLVn/RD/qaInbkl2njpasf6IfdbTEbcmuU0dL1j/Rjzpa4rZk16mjJeuf6EcdLXFbsuvU0ZL1T/SjjpbqG2BqE9tLdp06WjpxM6FVSqV0Icu+KpUlWtvACxZfvJU6/jmnE/doaJOdw4l+8biJ25JdPxraVI6FeNxUtZzT2aZV6vjPZ3JSauS4/IuVCxYswNlnnw1+4X1ubm7sGsflcsWeJ24fam5xTBMvsEbNur0UnvGn44JbP45bH3kEjwxq1+Pjt52CuSVu5EN+Rh2BnCp4pp2H6265Ate+bzam6+KXy5IdveSbrKGO2aG2x4/lVLTUkEwq5+dMapVSKRXsmLNS2aVNZ3ypVSq1/lLLuUFmQ829obaPNS0ZpcoqriWzoXgOtT2u5XIon6G2U5NuzmxjqPaH2k4N46bT39Gq5TUg2SSaKfGJrAuBE4WA5CEEhIAQEAJCQAgIASEgBISAEBACQkAIjH4Cx6OHUvw6HpQlhhAQAkJACAgBISAEhIAQEAJCQAgIgaEJyB4hIASOIQEpfh1DuNK0EBACQkAICAEhIASEgBAQAkYIiK8QEAJCQAgIgaNPQIpfR5+ptCgEhIAQEAJCQAgIgfQIiFoICAEhIASEgBAQAkLgqBGQ4tdRQykNCQEhIASEwNEmIO0JASEgBISAEBACQkAICAEhIATSJSDFr3QJil4IHHsCEkEICAEhIASEgBAQAkJACAgBISAEhIAQSJFAFhW/UuyhyISAEBACQkAICAEhIASEgBAQAkJACAiBLCIgqQqBo0tAil9Hl6e0JgSEgBAQAkJACAgBISAEhIAQODoEpBUhIASEgBA4KgSk+HVUMEojQkAICAEhIASEgBAQAseKgLQrBISAEBACQkAICIF0CEjxKx16ohUCQkAICAEhcPwISCQhIASEgBAQAkJACAgBISAEUiAgxa8UoIlECAiBTBKQ2EJACAgBISAEhIAQEAJCQAgIASEgBJInYIpGowiHw4aNOppoR2ZHTrSjyiqJMWNMmsQ98ccoEolk5BhMJ24mtDy1pTqfx5o21WOf4zqWtOwrLdV5RS2ZGdVTl86cpD7VuJnSsr+p5pxJbbJjS67MU0wICIETh0Aq5xxq2AMukz3+437UpKuNt2VkGY9rRBP3jWu5jG9LdklNuv1lG8nGi/tRk6m4PNczfjyXZJfUZCrnVOOyr5nQHg1WzD3ZEnQWpAAAEABJREFUsYn7HY24bCPeXrJLapLiPMj7/7g2nf6mo2X8ZPsZ96PmePSX/WKcRDMxCa/XC6NGHc2ojv7U0bhu1KijGdXRnzoa140adTSjOvpTx0HmulGjlmZUR3/qaFw3atTRjOroz76mqqWOxnaMGnU0ozr6U0fjulGjjmZUR3/qaFw3aqFQKFYw8/l8Y+r4Tae/2aTl+PJYSjVn0Sb3upYO56Oh9fv9ho/foxE3lXk1VuMmO0bBYDDx+krWhYAQyDABvvEJBAKGz7E8ltPVJnveSLz2OxpxM9Xf4xmXzNJlxamZas5jSUtGqfY3U1rOjWzLOVOsjkZc8uYxacTicdPRso2RYvI9NudCopn0D2w2m2GjjibakdmRk1LKMGOypZbGdaNGHc2ojv7U0bhu1JRSSFVLHc1oTPpTR+O6UaOOZlRHf+poXDdq1NGM6uhvNptjnK1Wq+G5xZg0tmPUqKMZ1dGfOhrXjRp1NKM6+lNH47pRo45mVEd/6mhcN2rUKaUMjy3jUEvjulGjjmZUR3/qaFw3atTR0pnP2aZVSiHVnJUSbTJzjOdJpVJjZVRLf8iPEDg+BCRKEgSUUrBYLIZfR6lRKjUtzwNKZZ+WONnvZM6riT7sb7Zp2c9UcxbtyO974/MjU6zSmZOZylniHpt5xfcVPNYTTW8zGX5R4KTWwtgbb64bNdEmP8DCamywSvUNMOeH0eOP/tTR0ombCa1SaswUC/jirdTx7286cY+GlvPTqMXjGtXR/2hoUzkW4nFT1aZ6/DJuprRKpTafmbNSg2lHfn1gX5U6PlrmmXiBNdI6P1kSCofR6/fDFwyCn9bktpF0sl8ICIHkCfBNJc/1Rix+LKeipYbZpXJuz6RWKXXcC4Xsr1LHP24640utUqnlTC3nBvttZD7Sd6xpyShVVnEtmZGdEYtruTSioy816ebMNtiWEaOGcdPp72jV8hqQbBLNlPhE1oWAEBACQiDLCEi6QkAIZCWBUCSCHp8PdS0taOrqgj8UkgJYVo6kJC0EhIAQEAJCQAhkAwEpfmXDKEmOIxIQByEgBISAEBAC2UCAn+4K6EJXW18f9uqiV5ffj6aeHtS3taFTbwsEg6DP0e1LG3r3r8brX38GL/1xJVZ3Av3hIyPQZ80BnxUDPqEjfeS5EBACQkAICAEhIAQyTyCVDKT4lQo10QgBISAEhIAQEAJCwCABFrWC4TC6vF609vaiQy/NFgu8eltDdzeatXX194NfAsvbIA02P4x7F7ztW7HyF3/Hspc3YWs34HtP8asb3o64z+aYjzcyTJPHZRcT6EV3Qx3qli7FCm1Lh7D123ZiT3s3murWYuuapTjc7139fCM2b96Bfft2Y9Wq3di2uxM9ug9xDJGQH71N61G3ez2W79yJHStWYOMQsdj2shWrsKOpF50+3Yg8hIAQEAKZISBRhYAQMEBAil8GYImrEBACQkAICAEhIARSJcDCF2913NXeji6fDy67HbUlJSjNzUVYN7pdb9/T0YEeXRTj94GxWKY3j+GHX/d9Gzb86Xv44cKFuEvbwiHsX771Q/x26Xo8//1P4eufXIjD/W7Wz7+Ir331e/jTH36F++//Fb71q1XYrFv3auMj0NuMbc9/Ft//1edx6w9/gO/cfTeeHCIW277t7gfwnb/vwKpGqsUyS0CiCwEhIASEgBAYmYAUv0ZmJB5CQAgIASEgBISAEEiZAItY8VsdG7q6EIhEkOtyoSo/H3m6AFaek4PqggJYbTa06KLYDl0E6+jrgz8QSP4WyJSzO5GFVp1cOapPvRSXLFqEe7QtuuVK3HzRNEQrT8G4c6/FbXrbQ9quv+IsnFzmh7m/Ce7yKZh31SLcft8iLNL7Fi16UC8/iquvuRQL5s3Dtae1IRLcip++vBPNXT6gfQe6ti7Bb7eOQ6f9LNxw8SW4WBe/Pkrtg/dg0TWnYN68OeipOh+X3HQX7tbb77/7Tlw2rww1+TpFeQgBISAEhIAQEAInPAEpfp3wQyQJCgEhIASEQLIExE8InIgEwrrY1en1ooW3OurillMXvIo9HpRqc5jNyHc4YoWwkrw8+JVCfXc3GnWRrFtrwuFwQgEsqrsXQF/bLuzdtBQrlx24vW/5KizdsR97WcjRHnyE+trQtXcT1qxchqVLV2P5mjrU9/tjt/pxPy3msy/uswor1uw45BMNA/52tO1qwLblWrtjBTZu3ICVqxvQ3B+Az98NX0sd1q5eodvXeSzTy417sLO1F35EEEUvuvftSLhdcTVWrNqJPR1+9PYNaNcNqoXWMjuaRf9XgXGnvQ+XfPKTuEfbJ+/8CO744OkonX0h5l5+Az6ut31C2w0fOBenVgEeG1Ax7TSce90ncfcDn8Qn9b5PfvIhvVyIa665DKeecjpuuboME/MbsOb111C3rxUNO7ehYe0qrMdZKJt8JT5+ySV43z334KPUPnQfPnnDhTj3nHPgmXMFrrz9Xtyntz9wz524/KRyTCzQKcpDCAgBISAEhIAQOOEJSPHrhB8iSVAIGCYgAiEgBISAEDiBCPAvOfKvOrb198OuC1/jCgtR5HLBrHNU2sy64OWxWjG1uBjFOTnojUaxva0t9lcgA4d9+ovfQN+KuiU/xe+/tBD33roQvAVv4Z33YeH3XsQza5p1awOPvp1LsOb3X8LD996qfR7Exxd9Dz/btT92q9+AB0Cftb//MhbFfR4e8NlEh3Af0LYUb//sWfz3HT/AT5/+OJ544nHc+/Bf8GJ9J5r2r0fDKz/Apx/8uG5f53HzXVj45DP48es70KrLX0Fsxfo/fg8/WLjwwO2KD+PjD/wvnlnRjB1169H46g/w2ENao/cvvFm3obU/immBIOMfIzM7PSg6/YM4p9yPD+5+Css3rsefljRi3cpuXHLufFy4YApKdGyrNnkIASEgBISAEBACo4eAafR05cieyHMhIASEgBAQAkJACGSeAG97DIbDoEV0Ycuii10seB2ZGQth0PvDwSD6envR19eHw4tfvGzLQenU83H6tbqYdP/DePjuj+C2CyZjwsq1aF1ZhzVtXvS3rcXmt/fh7deKMPcDN+Gmh2/HPbdeivOLc1HJoGEv0Dngs+TVwoM+dx/wqaJPNAJov/7OdWhrWY7OnA9i7oUL8fFb52BOSStal+3Fsr+YMe+y63X7d+Oemy7ARdY3Ed27Em9v6MTGF3+Dt1r2Y/m8q/CB2+/FwzdfglvO88Dj2oeN7yzBW79fjrxpH8DlNz2M+++4BVdP9WCyOxD77jN+vo0ppGq7Vr+M//vuo/jyvzyKRx/V9rkv4tGnn8fvl+9Gp8mKqLMaU6afhLNPnoqu55/BurX12D7+QsyrLceMIhvMOrDSJg8hIASEgBDIJgKSqxAYngCvoob3kL1CQAgIASEgBISAEBACKRMwmUzw2Gyw6KVfF7a6fT54QyHo8lKsTRbE+OmwNl3sYsFL6f1m7Qdt/MuPLJ7FHGNlmRwUVc/BzDOvwOlnnYezT5+HU2pLUbGjDt07GrG5vR/de5dj/fZOLGufi4uvuwv3f+pO3Hfb+3BBSR5Y2IqG+uFvXBHzebdtDi5a+HHt83Hcd/tlB30G4vH/bpjsQXim3IDzr7oBd982F3OdDWhYvR0vvt6DoomzcfLZp+P0kyZiWngN/Pu2YOWmTuxZsRRbu7qxc+qpOHvhXbjzzutw18I5mF7p0/ltxcaVO+EpPQvnXXkn7nzgbtx5yXScMc4Nmw5p0pbOo6d1L3atewvL33kLb72lbem7eGv9LuzY3wM/TIgiByXjZ2DK7HkILnsFO+v3YWvFfFQVulHhSCeyaIXACUBAUhACQkAICIFBCaR7fTFoo7JRCAgBISAEhIAQEAJCYICA3WJBTVERCux29OoC17bWVjT29iIYjepCDOALh9Ha349NjY1oaG4GenpQpotledqUeu9nkHi74hrernjfbbjujs/i/n/9HV5obEeDDhfy+9G2bRO25YWw7aKpGJdjR7nenvg43GcaqnMd7/E55D8VdvtFmDI1F2VsSLePrduwtekN/K7hl/j6p+/Bw9fdgdvv/Sq+8bd9eHlrH9q6epGTOxWehp3o/tv38LflzVgTqYFr5rk4rWoC5k7xwFHZjbd+/Te89soa1DudqD7tNEyaPBnFOrBFWzqPKWd+GDd++Rl876fP4JlntP38f/HMF6/HXedPGbT9Jj0m61rb0BfkbaXpRBatEBACQkAICAEhcKISkOLXiToykpcQEAJCQAgIgfQIiPoEIWDSBSy3LnzxC+7L3G54fT7s7ezE9vZ2tHi92KPXtzU1YX9LCyyBAMp1MagoNxc5Ho8uPNmh1IECWKAX2PU6Xn9pK37+WhGmXnEjblx0B+667TJcWJyHagDRaAShgB8BMxBw22E1m3BkMYk+4biPR/uY3uuDgz+M74HNZoau4TGAbtgPf/54mE+9ElfdeQ/u/cQiLHrkMXz2i/+GB2/+MK49tRqTz74BH77pETx+99WY3fNLLH3m8/jifz6N55YFEJp4Fd734OP45KNzMDu4FEse+yK+/sRzWPxiHfbouAFt6Tzs7lzkl45HVfV4jB+vbVw1xpflo9Bt0yzCUOhCw7bd2KCLciUffj9OqqnEjNfewc49Pdjdn05k0QoBISAEhIAQEAInKgFTVP/WkX9JyKhRRzOqoz91NK4bNepoRnX0p47GdaNGHc2ojv7U0bhu1KijGdXRnzoa140adTSjOvpTR+O6UaOOZlRHf+poXDdq1NGM6uhPHY3rRo06WiQSQapaozr6MyYtnbiZ0PJEajxuWL8ZHPgGGfbdqJET4xrV0T+TWsZmDkaNfMeSln2lGeVEf+poZMbnRoy6dOYV9anGzZSW/U0152zQkivzHMyUUrDqylGBLnxV6qKW22xGd38/duji1+6uLuxqa8NeXfgK6215el9lXh4Ktbm1v81mg0kXp2LtBnVlpmEFVm1qx4uN03DmR+/EPQ/ehLuuPROzCjzI1U4mZYLdZofZG0a4pQe9wTB8oTAiuqjmi0TBzzbRx3bAJ7Jf++j9vlAIUV0Qo8+wXziv+6IrYXDmlKBywjxc9JGP49YHPoVPfXIRPvXQ7bjustMxf1wJPEWzcdL5H8aNd1yP00vq0bX213jutz/BKxta0Og4CePPvhG33n0GzqnuQvffnsWzT7+CV96qj316Ld3il8Yw5CMaDiDQvhWbdPHrjTorxl1xJS49pRbndmzFms0NWNvYC79WR7TJI/sJpHLOoYY959LIeZ2+1GRSyxyMWqZzZvxsypnn+mzKmfmmOiczpSXfVHOOa5l7Ns2rTPY3HVbpaDlWqY5RMnHpQ66JZmJAn/4NpBHz6t9SUkczoqPvWNVycNl/o0bG6Wipj8U0OMaMma6WY200NmPSROvDSOxC+o0KWY3kN9h+6mhjjfNgLEbaRk60kfwG208dbbB9I23j+PI4HMlvsP2MKdqRj06AH/wAABAASURBVCGyS4fz0dD6/f4Rj3XmmWhHI25ie8muS9zh51QwOGzJCEopXZSyocDjif1VxwJd1Oru7cW2/fvR2NqKaF8fKh0OVObno7CwEHkHil9WqzWmTbx4Q4UbltnFKHJa4G5uRs/WrXhFv85v1k5mswVFhaXw7PPC//JWbO3xoVm3HWptR4t+3egezKf7cJ8e7TPkQxfnUFiEip5tqF3xDNauacOOJu0d0oW5tndQX7cDryzrwco//E3vW4N6XSQbd8Vn8P7Lr8R1c/wocm3DhvVr8Ze/1KOjoxqz3vd+fPSJ63F2dRGqdDPH+hH29qLt3b/izaYOPFt1CSaWL8CH3jcFF92ai9dXrsIrK7ajVSfBIqFeyCOLCfCNT4BFX31sJHueox+P5XS1qZzb43HT0Waqv9kWl9M61ZyzTct+pppzNmp5HI2l/g47RiOc+zKt5VjxnGvEjOTM90OcC4mmf5loAi+sjJhNX7BpIWhGdPTNZq1S+je3+iKU/UjW4v1VyriWMchYqdS11LMdo6aUSml8GUepAS37zudGjPnSRGsd8bg06zcgZGWEb9yXOppwHpkzOdEywUophUzEZX/jc8XIkjqaEU3clzpa/LmRJXU0I5q4L3W0+HMjS+poRjRxX+qUSv3crpRo4yyHW6bDmedYpZLnTH+M8MPbH+1WK/LdblTr4lZNTg6c0Sjy9bbq3FyUFRSgSBsLX06nExaLJfZafLBZmxOYMBczy/twStev8cdvPIEnf/5X/M/WAAp90dhfclR2D8y1F+HUuTZcWvIHPP/dJ/GVb/0c//HPLdjT5QM/0UQfywGf95X+Hi88/cWYz7//Y2vMJ3ww4CArFp1D0clYcOZpuOr8Iqx//ml89yuP4tHHPo9Hn/wefvvPlWjUBQeT2oU1Lz+Db+jtT37p+/jfN/qxKucKTKypwATTGrQv+wa++W9P4vH/+F88/Y9V6Dx5Ispmj0cNALu2dB67jvxrj49+Do8++jT+94fP4JXXX8FTv+nDvu4qfOB9c1BVVIDc8TNQceqZeF/+m+ip/yf+5+WdaNCs0slBtJknoJSKHUPDnSMG28fjTqnUtDwPKJV9Wo4W+z0Yj+G2sb8nuvbI/NnPTOScTlzRWkd8XxQf53TmpHBOnnM2sOI1II/1RNPbTLE3V3yDZcS0MHZBZkQT981WLQ+meB+MLLO1v8zbSD/jvtTR4s+NLKmjGdHEfamjxZ8bWVJHM6KJ+1JHiz83sqSOxhO2ER19qaNx3ahRR0snbia0SqnYi18q/VUqu7Q83yh1/HOOxzXKmP5jVZvKsRBnlao21eOXcTOlVSq1+cyclTr+WnJSKvm4zDPxAmuwdaUU6Oe021GmC1+1+fmoYCFMF77GFxWhRBsLXy6XK3ZtRl8k/lidQOVszJlUjEtLW9C6cQWW7+rENsd4nDlnCk6tKUKh2wVL1QKcdEYNrjrHB/+OVVi/YS/WdbtQPKMG42uKD/icfMDHj8CO1Vi/fg/W9ThjPhMm6HYcFlgchSiaUIlJcytQ5LLCAf1jsgM5UzD19PNxyVXnoSC4E3s3vIk3316GN9fsR2OnH3mFZpTW5iPibcfON9/Gu2+uwdaeYoSmXI3pNZMwpzKCcsdObFr/Lt5cvhVrG4MounA6audVxz79ZdNhhnzYc+EorMbs2nLUFHtAX1PM2QyzNReFE+Ygx6YQ2Pkm1izTeb1JextvvrkOGzZsw77m/djcOQGlJdPw0VOrUJyjW8gdh5yJC3DVbIUaVxe27u2G13+gBGiyAJ4yVFZWYv7EIhSSSyxeVv03ZpO1WCyxY4mvUcmaWf9ykcBS0VJDbSrn9kxqlVJg/GQZxf2oUSq7tOmOr1Kp9TeduGNNy3nF44jL+FxLdkkNtWSWrCbuF9dyGd+W7JIaxuUyWU3cj5p0ten0d7RqeR1HrolmSnwi60JACAgBISAEhIAQGJ0ETpxe8YLMYbOBX2o/rawME8vLUVJSgvz8fLh1MYxvnOnz3ozNelMxJp51Gz7yxcX4/s8WY/FXv4of33sb7v/xI/jwHefgrGJdq7EApXOuxUX3LsZ3f6x9nnoKv/jiY3jyZ4/hljsP97lQ+3yHPt/+Nn7xxAGfj5+Ls8pcyCk7HWfechUeeOpKnFNTgHId/eCjdDYqL7wH//U/P8LixTrGAfvaw9fjmvkFmHzBbbjl0988tO+pz+O7d52LU8pqMOeMW3DNE4vxvZ8O6H7xo6fxpetPwXmTPQebH3KldBbKzrgB/3Hv5bjrvMko1o66u/p/N5z5s3DaLf+NR7850O6hvH6h83gSn/+X+3DNNTfh6e/dhEU3zsd0rdLlRP0/YNMFrinv/3fce9MifOfD0zGp6MAem85pyvvxoauuxvfuOQenVeQhJ6aQ/4SAEBACQkAICIFsIiDFr2waLclVCAgBIZAuAdELASFwQhBgcYtfgu9xOpGjC14sejkcjtinL7hv8CSV3myGzVWAvPhfMywrQ3VhAQqripFb4IbLDJgUYHHkwV04HpVV4zG+ogLVpSUorS5BfrI+FhNMFhdcBbkoqsiFy2rGQJEJAz8WByzuQpRXVmH8eB3jgJUV5SPXaYbNXYD8kopD+ypLUFnohtNig8OVH8u/8sBfYxxXVYnSPCfcNhNG/GFcVx7KC3NQ6LbFclIxkQkms0PnW4HiivGH4sbyGqefl6G0tAi5efmorMxHcb4zdntlPKIyWWDLKUdhfjEqc+2wmQ/sUXppy0Fubi6qCl06fxP0llhE+U8ICAEhIASEgBDIHgLy+p09YyWZHkUC0pQQEAJCQAgIgUwSUErBZDKBtzvwk142my22zm2QHyEgBISAEBACQkAICIGjRoANSfGLFMSEgBAQAkJACAgBISAEhIAQEAJCQAiMXgLSMyEwpglI8WtMD790XggIASEgBISAEBACQkAIjCUC0lchIASEgBAYiwSk+DUWR136LASEgBAQAkJACIxtAtJ7ISAEhIAQEAJCQAiMIQJS/BpDgy1dFQJCQAgIgcMJyDMhIASEgBAQAkJACAgBISAERj8BKX6N/jGWHgqBkQjIfiEgBISAEBACQkAICAEhIASEgBAQAqOWgBS/Dg6trAgBISAEhIAQEAJCIDUC/GuNdrsdvb296OzsFBMGMgcyOAeCwSBcLhfMZnNqB7SohIAQGAMEpItjjYAUv8baiEt/hYAQEAJCQAgIgaNOoKCgAEVFRdi+fTtWrFghJgxkDmRwDnR3d2PChAlwOBxH/VgfdQ1Kh4SAEBACY4SAFL/GyEBLN4WAEBACQkAICIFjR4CfMOGnv5RSUEpMqexioJTkq9ToYRA/Hk0meatz7M560rIQEAJCILsImKLRKMLhsGGjjibakdmRE6fFWGHFvrLPY6W/7Cstnf5GIpGMHIPpxM2ElnMr1bjpalMdX8bNJi35pjqfM6VlvrRUOaerZb+NxmbMdOYG9anGHUY77HmIOlqqcdnf0axl35RS4K2P/LSJmCP2qRvhIBwyMQcsFgtPOeBxmer5ORUtNQzMpdG41Ih25PdV5Ho0WPH1jG0ZMcaljksjOvpSk+r4MuZY0qbDKq4lM3I3YnEtl0Z09KUm1TE6Gtp0+pspLftNdkaMGnJOJmf60DfRTAzm8/lg1KijGdXRnzoa140adTSjOvpTR+O6USPoTGkZ22i+9Ge+NK4bNcakGdXRnzHT0VLPdowadTSjOvpTR+O6UaOOZlRHf+poXDdqoVAo9kbVqI7+jEnzer0pH/ujV3v4+ZCcaORm1KijGdXRn+ObqeMonbiZ0KbDKtNav99v+BjMdM6cn0ZtLOTMPiZeYMm6EBACmSXANz6pnGMDgQCo5dLouY7fNUZtKnEzrU2nv9mm5cxMdYyoTbW/qWoZT7SHX58PdWzyOBJWybHK9LziWA01jkNtN5Iz34NxLiSaSf/AarUaNupo2aZVShnuK/uo1MBHwblu1JTKjJbjQzOaL/1VhnJWSiHVnKmjMX+jRh3NqI7+1NG4btSooxnV0Z8f6U9VSx2Nt+iwLSNGHU20I583yYmWKiulUjtfMSbNyLjGfamjxZ8bWVJHM6KJ+1JHiz83sqSOZkQT96WOFn9uZEkdzYgm7kudUqmPr1KijbMcbnk8OfOcDPkRAkLghCLAT4ANd44YbB81SilwOdj+4bbxPKBUZrQEn2rOoh35mo7jzvHNNlacE6nmnI3a+BhxyTEzYtnY36Oas4Ga0NGIe6zHiNeAnPuJpreZwDdmRk0LY0UKozr6Z1JLyMzBqDHndLTUG41Jf+poXDdq1NGM6uhPHY3rRo06mlEd/ck4VS11NLZj1KijGdXRnzoa140adTSemFPVGtXRnzFp6cTNhFYpFStesw9GjH1VKru0PBaUUimfn5VKTZtO3LGqTeVYiLNKVcs5nW1apVI7BtNlpdTxics8Ey+wZF0ICIHMElAq9WOfmfPNnZFrDfpSQ20q5+d0tUql1l/GVUrFin3sgxHLVi3HiLkP1tfhtlGjVOqs0ombqjb+2sTch+vbYPsypWWuqfZ3rGo5VoON4XDb4qwypWX84fIbbB81nBvJ5MxrZfomminxiawLASEgBISAEBACQkAICAEhMKYJSOeFgBAQAkJACIw6AlL8GnVDKh0SAkJACAgBISAE0icgLQgBISAEhIAQEAJCQAiMFgJS/BotIyn9EAJCQAgcCwLSphAQAllDQJksMNuccLk98DgdcNnMMCmVNflLomOHAP84Cv9IBJf8gvix03PpqRAQAkJACGSKgClTgSWuEMgmApKrEBACQkAICIETnYDJkQN3UTUm1k7GtPEVmFjghN0ixa8TfdzGYn78K199fX3gUopfY3EGSJ+FgBAQAsefgJHi1/HPTiIKASEgBISAEBACQmCUEDDZ3HDml6GqejwmTJhwyKpKUVXogtNigimNviplhslsg81uh91mgc2swH9pNClSIXBMCPh8PrS0tGDr1q2oq6tDW1tbrBB2TIJJo0JACKRKQHRCYFQRMI2q3khnhIAQEAJCQAgIASFwghJQZissdg88+UUoKStHVWUlqkqLUZKntzn1PiWlqhN06CSto0wgEAigs7MTO3fuxI4dO7B3795YAYyfBuPtkCfWp8GOcuelOSEgBISAEMgIASl+ZQS7BBUCQkAICAEhIATGGoGwrxt9HY3Y2dCKtm4vEA4CXU1o278fO5t70BcKI3yiQpG8hMAxIMDbHltbW7FlyxasXr0a27dvR3d3N1gAOwbhpEkhIASEgBAYwwSk+DWGB1+6LgSEgBAQAsYIiLcQSItANIKILngFgmGEwhHdVBSIhMA3+oFQFJGoHY78YhRNmIBx2g67NXJCFaqrCpHvtMBm0lJlBuy5yCsuP3j75LjKYpTlO2A100H7xB8mG8zOPBRWVaMysd3Y7ZYeOC1OuPIOxS0vzkeuXcFsssDmLkBe2QRUj5+AQ9vtcCT4D+Rjx3rYAAAQAElEQVQ5TudRjJJ8J+xQMMECm+uQdsBn4FbP8hK2D90+5GcME+Cnu2ic/z6fD52dndizZw82btwYux2ysbER3M4vxR/DmKTrQkAICAEhcJQIHHF1dJRalWaEgBAYzQSkb0JACAgBIXDUCfCSzAZ7TgHyqypRXlWOstIiFBXkI79QF5XKSlBZrp97bLpYZYYy22DVvgUlxaisKEax9stzu+ByWGAyxZNTesUMs90FZ14hikqKUFxUgPz8fOSxzeLiWEErx+GA0+WGq6AYhRUVKCktQGGeHU6HB56cEhSVVqC4sAB5HiccVgus9hx4CnR7Om6hjluQXxDLsbRC51fgQa7NAotVt5lTiMID2sKCPOTlDZjH6YDdAl0g0+nJQwhoAiyC+f3+2K2PvBWSnwDbtWsX9u/fj66uLnCfFME0KHkIASEgBIRAygRMKSvHvFAACAEhIASEgBAQAkLgWBDgp8L6Y7dINuzcge17WtDaFYbZ5EGRxw2Pww2zxY2Csny4chWCgRY01+/A7l0N2Nvaj0CIeubFyzwHXLo4VVxZgNxQF/oad6Nu63Zs270frV4TLJ4iXegCVF8nWnc2od0fRDTHhcKqMhSXTkBpQQEKrAH0t+5CW2s7OoNOOIvLUZBrg0fHbd21Azu378KOve3oCLhhd+WiotijYxYjN9eDQlswpt27c0vs1jbe3ra7sRXtXuBgmpAfIXCIAItcvPWxvr4eK1euxKZNm9DU1BT7hCT3HfKUNSEgBITA8SQgsbKdgCnbOyD5CwEhIASEgBAQAkJg9BGIIBIO6sKWH/5gCOFIFEqZYDGbYLLZYHa6kG+zwhUKIdLdh16fD/2BEIK6ohSNYuDHpACHLlY5HMizWwc+sRX7sv1SlBXmwuNywGS2wG2zwIYg/P1d6GhqR09fFBF7PnLznfBYfEBvKzp1jJ6AQtTigNNjg0O3abXkIK+oVBfJinSRLAcuixV2bVaHDVaLJXb7pdVi1gU6XWDTBbPSkmJ4bFGYwf4A8TQHkpX/hcAhAixy8UvxvV5v7NZHfjcYPx12yEPWMkZAAgsBISAEspSAiS8k4XAYRo06mlEd/amjcd2oUUczqqM/dTSuGzXqaEZ19KeO84PrRo1amlEd/amjcd2oUUczqqM/+5qqljoa2zFq1NGM6uhPHY3rRo06mlEd/amj8SKPz40YdTQjmrgvdbR04mZCy7mVatxMauPcjSw5PszZiCbum46WfKmPt2VkmY6WMWlG4sV9qaPFnxtZUkczoon7Ukdjv+Pbkl1Sl874Up9q3Exp2d9Uc84GLfvGPI+L6YKSiYUvXdyy6YJXtD+AQDiqS0pHRFcK0H427e+GCSaTLko53PDk5iDXaYYpEkBffz+CwQgi0TAiIR9627vR2xtB0OSG02WCDV5EejvR5wvDHzFDWWywO0ywmPQ6v6PMkwNPjgsevQ0+ry5U+NEfCuu2/AgGAvCHFRx5JSgqq0JlRTlKC/OQ67LrIpmCSSFrfyTxY0dAKQWLxQKXyxW7VTYnJwd2ux1KKcNBeVwme16O+0UPVI9T0VLDJLmMt5fskppMatnvZHON+2U6Z8aP55LskhpyTrW/1LGNZOPF/ahjXNGGR6w7kFGqrOJa8o6zT3YZ13KZrCbuR026ObONeHvJLqlh3HT6O1q17BfZJJqJYPllkkaNOppRHf2po3HdqFFHM6qjPydHNmqZN/M3auwrzaiO/oxJ47pRY8xs1DJvo32lP3U0rhs16mhGdfQP6d/2p6qljsZ2jBp1NKM6+lNH47pRo45mVEd/6mhcN2rU0eK/fTaip45mRBP35fimcxylGpe6dOKmqk2nv9ms5ffYxMc82eUJ1F9d6PAlZWMhZ/Yx8QLrhFsPB4HuZrTtrTt4+yFvQdyyfQe2NHWitS9gLOVAL0KdDdhbtx3btxy6pXHLzr3Y0diBzvYmtLS1InYbpi6usXGzLpzllk1AaWkZynKssJqNFzPYjtjoJqCUAgteNTU1OPnkkzFjxgxUVFTAarXCdOgL7UaEwDc+qZxj458y4yfPkj0vx/3i2nTiZqM2HVaZ0HLypMqZ2lRypka0yV0zpMOKx6BwPvac0xmj46XlexrOhUTTryGm2IsJX1CMmBbGXoCMaOK+mdIqpWK/NYrnYWSpVPZp0+GsVPb1V6nUc06HVaa0ZrP+rb2+CDQyj+O+mcp5dMa1DnkOTbe/Sqkh246P5WDLdONSP1i7I22jjjaS32D7qaMNtm+kbdTRRvIbbD91tMH2jbSNOqVSHyOlRDsSY+7PFs48J+N4/YQjiIbC8EWjCOrXAVgssCjAdGT8SBTwB8DbJntNCmGnDWbtaA77EQz4Y18i7ud+3VYoYtb7XMgtLUBurhm2SC/6exnDDXNuEXKcFjhNIUSDfvi8EQSjdsDugdUUBnR7fCMZs0AQgWBY/2ZfL/u70d3WiL17d2NPYwuau/yIQOfKfHXhS0FBfoQACSilYrfSlpWVYdq0aZg+fTr4F0ILCgpinwDjJ8GUMj5fqON5xIiZ9fWVUkofVhbDr8GZ1JJjqv0VrTWpseb4jiVWnE+p9jdT2vgYcWnkuKdvpnLO5rjpcE5HS2Ycs+GM14+cv4mmt5lgs9kMmxbGil/ZpiXkVHNOR0teqcbNCm3CHGK+tFT6S8aZ0DImLZWcqaOlo+WBa1TPmDSjOvpTR0snbia0SqnYxQn7YMTYV6XS0xqJF/eNx40/N7LksaCUMnxuZoxMxU0n52zVknUqx0K8v6lq04mbKa1SqR2D6bJS6vjEZZ6JF1iDrSuTBWarAy6HDbwVESxXWeyw2e1w2S0w61zVYMIjt0VCCAd86PWH4IMZZqcLbo8n9h1eTrsZus41oIhGdPHLC2+/Fx2+IHwON2y5OSjI8SCH/trcbjec+jXcrvc5cvNQUJKjcwkj0tuOzo5e9AQtCLsKkZeXgxyHCeaIbq+7H/0BM8K2PHhyPcjN88Cj24qZ0wG3zQqrzQWrxQxr1KeLaD3o7u1HnzcYyzsUDMIfiiCii3cDicr/Y5GAUurgewl+0qukpATjx4/H1KlTUVtbCz6362PDxAIvjP8opWC1WsHXRSNm1sUvRuObKyM6+lJDbSpx09UqlVp/GVcpBS7ZByNGjVLZp+UYMXcjfaUvNUql3t904mZCm86xkI6WnDPR32yOS96co0Ys3t+UtXqQ2IaRmPSlRktTPudQm0zOg712mCgWEwJCQAgIASEgBISAEDi2BEyOHLgLKjCxsghFuU7AbAHyylBUWoKJpR64rWZdykoih7AfYV8X2lt7dBHKBmt+JaonTkbthApUF7kOFNbYTlT/p4tP7W1o3dmCdr8VpvwKVNZOw+Sp02KfsJkyaRLGFRejvKoExRNLUWQPItLZieZd+9HSvBv7OzvQEbDBXVKDouJC5Fm98Lbtjf3lx/j26okDbfETO9PGV6C2JBf5JbWoGHdo++QJlagutMHe34rejg4094QQ5CfTdIbyGLsEWCQq1vOPc2fevHmYpOcjC2Fms3nsQpGeZxUBSVYICIHsIWDKnlQlUyEgBISAEBACQkAIZC+BaNAHf287WpsbsG/vHuzavRu79ur1/R1o7fYiEPaiv7MVbbt2Y++uZuxv70N/MIyIrxudrU3YtWcfdrX2ossbQDQcgL+7Fa37G7Fbt9HQ1ITGxgY07NuD3bt3YVdTKxq6fbrAFEIkpOP2daBj3z40HfBt0v605v370d6j29QFqS7qdzdhf0s3uvqDCAT70d/dgram3WhoaERrRw/6/BGEAl69vfXg9obGJjQdaK+pvRMtPXp/Twu62hO267YbG/Zhd0sH2np9CIWjkA9+Ze9cPiJzw0/5ia6ioiJMmTIl9kmvyspK5OXlxb7YnoUvpZThNkUgBISAEBACQmA4AlL8Go6O7BMCQkAICAEhIASEQFIERnaKBL3w97SiuakR+3Qh6qA1t6G5qx++sA/eng507mtE4z5dXOrywsvbA/296OloxT5dZNrX2YdufwjRSBhhbxe62poPbyveri4yNfcGENRFJiCkC2D96N3fjNb4/gPLRl20au3pRmd7WyxuE+N29sOrdZFoGEEdo6d1H5oa96Gloxu9gSjCR2w/2A+2qeM2dfejr7sZHVp32D7m39EXy39kWuIxmgk4HA7wE1+8vXHcuHHIz8+P3QIzmvssfRMCQkAICIHMEjBlNrxEFwJCQAgIgVFFQDojBISAEBACQmAEArzdkd83x+Vg38syglx2CwEhIASEgBAwTECKX4aRiUAIjExAPISAEBACQkAICAEhIAQGJ6CUin3ZvVJyeyPkRwgIASEgBI4LgWNZ/DouHZAgQkAICAEhIASEgBAQAkJACAgBISAEhEBGCUhwIXBCE5Di1wk9PJKcEBACQkAICAEhIASEgBAQAtlDQDIVAkJACAiBE5GAFL9OxFGRnISAEBACQkAICAEhkM0EJHchIASEgBAQAkJACJxABKT4dQINhqQiBISAEBACo4uA9EYICAEhIASEgBAQAkJACAiBzBOQ4lfmx0AyEAKjnYD0TwgIASEgBISAEBACQkAICAEhIASEQMYISPHruKGXQEJACAgBISAEhIAQEAJCQAgIASEgBITA6CcgPTzRCJii0SjC4bBho44m2pHZkRMHPptYMV/mnUrO6WgZk5ZKXOpo2aiNRCIZOQbTiZsJLedWqnGzVZvqfGZ/U9GSb6rHUTpaxqSlkjN1tExp2W+jsZlvqmNELS3VuJnSsr+p5pwNWvaNbDkXQqEQxISBzIHMzQEej+meN+LHM4/pZC2duJnWptPfYbVDvM/MVH+ZK+cGl8mOa9yPOVPHZXxbskvqGFe0I793JqN0WZF3smMT90snbqa16fR3tGrZL86jRDNxsH0+H4waB1i0yXFLlxX1RseH/hwfGteNGnXpxBVtcnMjXc7UGx1b+lNH47pRo45mVEd/6mhcN2rU0Yzq6E8djetGjTqaUR39qaNx3ajxTROPI7/fb/j8zJi0VLXpxE1Vm05/x6rW6Jyif5wV142aaIc/r8f59Pf3o7e3V0wYHDYHZE4c32OCr39848Ol0XNdMBiEaH1JXXscDVaBQCCpWInjGI+bipYavhlOdW5QyzYS80lmnRrRJjevhFVynDjvhNXQrPheiMdcopn0D6xWq2FTSiFTWqWU4XzZR6UUlBo7Wo4PjX03akqNLVZKpd5fMlYqtXmVjlap1I9BxqUZnRf0p47GdaNGHc2ojv7U0bhu1KijWSwWw+cO6miZ0CqlkIm4mepvNsZVKvUxUio9rdHjgP5krJQyfBwcJe2ojqtMJoRgQo85F52WQm1FYhZh0CkMjvtx0GUpQL/JiUg0CnMKr/tmszn2fiGV199MaqF/Us1ZS1O63mB/RZvc++hsZMX5lOr4Zkob58wlr12MWKZyznTcdFhlSktmI40tr3k5fxNNbzPBZrMZNi2MFb8yi2v+DAAACctJREFUoSXkVONmSkteqeY8lrQcn1T7mykt86WlM748eI3q0+kv86WlEpc6Wia0SqnYm2ejrJivUsrweY5xjr42ufMtx1ep459zOnHHopbzI5VjIV1W6cTNlFap1I7fOKt0OB8PrVImBCMKXrMHfdYC9NgKxYSBzIHjPgcK9PGXD79yIByJxgo6fC03Yjzn8M0S31wZ0dGXGmpTOeekq1UqtXMs4yqlUmKVrVqOEXPnmBkxapRKnVU6cTOhTedYSEdLzpnobzbHJW8jc5m+o72/vN7lPEo0U+ITWRcCx42ABBICQkAICAEhMIoI8JbfUCgIUyQAUzQ8inomXREC2UNA6VTNkSAQDiCoj8eoLoDpTfIQAkJACAiBTBM4AeJL8esEGARJQQgIASEgBISAEMhuAvzOr6DfB0vIC3NUv/nO7u5I9kIgOwlEo7BG/ECgH75+LyKRcHb2Q7IetQSkY0JACGSOgBS/MsdeIgsBISAEhIAQEAKjhIDNaoHLboMtEoBZm0J0lPRMuiEEjjqBY9RgFKZoBJawDzaEYbdZoZQ6RrGkWSEgBISAEMg2AlL8yrYRk3yFgBAQAkJACAiBE45AZWUlZs2cAbcVMIf94Ke/hi+AnXBdkISEQFYTYOGLhWeTPv5KCvMwa9YseDyerO6TJC8EhIAQEAJHj4AUv44eS2lJCAgBISAEjBIQfyEwSgi43W4UFuQjEg7C5O+BI9ANUyQIKYCNkgGWbpzQBBQisIZ9cAY6EfX1wWYxo7CwEPzi+RM6cUlOCAgBISAEjhsB03GLJIGEgBAYkoDsEAJCQAgIgewmwDfZLpcLOR4PHAjB4m2HNdQPsxTAsntgJfsTnEAUKnarYwDWYA+s/i647RawGO1wODDYX/s6wTsk6QkBISAEhMAxInAiFb+OURelWSEgBISAEBACQkAIHHsCfMO9YMEClJUWo6+jBc7+/XAGu2GOyifAjj19iTAWCfBWR37BvTvQDlNfKwL+fsyaNROTJk0aizikz0Ig2whIvkLguBKQ4tdxxS3BhIAQEAJCQAgIgdFKgJ8yYQGsoqICE8aPBz/1ZfZ1wuVvhzPYCXu4D5ZoAKZoWG6HHK2TQPp1DAlE9XET0cdPCNaID45QD1yBTjj9bYC3C8V5OZg3dy5KS0tht9uPYR5Hu2lpTwgIASEgBI4HASl+HQ/KEkMICAEhIASEgBAYMwSKioowcWIN8vNyke8wo8Dsh8PfAZsuhFmDvbCG+7V5Y2/g+SZezAerLmYIB5/MieHmQVjzCevjJtQHa6AHNm87POFuFNkiyHPZUFVViZkzZ8ZueRwzJxvpqBAQAkJACCRNQIpfSaMSRyEgBISAEBACx5aAtD56CPD7v045ZQFOPnk+JlRXIerrRbirGdaeJnj6m5DvbUShr0FMGMgcSHoONCLP2wRXXxNM+jgKdDbHvt9rxozpOP300+VWx9Fz+pSeCAEhIASOCQEpfh0TrNKoEBACaRAQqRAQAkIg6wnEb4HMz88Hb4OcO3sW5s+djZNmTcfc6VMwe/pkzJ466T02Y1INpk0cj1lTat+zbzD/xG2Z1E6tGZdyztmmZb41lWWYOXliSmNEfarjO6a10yZhzrTJmDdzKubPnomTT5qLKZMnoaiwEHl5eXKrY9afNaUDQkAICIFjS8AUjUYRDocNG3U00Y7Mjpw4jMZYDbSbrpb6VOIy30xoGZOWSs7U0bJRG4lEMnIMphM3E1rOy1TjinbgnDLS8UG+2XocjdS3wfazr7TB9o20jToamY3ke+R+6tKZk9SnGjdT2nT6m81aFsFycnIwZcoU8BMqU6dMxqRJtaidOBETB7EJEyZg/Pjxg+4bzD9xWya1jF1TU2M4b+rY35oUtNRkQjtu3LhYQZO5J/JPZj1TOY+WuLW1EzF50iRMmzoldotjdXU1bDYbeF5LPM/yebrnDbaR2GYy6zwvpxo309p0+pspLZklMy6JPsyVY8Rl4vZk1qmhpRNXtCNfj5IRx4jLZMYl0YfjQy2XiduTWWc8arlMxj/Rh5r0tcbfD8bjptPf0aplvzgmiWbioPl8Phg1ghZtctwyxYrjQzM6tvSnjnlz3aiJNrl5Qa7psqKe7Rg16tIZX+qNxqQ/dTSuGzXqaEZ19KeOxnWjRh3NqI7+1NG4btRCoRAyNUaM6/f7Db8uxHMW7cjngDgro/OC/nGtcD4+nMncqAWDwZSP3/j4Go1J/0xrU52TvEBNRUvOovUlda4WVslx4nEkrDLMKon3pfExCgQCSc1/jmvcqOGb4VTOOXEtl/H2kl1Sw7hcJquJ+1Ej2uTmpbBKjhPn1mhnxfdgPG4STf9C0gSr1WrYlFLQYsM6xlJKQSkl2iS4K5U6K44PjcyNmlKpx1VKtMny5vgolfqxQH2ysRL9qFMqtbjU0iwWi+FjmDqaaEc+55KTUgrCKjlW5JUqK6VS56yUaBPPLUOtc3yUyhyrofIabns85+F8htpnNptTvs5JJ2462nRyzmZtKucN9hf6J1WtUmrEc/tgc4txlRLtYGyO3DYWWekpmfK8Eu3I1xqcY5xXwio7WHGsOGZGjOf0VMf3aGjTyVm0752XvCbieCaa3maKfVyYHxk2YloYK34Z0cR9qeUAxZ8bWWarlnkb6Wfclzpa/LmRJXU0I5q4L3W0+HMjS+poRjRxX86LsaRlX2k8MccZJLtMhxVj0lKJSx0t2TwT/aijJW5Ldp06pVTK5yulskvL8VXq+OecTtxs1XJuJTsPE/3YX2pTOY6oVSq18aU2nbiZ0iqlYgXzRIYjrMeOd/ZXqbGj5QW0Uqn1Nx1tNnNmv5OZS4k+2dzfVM85fAMgWlvsvJI4F45c59wgq1TmFTXUpsI5Xa1S6Z03GP9IFiM9p0YpFSu6jeR75P5MajlGjH9kTiM9p0ap1PubTtyxpOXxM5b6y3nF/rLfI83BI/fHtVweuW+k59QwLpcj+R65n5oTXcvrXeaYaKbEJ7IuBISAEBACJxoByUcICAEhIASEgBAQAkJACAgBISAE0iEgxa906In2+BGQSEJACAgBISAEhIAQEAJCQAgIASEgBITA6CdwDHooxa9jAFWaFAJCQAgIASEgBISAEBACQkAICAEhkA4B0QoBIXD0CEjx6+ixlJaEgBAQAkJACAgBISAEhIAQOLoEpDUhIASEgBAQAmkTkOJX2gilASEgBISAEBACQkAIHGsC0r4QEAJCQAgIASEgBIRAqgSk+JUqOdEJASEgBITA8ScgEYWAEBACQkAICAEhIASEgBAQAgYJSPHLIDBxFwInAgHJQQgIASEgBISAEBACQkAICAEhIASEgBBIjsD/BwAA///agEX/AAAABklEQVQDAIa5PvRPympuAAAAAElFTkSuQmCC"/>
          <p:cNvSpPr>
            <a:spLocks noChangeAspect="1" noChangeArrowheads="1"/>
          </p:cNvSpPr>
          <p:nvPr/>
        </p:nvSpPr>
        <p:spPr bwMode="auto">
          <a:xfrm>
            <a:off x="130175" y="-1676400"/>
            <a:ext cx="5943600" cy="3619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data:image/png;base64,iVBORw0KGgoAAAANSUhEUgAABL8AAALjCAYAAADz4KchAAAQAElEQVR4AexdB2AcxdX+5vrp1Hsvltx7wWCKbWx6aCGAaYE/CSSkkUYqECAkJCEhBAgdkhC66R1TDLj3KldZvXedrvf/vZPPnG2V25NtWfKs93lmZ9837803O7O7b3dPqrq6+kBLS6tiaW5uCbBIbOuA3DFPLMeaq6am5gDLsbbLbWWRdo/uscF9y9LS0jLgMdhyyBjn/mE5tDySbcaxRKJ7qA7jWA4tj2SbcSyR6B6qwziWlkFxNRielWO5b5uamqKaZ7mtzc3NdFwotyuxA4/blv3jaTBcNdH83NjYdML1L3MW4i/SlDF8PHMaKSakx5jBYLmfuI5QfZGmjBtM/zI+GruMkdjIxvBguGKOZf8efZ4H00eDwcr+jaxveT4cDM9Dh20OnODjl64PI+vjoeujluA9LNvn40yJMEb2b2tEfcxc8XzHqRKOWZcxQ4VV0r8hP9lXFlVXVxcSExMUSUJCAmJijEGR2IG5i5Yr5nYwWI1GDRauR6kMxu6RwPIxFq3PwwsbExxHCQnxisYgc6PVaqBWq5FA45G3lUhMTAyMRiNhldsdKqzJFEM+G6Ly+SvswOP1UB6HCqvTaaFSqQfRXiNho22vxB56HPS23XNsGBEfr5xnvV5H41dF2DjFY38wdk0mE40j9ln52B8s1mAw0jEZnd2hwMbG9nCVEMX8bDDoafwKxMXFKu7fHruGqLiS2ISI+R4MVwaDAUIAsbFD07/x8fHobU7qryzU3uGFjaX5yhDVPMl9w/0UH9/XHNv3sWI0GgAEqH9N6I/T3vYNxi7PF9H63IPVR8XViYY10vVvIBCAia4re+vD/spONK5C7Y2LUz6O4uj8x+fCuGOM5fvQQMAfvL/qry9728e+9visfG4/0bA8t0bL1WCwPG65f400T/fWh4eWxdFxqNPpwPdVLCqPxw2tVqtIGKimm26NRqMIx3ZONCy3mbli4bxSYRyLUhzrq1QquvhWKe4jxrJNFs4rFcaxKMWxPh9TjOXjhLeVyPDEqukGWB1VH/X0r4gKq9kfGFXCb0h3qLB8XLCE/FCSMo5FCSakyziW0LaSlHEsSjAhXe5fvrkKbStJ2SaLEkxINzSOQttK0hMXq/xcyP0LWpTwG9L9imfldnn8Rn9sRD9f9dhVRT1fqdXHHqum6xx1lHZVdP4FLaE+U5J+1b/Krs3YhmJs2PXfcMay79x+JcIYNfUxp0pwrKtWq6h3QcdzNGNQEzzvR2OXMWryWauNzq6KjsvhhVVHfR2roesctVpFfaR8HKmJY9DCqTZsjESW5/5VRWW3p38Hg43uerLHrpoemEd3XDFPXEdk/HzVH4wZCizb5OAmp8faZxWNQW53NHaHEqvVRndssM/RYLU07qLFcr8GKLjJKdejTDRRzzla4qjH56+OcS21IzIZvN1ojivtfp+jwTKG28upNuJ29nDDmGix3K+ghdNI7arVqmC/qmj8qQgrV8mAZEAyIBmQDJywDMiGSwYkA5IByYBkQDIgGZAMSAYkAyObARn8Gtn9K1snGYiUAaknGZAMSAYkA5IByYBkQDIgGZAMSAYkA5KBEcmADH4d1K1yQzIgGZAMSAYkA5IByYBkQDIgGZAMSAYkA5KBkc+AbOGJxIAMfp1IvS3bKhmQDEgGJAOSAcmAZEAyIBmQDEgGwhmQecmAZEAycAIwIINfJ0AnyyZKBiQDkgHJgGRAMiAZkAz0z4DcKxmQDEgGJAOSAcnAyGVA5ff74Xa7FQvjWCR2YO6YJxbJleTq0GOAjwsWj8czJGNwMHaHAst/vSVau8MN6/P5MBQ+D8bukcAeOkYi2Q7ZjUT3UJ0jgY3mmAzZjRYb7bzBdgfA9jkXDRY7FMczt3Uo7DJX0dqV2IGvFULjOMSV1+vt87gN6R6aDhbLtwbRjl8+NobK52jtcnuHIzbaPoq2vcwRY6OxO5TYaI9J9nm4YXnscx+x74fOCwNtMzba9jJ2MHZPJCz3TbTtDWGZ74H689D9ISynh+4baJsxg/WZ6xjIzqH7GcN2B9PekYrla0DmJlxOuOBXNJ3LBxmTNxgs47kepcI4FqU41mccC+eVCuNYlOJYn3EsnFcqzHG0WMaxKLXJ+oxj4bxSYRyLUhzrM46F80olxFU0F1hsk0WpTdZnHAvnlQrjWJTiWJ9xLJxXKoxjiRz31c0X41iGAssXWENhd6jay3YHczwPNyz3b7Q+n0hYnuuiba/EfjWXDTSXSK4kV30dI8P52OAbw77a1Vc5Y3jO4bQvnb7KQ1wNNyzfHEbr83DDcjuj9VliI58nh4orHoOyfyPrp6Hqo2Nll+8r+FgIF5VarYbRaFQsjGMZbliNRqO4rdxGbutgsIznepQK41iU4lifcSycVyqMUw/BscEcs22l/rI+41g4r1QYx6IUx/qMY+G8UmEci1Ic64e4MhgMio9ptsnC9SgVxrEoxbE+41g4r1QYxzKY9g4nLPevSqVCtD5LbGTntcHwfCSwer1e8fg9EnajOa5OVLvR9JFWqwWPwWiwIZ6HG1YIgWh9FkJiIzkn8nElRHRcSWxk5wTuhxBXOp1O8fwcwkYzFkLYwdiV2IH7mXkGLdFyRVCcKFhuZ7TtHSrsYPp3qHw+ruxGGBcK+cx887ypRI4ElusYyCbfN/LxGy4qIQR4h1IRQkAIiY2ENyEkV5HwxDpCnJhc8U0St1+JCDF4rgZjdyiwoEUJRyFdIQQhEfVcx+BQXUpSIQRDh8SuECIqu9yvQpw4WCHEoM9lzJmS44J1hRDghfNKRQgR9Dlau0KIYGDmWNsFLdH6TNCofR4sVilPrC+EYLNRj0EGcz1KhfkdKqwQIur2CjE4LLc7Gq6EEFEdV2wPtCi1yfqMFUJEZVcIMaixD1rYPvuhRIQQhETUPjN4ONllX6P1+UhglfRNSDdkN7StJA1hOVWCY13GDCVXbJ/9UCKMGcjnvupjrBAiqrHAWNDCaV/191XOGIIec7tCCDYblV0hosceifYKIRSfk46EXa6jr37sq5wxoIXTvnT6KmcMQYPnhr50+io/Eliuo6/6+ypnDPvMaV86fZUzhrFCiAH7V4ieYxBhiyosL7OSAcmAZEAyIBmQDEgGJAOSAcmAZEAyIBmQDEgGJAOSgRHFgAx+jajulI2RDEgGJAOSAcmAZODIMSBrkgxIBiQDkgHJgGRAMiAZGAkMyODXSOhF2QbJgGRAMnA0GZB1SwYkA5IByYBkQDIgGZAMSAYkA5KBYcyADH4N486Trh9bBqQ1yYBkQDIgGZAMSAYkA5IByYBkQDIgGZAMSAaGHwNKg1/Dr4XSY8mAZEAyIBmQDEgGJAOSAcmAZEAyIBmQDEgGlDIg9SUDI4YBGfwaMV0pGyIZkAxIBiQDkgHJgGRAMiAZkAwceQZkjZIByYBkQDIw3BmQwa/h3oPSf8mAZEAyIBmQDEgGJAPHggFpQzIgGZAMSAYkA5IBycAwZUAGv4Zpx0m3JQOSAcmAZGBoGJBWJQOSAcmAZEAyIBmQDEgGJAOSgeHFgAx+Da/+kt5KBo4XBqQfkgHJgGRAMiAZkAxIBiQDkgHJgGRAMiAZGBYMyODXoLpJgiUDkgHJgGRAMiAZkAxIBiQDkgHJgGRAMiAZGPkMyBYOZwZk8Gs49570XTIgGZAMSAYkA5IByYBkQDIgGZAMHEsGpC3JgGRAMjAMGVB5vV7YbDZFYrVa4XQ6gxIN1uVyDSsstzFan0NYxnNeqTCORSmO9blvWTivVNgmi1Ic6zOOhfNKhY+rwWL5+IzW7lBguc1K/WV9j8eDaPuXbbJwPUqFcSxKcazPOBbOKxXGDfbYUGqT9YfKLvev3+9XNDezvyyD8dnhcCBangeDHYzPQ4212+2K+ynUv9FgQ+0dbli3241ofR4slseFUmGe2a5SHOszjsdvNO3lccR4rkepMHYoxu9Q242WZ+YqGiz3TyAQALc72j6Kxi7bi9ZnxrLf0dodbtjQ+I2mvdxW7l+uI5r+ZXw0doe6j9h+tO0dTlgeQ3zPPhT9y+f+aI+NwWCH2zHJHEXrc6h/OVV6PA/G7lBjoxmDIZ+jxfIxeayxPG55/EbSv3yfzLrhEgx+8Q2/EuEDiQ2ycSU41mUs41h4W4kMFZZ9ZH9ZOK9UGMeiFMf6jGPhvFLhDmdRimN9tsnCeaXCOBalONZnHAvnlQrjWPg4GU5YHkvR+Mx96/P5gjfd0bQ3WrvMscRaEQnng+GKTyjcv3xiisRWuM5g7A4Vlk+e0R5XwxHLF3UcHIlm7B9n7Y1oLAy1z9GMo5DP0WBD/RsNdjB2Gcu2oz2uJDayuZ3nKh6/0fav5DkyngdzPHPfcD9FMxYYx8Evth9+bo0kPxi7EhvZccH9MBiuQv3L1ztclxIJ2eVUCY51GcO2OeVtJcKYwWB5zuE6lNhkXcYMNyz3Kwc7OOU2KJHh2N6h9Hkwx2S0WO5Xnp8ZP1Df8r0UHwvhotLpdEhKSlIsJpMJsbGxinFsa7hi2W/2X6kwjkUpjvUZx8J5pcJ9y6IUx/psk4XzSoVxLEpxrM/HlMRGNh71ej20Wi0SExMVj8MjwXPiIOyOPGzvfRbiOZr2cv9qNBokJCRE1b8xMTFRHxsS23t/8hwVLnFxcYiWK4PBALVajWiOjcHYHc7YaMZCqL3HGms0GoP9e6zthto7FMcVtzlau8MNy+NepVIhPj5e8fzMfRRte9mexEY2PzNX3E/RHJOM4/7lvgqf8yPJh+xGM/YlNrK+5X4YDFfcv0KIqO5j2S6PwWj790TCMkfRtncwWL6P5GAHp3ysKJHB2B1qLB+bStrKuiGfhxOW762EEIikf/leio+FcKG5XQUOkCgVviljUYpjfcaxcF6pMI5FKY71GcfCeaXCOA40KMWxPmNZOK9UGMeiFMf61Llg4bxSYZssinAUSGV9xrFwXqkwjkUpjvUZx8J5pcI4FqU41mccC+eVCuNYojm2uG9ZlNpkfbbJEo1dxrFwPUqFcSxKcazPOA4WcF6pDEcst1UIccznZz4mmC+lHLP+iYZlnli43dx+JRLq32iwbJNluGG5zdH6zFgl/IZ0maehwLJNIUTwAUXIl0hT5ojxkeqH6w0llrkO9yXSPPs8WCzXEam9kB5j2C6nobJIU+4fIaLv32jtMo4lGp8Zx35LrG7A8yrzxDdLzFmkx0RIj/llfGhbSTrUWLavxF/WZQy3l1PeViKMGQos9+tg+pfx7LuStrIuY4aivUNll3kaivay3cH071D4PFR9dETsarUDzql8/IfLYOyG+pf7KbzO3vJ8n8zHQriowjdkXjIgGZAMSAYkA5IByYBkQDIgGZAMSAYkA5KByBiQWpIBycDwYEAGv4ZHP0kvJQOSAcmAZEAyIBmQDEgGJAPHKwPSL8mAZEAyIBmQDBzXDMjg13HdPdI5yYBkQDIgGZAMSAaGDwPSU8mAZEAyIBmQDEgGJAOSgeORARn8UD8TrgAAEABJREFUOh57RfokGZAMSAaGMwPSd8mAZEAyIBmQDEgGJAOSAcmAZEAycBwxIINfx1FnSFdGFgOyNZIByYBkQDIgGZAMSAYkA5IByYBkQDIgGZAMDD0DRzv4NfQtlB5IBiQDkgHJgGRAMiAZkAxIBiQDkgHJgGRAMnC0GZD1SwaOWwZk8Ou47RrpmGRAMiAZkAxIBiQDkgHJgGRAMjD8GJAeSwYkA5IBycDxxoAMfh1vPSL9kQxIBiQDkgHJgGRAMjASGJBtkAxIBiQDkgHJgGRAMnCcMCCDX8dJR0g3JAOSAcmAZGBkMiBbJRmQDEgGJAOSgeHAgNfrhdVqRUVFBXbt3o29Zfuwr7yCtitRWXm4VFdXo66uDpz2tr+/MsYMBba2thYtLS3gtD//ets3WJ/r6+uj5kpiDz/+eusj7tfB9O/R4rmiopLGUjn2lJVh165dqKqqgt1uh8/nGw5Tw4jxUQa/RkxXyoZIBo5rBqRzkgHJgGRAMiAZkAxIBiQDxyEDgUAAbrcbFosFra2tKN2xA+s3bsamraXYUroLW3fuxradew6THXv2YU95FUp3lx22rzf98LKhwu7eV4mqukbs3Fs+bHweKq6Gyi4fT9EeV7vKKlBd3wROw4+3SPKDsTsQduuO3diyfRc20phaR2Nrx85daG/vCI45l8t1HM4KI9MlGfw6pv0qjUkGJAOSAcmAZEAyIBmQDEgGJAOSgeOHAX7ja9u2bVi/fgPKKyrhVemhSciAJzYDtphMmA1Z6AhKNqVSOgySA8lBpMcA62XBbMwKjiVvbCa0NLbcATX2lpVh3br12LlzJzgAffzMCCPXE5Xf7w9G+jnar0QYx6IEE9JlHEtoW0nKOBYlmJAu41hC20pSxrEowYR0GccHdGhbScpYFiWYkC7jWELbSlL2dyiwbJNFia8hXcaxhLaVpIxjUYIJ6TKOJbStJGUci8fjUTwOGceixF5Il3Esg7E7FFg+LqO1K7HuiI4xfv06Wq4kNjKOeRwOlqtoxy/bHQos24z2uBqOWOY52vZKrPJxxDfuPK6USIjnaLF8axDN+Wiwdvm4GozPEjvw8cV9xP0bDVeMYWw0x8ZQYdvb21FGN+EtrW3osLnQ5lbDoU2Ax5AEty4ebo2JJAZutTF6kVjJ3Yl+DGhi4NHGwqOLg8eYDLs2Hq0ugQ6rA80trdi7dy86OzsjulYPP9eF5g2et8LLI8mPdCxfP/J8HC6DCn5FQzJ3BDsisQOffENcMV+cVyqMY1GKY33uH4mNrI+GmqtoLrCG2mc+xpTKYHzmY5lFqU3WZxwL55UK41iU4lif28s3OZxXKmyTRSmO9RnHwnmlwjgWpTjWZxwL55UK41iU4lifcSycVyqMY4lmDDJuMP3L2MHYPdbY0PEcjV2JjexcxMev5Or45kr2UeT9M5Rc8Q0hz7Gcsh9KJDQGhwuWf9+rtq4O20p3wOHxIxCTCJs+FTZdIpyaWHhVOviFGgEIun9koUSukgHJgEIGRHAM+WgseVX64NiyaZPAYw005qxON7Zs24b6+obgb+4pmXN4rmFnOFWCY13GjGQsX2tz+8JFpVarYTQaFQvjNBqNYhzbGkos22YflArjWJTiWJ9xLJxXKoxjUYpjfcaxcF6pMI5FKY71GcfCeaXCOBalONbn4/FExBoMBsXjMMTViYLl44IlmvYyjuVYY7mPVCoVorUrsZGd17hvo+VqqPpoMHaPA2xU8xX3kV6vl9gBrtdC/TsUXAkhEK1dISSWr2MGEu5fIaLjSqvVQgiJHYhj3h/iSqfTKZ5zhhOWjyd+26ShoQFxiclwx6TBoU2ET6WhG3UV5CIZkAwcPQYCNB/7VFrYKQjmobGXQGOwprY2+IcllFz78zzFXvLcw/OXEhnpWL7GZ27CRSWEAO9QKkKI4ElUKY71hRg6LF9Asw9KRQiBwWCFECcUz0JE117mWIjosEIM3XElxOB85nZHc0wKMTi7Sm2yvhBDxzNoYR+UihCCkIh6DDJYqU3WF0IwtBe76gHLhBgcVggxoA328VDhY1EIiT2Ul962hRDB8yBz1tv+/soYA1r60+lrnxDR2xVi6LDU3KjOo0IIhkZ1PAsxNNjB9O9wxQohouojbq8Qg8NyHX2Nl77KGSOEiOqYZCxo6avu/soZK4SI2q4Q0WGF6BkLbL8//3rbJ8SJhWWOQAunvfHRXxljCBr1WDhWWH6zjX9k22azw+ET8MekBD/J8qp0MvDFnSBFMnDUGRDBseZV6+HVxQXHIL99abPZgp8+svn+5prQvtCcw2moLNKUMWyH00gxIT3GHO9YIXrOXexnSFShjEwlA8ecAWlQMiAZkAxIBiQDkgHJgGRAMiAZOKYMOJ3O4F+aoygsYIiHXZcEr1pHN+MH3ywGAoDLAdgtgxenDXC7AvD7fAgE/KD/jmmbpTHJwPHIQAACXpUeNhqDwhALfwBoa2uDa6T+Bcgh7gQZ/BriDpDmJQOSAcmAZEAyIBmQDEgGJAOSAcnAsWKAb663btuKLpsLPrUevj4+dfR6gC1f+LD0Fe+g5PNXvVj1fgB7Nzph6aQbe7sdPp/3WDX3uLMjHZIMhDPgFxwA08KrNqC9246NGzeio6MjXEXmjxADMvh1hIiU1UgGJAOSAcnA0DDAP9rJfyFnz5492E1Stq8c5RWVwd9NqKzsP62pqUFdXV1EuofWFcJWVVUpxtfX16O5uRnRYNlubW3tsMMyz9G0l9s63LCh/q2urlZ8bHD/RtvegbAVNC72lZdjz94y7Ny5C/xbP/wGSG8/Cjs0o1laPYEYkE0dQgb4j49YbXa4Ahp4VXoE0MctYQDwuDRwO3RwO3vEQ+kBofID+fByztO+II5Sl52wlFq7HGiuq4LV3AmP2zWEDEjTkoHjiQERHINeCkQ7A2pYrFZ4vDI4fDR6qI+Z7miYknVKBiQDkgHJgGTgyDHAN+x8426xWNDY2IhNmzdjw6Yt2LS1FFtKd2Hrjt3YtnNPv7Jzbzl2lVVg+669/er1Vs9gsHsrqlFeXYfS3WVR2d29rzJqn4cbdseefYjW56HC7imvQkVNfQT9u+ew/j+aPvOY2LRtJzZs2Yp1GzZib9k+cODYZreDb4aP3OiUNUkGJAPHMwMqtQZavRE+LYlK26erKrVAeq4RRWNNGDshFmMnfiVjaHsMbQdTzpOMHh+L0ZzulxLaLh5nwijC5xTFQKOzo6FqH7o72yio5uzTrtwhGTgRGQgGomlM6g1GqFXqE5GCo95mGfw66hRLA5IByYBkQDLQLwNR7uzu7saaNWtRWroDre2d0JiSIOIz4IrNhNWYiS5DFjqCkk2plA6D5ODE5SALnTQWumlcOE2Z8MdlQp+YgW6HGzt27cKqVauCbxJGORQlTDIgGRhmDKhUAlqNBgGVFn6h7tN7tUZg/IwYXHRpIn74f0n40Q1J+AHJ969Pws0k3/tmEr5LctN1ifjOtT3yrasTcf1VibhuUY9cc2UirvxGImadZkRSug+WznY4HTZ45ZstffIud5yYDPhoLPrVWvBfbuQxemKycHRbLYNfR5dfWbtkIGIGpKJkQDIQOQNNTU0o27cP7Z2d6HB40RUwwG1IhkefGPyLVW6NCW5NDNxqFiOlUtxqycGJy0EMXNT/Lh4T2lh4dAnwGJNhETFocwTQ2W1DfUNjMAAmf2Q38nlIakoGhisDKiGgVqso+KWm4Ffft4MqASQma5Cdo0VRngYZGQIpqUByCpBKKW9nZ6mQkiaQmBxAAklahgpp6QLxlI9L9Af35eZqkJiiglbvh8fthM/LP3ofwPBZ2FcH7K07ULfqOax7/0NsXLMLjTbA6Rs+rZCeDp6BgN8HHx3Dzu4O2DuaIxa33QK/192vAwFBY1GooVapIAQNvn615c5oGFBFAzqKGFm1ZEAyIBmQDEgG+mTA7/eDP3Usr6jAzt17EdDo4TMmw6ZPgU2XCJfGBK9KF7yYD0BeOPRJpNxxAjLQ85siPqGBR22AQxsP/gtvTkMK1DEJaO3owo6dO9HV1QX5CeQJeHjIJp9QDAghoKIbbL7ZHvBcGQjA5/PD4fKhzexGQ5sD9SSNHU60dbvRbfegudOJ+vae8g4qC+nVkV47bXu8fvhIAnQOx7BdrLDUrkLZu/diyTP/xmcfrENFN0DNP/It8rvhdVoosNIKi9kKu9MDP1kJkIzAdVg1KUDBL6/LAVtbPcz1+9BVV9avmOvLgnrO7nb4PAMEv/i6Vago+CUghBhWvAwXZ2Xwa7j0lPRTMiAZkAxIBtDzqeMatLW1Qx+XBJshDU5NLPx0Qw/ICwXIRTKggIGAUMOjMsBKwWPEpkKt0WHLli3BN8AUVCNVJQOSgUEzMJQV9H/u5ICLn/7j4IuHgmBuCmK5PT5wykEtjxeUD8DtCcDlDcDj6xGnxw+X20figdPtgddLARwKHAxlS4eF7QAxbd2NxtUv4qM//BzPP/0qPl5dBoqzgageFk0YyU4KlQYavRH85lcXBb86qnahP+ms2QtzQyX8dPyrtLoBqOl/LA4AlrsjYEAGvyIgSapIBiQDkgHJwNAz4Ha7YbXZYDab4Qho4DMkwRN800uLgAx8DX0HSQ+GHQM8bvwcAFMb4NXHw6uLR7fNEfxLU/yGpf9Yv6Ux7BiUDksGRjYDAWpeIBAAi48iYCxeCm65SXoCXwF4qdxDQS83CwW8OP+VeCko1iNerxdyTiFCB1yJda8Z9tYqNG7fiMp9NWhqswQDX7RnQLRUOLoMCCGgogdFGoMJKrUWbpu5X+G3vXSmeKh1BqgocIYBFxkAG5CiQSjI4NcgyJNQyYBkQDIgGTh2DNgo8GXp7oZGp6fAVwIcdKPuoxt3HBL44gfLThvgsA5enHbA4/YHL9j54h/HYJEmJAPHmoEAVPCo6Um2PhFquqB3uz3BvwLp88kfsznWfSHtSQaONwb4U0UOWlGMCzwleCnw1SN+CnyR8Dbt9Po474eH8sG3v7y07fXBSyAPpT7az3VF3L4Dn/61wdLdBYu5E/YOypN0d3Sgu9MCp8tLPnCNAfhcZjgtbVTeBrvDDqfdBifpWq12ONw8lwUQ8NjhsnWim8oPSGcbbHYn3OQv19QjfiDghsfSFbTZ3dFKmHZYLVSnB6Cm9KjRo7eeOrtoP9k+YIt2H+S/FQ4nAamY14DXCa+d7JoJE+4LtbGb/LZ3W+G2u8CIgM8Jj70LFtaj8p56uL3dPe3l8nAJ+iDfEWOej4pQ8EuoVIhNzYaJRKjUAJWhl0UIAR0FvpLyx0AfmwhBuF7UZNExZEB1DG1JU5IByYBkIFIGpJ5k4DAG6urqsHvvPjj9avhU+j4/dTS3B7DyXR+WvuIdlHz5ug9rPwSqdtpg7eqA2+WEny7iD3NMFkgGRgAD/AaYV6WDT21AQ0sbduzYAbvdPgJaJpsgGZAMDIYBfyBAD4BIOA0KQPGtHqEYEcW+wC+Jct4TDEgAABAASURBVEAoXFiH94XK/JQJcGEkzgQoWGXdifoVz+PDe36G555+AC89cR8+vPsWPEfy5N134t/3/herNteikaapgNeF9s2PY80Lt+CZP96KT5d/gnUfv4XVlH9p8Sf4ckcjAj4v7Ps+wta3/oYng3XcEkyfvudWvPXhGpRW0ROzA76Z4fOUYs+L9+OjoO5PSfcOLP7fO1i1F+igB2xBVXraZi9fgm1v34cn7/kFnly8BF+QLQQ/XdyFhlX86eLP8PzTr+GLNWVBCP9nb1yPmiW34O2HbqF6w+TRP+Ppj9/Gp/9+Fds+XoNarr9+OaqW/Asv/+Fn+M9Tr+Lz1WVUvRftW57CuhfDsOwn6Tz5ykf4vLSRzUg5igwY4lNgSs6koFYC1Bptr5Y0hhgYE1IQm5YL/lSyVyVZeEwZUPlptnK73VAqjGNRimN9xrFwXqkwjkUpjvUZx8J5pcI4FqU41mccvzHAeWXippOJH4PBsm2lNlmfbQ4Flm2ysA9KhXEsSnGszzgWzisVxrEoxbE+41g8Hk/UY/BEwvJxGW17JTayed5HwZ1ouTraWLvdAavDCZfKAJ+q708dA34Bl11LousRB6UhsVM+JFzWW57KnCQuErdTB3O7GW2NdXBYuuEd4MdKj+kZXBqTDBxBBgIQFFBWw6sxwuEJBD99dLlcEZ2bjvbY5/NlbxKyy59T9ba/v7LBYpn6aM5Hg7XL83O07WWfJdY94DHNfRQtV8zvcMCG/GRfBxIOWPkpaEW3jKCkR/wUACM5KLgV2F9GSqFyyiKU91EFfgqeDWSvZz9V5jHD3lKJxm0bUbm+Bi2tamiKxyItJx4mXwvat36BHZ+tw56t1egI+GHtKEN75QaUbVuH7V98gE3LP8bm7Ruxu6YRLc118DVtROm6FSjdXYNuTR4Ss0cjKyMRSaIBDVs/wXbat6PaAovDAnvrXtSveRs7Nu9GTZuAJmsc0gpHIzM7HYkmQKvu8RJk12tpRGftTuwjW/uqG9Hc5aCd5L+3G47WKjRs3xT8dLG5zULqPlirP0fVpnewduVmtDjioE8bj7ziccjLTUCsXqCr2Q9tQhLiUhNhEAJqfRKMqfnIIp2c3EzEogkd21/A9jWfY29FOzzx45GcR3UU5CInUwO/wwFb0AfI5SgyoNbpYYhPRnxWETQGOih6sWVMTIcpJRta2q9Sa3rR6K2op4zHaH/nsNA+1mMEz1uhskjTkY7105zD3ITLoIJf0ZDMncGOSKx7wJPvkeCKueZ6lAr3j8RG1keSq8h44mNQcqWMK77JYd6UCo9dFqU41mccC+eVCuNYlOJYn3EsnO9L+HVxtc4I/jzLJ/q+iNAZ1MgZFYNR40wYMzEWYyccLmOo7CAZH4vRVDaa0mLCsRSONiGrwEgBr0601FXCZumiPH+EEH4alXnJwMhhIEA3Wh61AaBxpqULey8Fw/saj+HlPLfzfDWYYJDEDnx+kDwPzFHouBwMV3xDyMczp6H6Ik0HY/dYYtlWZDNXgAI29CCebiI5kBUuPgpkHSTBYFgAPkr9pMgpC0FBm8F6wBuRGA7XoQdaaEtEQuZcTPjxbbjgpm9iwdxi5GA3apcux84VO9BENp37MfyGdtOWTaguL0NTcirUsXroHPVw7PkAa1dtR7k5HUXn/wTnfvu3uPyGG3DemWOgb/gCe1a8hy+3tqC1owmdFRux453F2NWhg3fChTjtW3fgkh/8DBd8fSFmFAKJMfuNKUr8xIGdgnYvYdey97B8axxiJ12D06+/A4t+fDsW3fR/OPvMhRgdNw6Tzp6PsadPRbZQwZAxC7lnXI8Lqe2XLzoXU3LMqF9+Lzas24ta90QUX/gbnPud27DoB7fgyhu+jlkl+cjQaRR5JpWjY0AbE4fE/LE47JNGOpcKtRqxaTkwkYC2lVqIdP5hPa6b00jnqZAeY0Yy1t/LfKNSq9UwGo2KhXEajUYxjm0NJZZtsw9KhXEsSnGszzgWzisVxrEoxbE+41g4r1QYx6IUx/qMY+G8UmEci1Ic6/PxeCJiDQaD4nEY4kpiB577hpIrlYoueqLoXx4HIxGr1+mg0WrhV2sRoAtC9LHEJagxc24crrw8ET/6v6Sg/JDSH9yQhJtJvnd9Er73zSTcdG0ibiT59jWJ+D+SG65OxDev6pFrrkzERRfHY+JJNL5incHfGnE7HXTd7u3DqiyWDIwEBgS8HFimMaajsWaIcP7heVIIAb1eH9X5SAiJ5euYQ+XQ7aHiWUvHghDR9dFQY3V03jiUx4G2Qz6PZCy3MaIZKwAEAn469wWCQS3+WSwfRbK8dFPp81EZCwWeuNxL5bzPR/s47w9ug3Ckx3mKhPmprojshiupBJAbD21mLOLo3K+Jy0VsdiZyRwdgNHXB4+6GpZPseHpAKo0eRQtvxlk/eAjfvf3v+O4Vp2BahgV7N34JW1csTHElyC1MgSFGB21cIhIKxyPLGAtDdzdq9u5B+771qNq3D6vK1ejIn4TEiWMwNgmI1fbUH/3/ZgT8e9G2y4qOsiwI1ZlIyUxDUjrVKKiNseOQXTILZy8Yi7TUWCo8dKXOQDe8TgssbYDXDXRau7Gtcg+6bVZAlwZV8hxMP2kypkzKOhQst48CA2qtPvhZY0xyejAAFjKh0RlgSsmCMSkNupi4ULGiVBfh3MV6XDGP6YHmtkP3j3Qs3w8xN+GiEkKAdygVIQQFMYcflm8IlbaV9YUQGAxWCHFC8SxEdO1ljoWIDivE8DwmhRBRHVtCDN/28phSKkII8KIUx/pCnHhYIURUc85gxuBRx2rUwbHiF+p+g19anUBKmgY5uVoU5KqRlkbbKUByKpCaBmRmqpCZpQpuJ6YEkETlGZlqpKQKxCcFEJsYQHqGCllZGsQnqqBWe+ki00UX8H4E6Ek35HIsGZC2emHA76Nj0mmHw9wGe2dzROLoaoXHaQNje6kyWBSACH76KFRqaOjhKIua0oHkqI/9PnwI2eV0IB8P3c8YIURwTjl030DbjAUtA+n1tp+xQoio7QoRPRa0sP3e/OqvTAhBSETlsxBiSLH9tauvfcwRO81pXzp9lTOGsX3t76/8WGJDttjXgSRAwayegBbgpWCXh4JYPq8X/NaI1+uD10PCKYmPxEPi5f1+H3w+Egp89QTD6BxK+YHsHbafj6EYLVRGDTS0U2iM0BgNiIkLQK1x05zmAQeCyE3aCwh6cBibMRqZY2ahZPIMlBSkIsngQXd7CzweLT1Ei4XJpKdzuwoqgwm69Gwk6Q0wmu2wldXD2taCLosFrVYBtykB2sR4xOsAjQqDW7wOwNYIS4cTVm88RGYJ4hJNMBm4WhonmgQY45KRmRkHg4FbyuXhQjrEgD4mBWk5E6A3xMHdUYuOjW9g05KX8Pnbi/Hlh5+gvtUCt8oYDpT5o8QAH2scADOlZgeDXULQQSIEtBRMTcgppoBYElSa6KKmPEbVfZz7wstZj5vHaXh5JHnGjGSsEDxmuIVfCfXQVxsyJxmQDEgGJAPHIwPSJ2aAntaAT9QBoQLfpHNZ3xKgC3M/rA4fmjudqG93oKHNgSa66OywuNFldaOR8nVUxmmX1YMWswu8XdfqgJm2vXSB76cL9yENeAV88LutcFg6YOnqhM3hgYduPvpu93G2Z7//Tnos393ZgW6LHS63fHtusL3k93ngtnfD0lQNc90+dNWW9Susw7puWzf83v2vR/ThRHBs0RhTqQ6/aOwDIoslA5KBEcyAn845wbe8AhT8ogiTl4JbPg5uURDe4/HC7aHgE6U+2vbS3MSfMLPwtj8YAPPTwyPAT/UEogl+HU1utRSYMMXBoNFAb6e5sd4Cl5PapMCmKjhfRnBL7XYjYO6CneZgRyxF0wqTYKCgXjD2FbG9WMSllGDUjIVIzS1GPCyIrfgIm998GG89dg8WP3IvvlhRivImakvEdUrFwTLAb3mZ0nKh0uqgJtHHJSIhdzSifetrsP5IfN8MRDBS+wbLPZKBY8qANCYZkAxIBoIM9H9TTtfn4Be0OPVRhoNFbo8fLhJO3V4/PN4AOHV7AsFyD5WF8hyccbo9cNGFqpcu8P10sR80OwT/+WytsJa+jBXP/xHPPvhXfLBiH6qa6OnxEPgSjUmfvQPWHYux4sU/4qm/3Imn/vcxtuysi6YqiQljQK3WQqjUsLU1opMCX53Vu9Cv1O6FtbUeBMLAT6H7H1+Qi2RAMnDCMMDnUT4H8ptffnogpIIfGpUfahKVCBAPPgpqeSGED2rhp3IgQAGvQIDyvK0WNO0I8Gk0EPwvQJjjaHW7gK4O2CiAZ4/XA6NTYDTpEHFASggYYxMpiBV/7BoVmwf16EtxznfuwE13Pogb77gfl10yCVPHgHj2o6psN2rKy46dP9IS1Fo9DPFJiM8sBP8APr8JpjOYIBT+yL2kshcGjnCR6gjXJ6uTDEgGJAOSAcnA0DJA19Z84e2nJ8wsXrpg99ITZw5wsQTzPlAADMEAmIcCYRwg85Ceh4JgHgp4uekpNgs/3Q5QPUPVoIDXBW9XFZort6N8VynqWyyw0lPpofJHqV1BQRpNbCaSskYhd1QJcrNTENfzjYfSqqR+GAMc+OKLba3RRKUUwLWa4epHQGOCf5iXMYwlkFwlA5IByUBEDPgpaBUgUdFdo1GvRqxRC5NRhxiDFnqdGmq1Cka9hsqonMq0WjV0JDGsY9RDp9MCQsXTEAL0QAqDWRjv7ISzy4yOFhXcMSnQpSYhkaZCMtlHzUbExGUis2gcBamccDla0N5mhcfthc9mgb2hEq1OO5wJsUgdU4DEnGykxicizx+AsaETriYzOhGABw74HC44mwAfxcxCxjQaHTRqXWizJyU/3eZ2WCydaKcSNwk08RCxJUjJi0VyQhsCTevQ3tyJzm7eSZO0swFdzZUo3dmEbkuYAQCs0SMOOLq60LirHbqUfGRPOQmjp8zChElTkJuTG1Sxetyw83egwS3537FggM+rOlMCEnJLkJBTAlNKNvhBkxDiWJiXNhQwoFKgK1UlA5IByYBkQDIwDBgI0NNPErr4pJgXfHQBywGvHvGD08PK/AiWeykA5vX5KE9CgTDf/ifYihod8MLvoQtpcwesnW3oPiBdsHbb4KLgmsdphcvSBsuBfW09et0W2BzuoM8BH6VuO2x2NzweitaRL16HGY7uDlj40wmnh/wMIOD3wkc3Aw6q73BbfjAHoAt30KW712GBg2weZpfKrFSn0+0DUUDNpQvxXvU7yE8rnGSbPArW6qe2um1tsHa1wW6zwuVywkVtt1msdKsQA0PhfExaeB3OX3Q9zj93NoqL0qj+njUc2+N7B9XfDQfdYBD9wfoBHwI+J9zmTtjIzx69NtJrC/LgdPnAuj01niD/0wW1WmcAP2U2JqRB0I1lXy3nfYbEFMRnF0FrMEII0ZeqLJcMHM8MSN+GggE+j9JJwUvC500tRZgMei0MBh0FvrQU9NH7vOIHAAAQAElEQVQieOOvpTK9Dnrap1GrodVqYCQdFq1GEzyv+OlkFAjQyRZKFzofeZ3w2rvpnNoKS8NetFU3oa7WhEBGMRKLcpAZD+g1vdUrqJA/FRyNUdPnIzmdzhfOStTuraDAUzM6GmvRVLYbzV46S6ZlongsBaeKxiArIweTY/SIr6qHlXQrO9vR1tmM7tYudNcD5A56FqpfrYdap6NgIKD22eGxkQ6dqzrqa9DW1oJWUgyGsnTJUCVNR96UXOTldlFg7QM0lu1DdWUbujta0d2wGZW7N+LLVZVo7/RArTVAH6ODCnQNQOd+vp6wdDejpbwU5e+/j4ryMtSTHUtXB1T6XOjjigFdLAypydAnESFkV67HjgGtwRQ8z/K5Nib4VwyOnW1pKXIGZPArcq6kpmRAMiAZkAwMAwboWp0CQoGeABhdZ1PsCyGha+/gRThdx8NHinwxH8yTXiilB9zoyVMdlAmQnqJm26tg3vUuvrz/t3jlrp/gqQNyL156/DVsqa7BrjUvY91/foL/3Ru+n/KPPIPXlmxDg42CPR070bFjCd5bshm7y1spoNSAhs8exieP/xrP/vMveH/5PlQ20YV2dw2aVvwBnz1F+HBbj76JLVUWtDvZe/6vArWf/hdfkM6zJF/51YN77uG/YfmWNjR0hul/9uwh+rdTe17BlyvK0EJqHADr3vcedr31E7zw15/g3bdfxNr1K7D2/t/j7f+8iNe/3Arz7o+w/rV/4Km//wFPvbMWWyo6CNmzhmN7/PkV1f8vfLxkCyroaTjF4kixDfamldj6r9/jnUP8fu7Bv2DZlpb9PpPqiF+/aqCKbihjUjLBF9n8VpdQqb/auT/HZdqYWMQkpsOUnAmVWrt/j0wkA5IBycDADFDYCXaHB/XNVmze245t+zqws7ITu6vM2FNtxt7qLpRVdaK8uhMVNR2oqu1EdV0namo7UFvbTgGqdkrbUFfXCqvFDl80TyroAQ/qvkTFhw/h5bt/jn/f/wQ++LQOjZqFmDT/DMw8uQRx1JReY19UHlzj8qAdfSHmnTkbE1PaUPH2H/DmA7fivw8/gjeWlMFXeCGmLLwSC6elIjVhFNKKZ2DW1WcgMacOdVv+g/fv+hmeu2sxPl66F+bR9CjJFKwVNKkCmScjd9J0nDvbi/Sm91H22p/x9B9vxccb69FoS0A+ACMJr0KlRcr072Lygm/iHNK3bX0Snz36Ezx190/x1P2P0fl+DWqFCo648UgbexJOPn8ckr1bUb3kYWr7z/Dvp1/F52uWw+/7GBteuhev8Tnx7p/hqcdfwOfbrFCPvRJnnDYbp8i/9sh0H1MRKgG1RhsUIT93xPG6yODX8doz0i/JgGRAMiAZ6J2BAUsD8FMEy08RLz8FrijBwRJAT+ALlJIEA19Uxild6ftYKB/EKAl++SnAZK9E49aV2P75Cmyvc8FmzKCL6HHIKaYL2NgAtI4a2Fw2mNsccFAMyJA9Cqm0LzsvB6n6LthqN2DXuqVYva0adWZAG5uCtJQ4mPjpr0YPfUo+UnLHILugCGlJMQh0bkXD1newYUUFGrpioM8pRuaoZBiddejcsAxbPtyAin01aLc1oHHzh9izcSl2VZTDos2BKWscMnPSEOfbDXPdenrivBPNnS7Y3S56ct2Als0fYe/GUpTV0PV9ZhFSinPIFz/85StQSe3btHQ3mm0udFvqYK4lfOl6lK78FJuWvodNm1djR3klalo64aHH5G01u1C2YzvK6trQQRh+U81c9jb2rl+NbXTB7jLlIyGf6k8F/BXrUbVsNbZ+uZ3qr0XDzrXY+8En2LqxFe3eRMQRX1kkGSl6xKId3TYv+TzgQTHiFIRQQaM3wpiUhtj0HKi1Ohy6qDRaxKbmkE56UFeoVIeqyG3JgGRAMtA3A3QO9XjtaG2vR+mOrdi6ZR22bKJ5e8sabN/aI6Xb1mAHyc7ta8Gyi1KW3aVrsWdHj+ylfE3FZljMTTCa4qDV6aCKeD4SgCEJxtR8ZBaPR87YkzHmlAU46ZJzMXVKCfJS46BTaRBfuBDFp30T8y++GhPHZiM9LqxZWhNEQgFyp5yJyXPOwkmzpqJk3ATkT5iNUbO/humnzsfkyWORlWyAQRsLfdpopM+5ADMvOAcnzz8VY+icU0C2i6afgXHnXos5F5+PGSePQ5ZJwBCXisTCkzD5zGtx2hkLMHPGdOSSbtbok1By0rk45dJrMG/+bIwvyQCECvokqnssB+6uxdSTTsH4ieOC+rncronTMHNiFhKT0mHKnoCC0y/F7DMX4qSTZ6OoeCzycwqRWzIROaecheLx01FcPK4HO+l0jD/lbMw/ZyGmjS1EdqIRcjnWDAgI6t8eEcfauLQXIQPyKihCoqSaZOB4Y0D6IxmQDPTBAAWvAn5fz9tflA8GsSilOBb8tBEMfNE2xcdom4JfdHHP+zjoxWWcJzXwW2F+LqD9fVg6uNhjhb9zM/atWIo1n+1EffpcFF78fVxyyx24kuSiy+bj5GkmxMVooNWPRXLh13Hat3+Fi2nfFTf9CBd/bTZGx7fBsudTfL5qJ/ZZUhE/ei7OnDsBo/KToY1LR8ac63HaNb/EZf/3XcyflY1483JUfPkCVm5JhyhYhLnf+TW+8aMbMf/kTGRZtmHPm0uwZ8sWCkKVoeyjN7CnvAzNacUYdcEtOOvbd+Ab37oJC09LQj5dkx9ojN8CR9te7F3yBnaW29GW+zWcdMOt5OctuOSaBZiRsQ+WdZ9izUvLUNlmg4UChSFsR/leVG1Yh3oK1HniYhGr10AlDr0I9MFjqUPz6kewbU0ZdnWchrEX/gzn3XwLLr32PKq/He7tq7D1nU9Q3bYTe1Z8gS0vfo6dnbkwzb4KC35Afv/4Dlx2zSKcecYEJCcYoDmBr2YMCXScZI3qCW7RhXeoL/gCXEPBsfjsIhhJJ1QuU8mAZEAyEDkDdLIEzfOWetRUbkHZzlXYU7oce3ewrKDt/bJrBfbtWony3auCUrFnFUJSSfnKvatQU74WNmszElLSYTTFQkPB+Yj8UGmAzNnIm3c9LqTz5eUki275Hi6/eT4mFKQggSoRah2SJlyNaRffgSt+8GucdlIJ8lJoR9gqqB5jwVyMP/smLArWcUcwvfKHv8XZ86ZhTI7pK21TFjRF52DulT8K6iy65XZKv42L6Jw59+LbcemN38ZZXzsZo+IBOqXDmD4F2WfcgbNu2F/nj27D2RdcjjMuvgpzf3wbLrnyPDr/Fx6o/4D+9T36i0L+XHsdrphThOzkGGgSCxE/5SrMv+ZnZJv0fkw+LLoCZ114FUouugPn3khlIRyn3/42rrhgOoozE2A4YElmJAOSgXAGhvvlYnhbZF4yIBmQDEgGJAMI8D8KWnHwigNZ/JWFl6JZvlCZjwJeJD3llKd9Xt5H0S8f5f0knLL4fRREizD45XM5YK2l4JK5DR0GAzJGFSE9KQkm6hMO/ySMPhn5p16OsRn5GD9nJsacMxd5JiNiab9ab0Rc/mhkJqQgy+uDurMLToeDbjlArSGFw1YnlVTAXNWBlj0G+LJHIz4nFenxBgoEFSOBbgjSp1qgNqyEuW4D6jbVoGa3B92qqTCMOYeeFsciJZGq6G3tqIatfCs27HWilp5o66YWIMOoQxxSoY0tRMYMyueWw+1ah+YaByydOLBkTbsQc258EN+87UHc9K1rcNkphUiI0R3Y35NphdtWheaNbnQ706EdVYz0ND3iDGnQmgqRSfXHU/0e+0o0b29ASyPZgAV+rEZ3RyWa6wCvB9DnzELatG9g2pgEZCf11Hwi/q/Rx8CYmIqY5EzwJ44hDjhvSsmkfWnQGGJCxTKVDEgGJAORM0APL3TGGCSlZSKvZDyKJ83E6Gmzo5ZRE6cht3gsEpLToDPIt5Mi7wipGcaAzEoGomZAFTVSAiUDkgHJgGRAMnA8MkAPqv0U9eLgVTDARUEtLwWUvPxD80HxwRPc9sHn88LHZR4vvJynYJdvP5bxfgqKBSgYFkkzfR47rK17YLW1w6vV0s1CBmL56TaBBYk2PhWmtHzEG01IiA9AKxpQ9+mb2PTm8/jyvTexYvk2VDV0wMU23W5w4M1LOGoO/X/I6qfoj70Z9i4Lutqd8Fkr0FT6GTa99xKWvfUWNm3fhxqrB15/Kzz2Dtg7bLCZ/fCIJKjjshAXp4H+0JhUyITLBg9FtNq7fbBrDFAlxcKoVkFLz5I1uiQk5mbDkEABKG8zOtrNcNjcCC3G5FyklZyEUZNOwujiIuSnxkJ76GtZbgt8llZ0tnvh6GqFo2UT9nz+Gta+8ypWfvIldjXa0OG0wB/ohtOdDn1CPJLzvVDrWtFWthKlHz6PFW8/j+UfbcSWzXa4hR+qvtoScmwEpyq1GlpjLOIy82GITwGECIo+LglxFGjlfSq1BnKRDEgGRhIDx6YtQghodXrEJiQiNSsXmQWjkF04OmrJyBuF5IwcxMQlQEPnyb5bIQBDDpLGnIrJl1yN0+bNwsTiDDoLAeq+QXKPZEAyIBnolwEZ/OqXHrlTMiAZkAxIBoYbA4FAAOEBLA8Fs7zBwJYXXgp6ebweeDwUGKKgFwe+vJTyNpdzMIwDXj4KmLFwEI3ri4QDn88Je3cF3K4OqCnYEBebSAEmw8FQ/ktXXgdcHXvRuO1DrPzvv7Dk3w/hvRf/jfff+ATbymrQQYiwLwlpq5eV2gMLBYdcLtgomORvWoPyL1/B0ucexYcky5ftQVlTKrQxFHAzGaHTIBgTwSAXlVoHQ2wu3QwlBoNzdrsVbk/w71hFXrPTQcG6blgp0OjqroR110dY99pT+IT8/viN17Fuh0CnKxWxSVkwpExB1vhilJyUSjdMqXA1bUHZR//AB0/8Ea8+9BTeff4L7Gm2wEz9FbkDI09TrdEF//JjTFI6OM9iTEyjgFgh1L38FtiIYUA2RDIgGTjqDKg1GujpoU1sYjISU9LpwU5m1JKQkkaBtCToDEao6DzZp/NCDZhKkDnrUsz78e9w6ZXn4bSpBT1vSvcJkjskA5IByUD/DKj63y33SgYkA5IByYBkYPgxwAEsPwW9An4/NIJEFYCaREV5itog4PdCJXz7ywJU5IOgwJSKddQCoJViaKQXADiDI7S4OoGaT7DmvdfwytsbsTt1AYoW/RrX3n4vbvzZDZg3czyyyBRd9tP/ka0wJANFF2LqlVTPXQ/iRpKbwuTCi8/CpFxATwGwCGvsU83ndcLWtRduZyvUdOMSH5cEA93E9AkYaEfqFCSd8h187Rd/xQ1hPrP/3/zJrzF3WhrGzfoaxl/yIK759YO46a47cN3NV+KUlERkoAJOx0qU7ahDa6N9IEsjer9QCWj0RhiT0hCfVYj47CLEJGdQWQyEkJd6I7rzZeMkA5IByYBkQDIgGYiIAZWfbgw89ARcibj5cwzCSWzP2wP9cRfiit8c6E+vt32DwXJ93D8snFcq7C9j2YdjiWWbOCDSYQAAEABJREFULNHYZRzLcMQq5Zj1ua0snFcqjGNRimN9xrFwXqkwjkUpjvUZx8cl53uR4Js8fZVL7MBzVYg7n89HsZ5Av3yGdA9NjzaW64/kzMbHSTDwRcEstVrAZFAj1qilVIsYgxZarRoajTqYj6Fyo0FD2yrodRqYjDqYYnSko0UAgrjwUxpAJItGH4uEvOlISciC0eVEU00l2s2d4PeiuAZHUznad69BY30VqqtqUN3Qhe6UUUgaPR1jJ0zG6IIMxMYZD+j3a1NlAGIKkZCVhPQcDzTeNqgNSYjNOwlFE0/C6CknYdToYqQb6qFSueHUpSAhXQOD3wxfayu6LV44PS74/TY4bX54v/pyEYhNhSE9H0WZWiQ7LfDWtMHs9sIJyjub0F7WAVtrPLS6EqRmxsIUp4GiRZcKbWI+MkbpEBdrgfDaoU2ZgPTiHr/Z99wMLeL9e2DvKkNjuxct7iJkl0zH6CmnomTyLIwaG4PEZAsC/nZ4XQI+rxon9iIgVGoYElKRkFuChJwS8I/cq9TEixBRUcPj6MBbkQNcJ/LYZP1D54RIto8ENlI/w/0J2Y0Wy6SG1xdpfrB2mefB+CyxngHPb9xH3L/RcMWY4YAN+cm+SpEMSAaOPwZ4jEZyXmE99p7nrUj0w3VGOpbv/5ibcAkGv1wuF5QIBxe4MiZZCY51JTZyrpVzdXDd3EcszLtS4b5lLPsgsQfzeigfkqv++QnnS3KljCu+yRlOY5DnDJZofGYcS39YPn7CT2B95Zk3r9cHL7/5RUo6nQYGvZZEB51OC7VaQwEhNfTBMi30VKZSqymYo4HBoINRrwvuJzgFVyhsFeGbX9qYZKSNPx/5eZOQJryoK12P2so9aOlsg5mksXQNKtZ+hvJOP2wBLdkChFGFgMcOb0c7rC1t6LDbcdBnjyoVVLqYoN86lQ9+pxmO7g5YrG7YtWORXFKEURMF4ru/RGf5NuzbS3W0taGb7HXU70L1in9i1+7dqPIVIK04AUnqTvjIp/qaFrQ0N5FeC/nmBcXqcGBJyIWpaDJmTExBgacLgdK9qGtpRnNnOTqbylC3VcBhHo+4lFOQlReDuPgDyMgyhmwYMiaj+KRMZCXWALWfo2J3Hepqe/xm35t2vI+yL/+J7ZuXY93qzdiwcgdam9hfPxzuWMQUqWDMNkIfm4Rk/qMCRgoGRmZ9RGvpYxMRnz2KpAj8m1+DaSyPo/7G46FzO+vzRXV4eSR5X1jAPRL9cB2JdSGcj/7ykqvIufJ6veDjmdP+OO1t33Dhmf0czPwgsZIBycDRZSDS+cfr9QYdiVQ/fN5iDIM5DS+PJM+Y4x3L9xXsY7io1Go1jEajIjEYDGCcRqNRhGM7g8EyPlq7ISzjOa9UGMeiFMf6jGPhvFJhHItSHOszjoXzSoVxLEpxrM84Fs4rFcaxKMWxPuNYOK9U+FgeLJaP7WjtSuzAc1Coj4YbVyoKXkTr83DD8hiK1udIsHwMIIKFf6vLanejst6CLXvbUVreiZ2VXdhd3YW91WaUUbqvuhMV1R2orOlEVW0naupIajtQW9uOuroO1Na1obmpAw6HCz6OgkVgF5pYIGEmxp51AeZePBMlbUtR8cp9ePHun+IZksUvLsWqPUlwZJyFcdOKceqoFhhLn8Pa/96Np/75Fzz15V7UNNqRSbbUJLyqY5IQO+kcjJ00GhMSG9C+7GF88vhv8OyDf8EHK/ahPe4sjF7wCyw8PQXGlnex6pmf4rk//RRPkb3/PvB3vPtpO8rrTTDEF6F47sUoKUpCbMsX2PLsHXjjrw/hlSc/x+4OG7rZ2AGJgSF5NIovuh6TJiQgo/F1rH74Nrx89x/xwpMfYV3nRCQtPB9nfm8eRiWZEHcAF3lGG5eDjFNvw6x552Bmfj1qP/4TPniox2/2/ZUXPsGKLYDNQXXWrEP7kgfw6t9+GWzXs/ffh3c+bUGbaT6Kz/4uZo5PQXYS6ck1GLRVa7RgEarQURQdMUII6PX6iK7zNHQ9KETk+uHnSok1RsQxczYcudJqtRBCUABfF3E7ua0sEhv5saGUK9aPbmY4TlHSLcnACGOAxyjPgwOJTqcLtjxS/fD6RjpWTXGuIDlh/6mEEMFAFu+MVEInXyGOLZb9E0IET6KcVypCCLowVCluL9sRYnBYIUTUdoU4cbB84yxEdO0dDFaIwR1XQgjwuOBjRYkIMXi7SuyFdIUYnnZBS6gNSlIhBCER9RhksBJ7IV0hxKDmq6GwO5hxdLSxXD9zMpAEAj64PRbUN1ahdMcWbNm8BltJtm1di+37pXTbWuwg2bl9LXaWrsMuSvdQGpQda7G3dA327VqHusqtcDktMMTE0hjnmzhV3+aFFtClIL5gKgpPXohZ88/AxOnTUDBqDHJICqfNwqhZpyAntwglU+Zj+vzLMff0UzFpymTkFE9ATslJmHD613DqhV/H/NMmYRRFdAwaA7SJo5E79WxMX/ANzDp5FsZOnIDsvEKkJMQgIbUASaPOwLjTFmHKyfMwcdIY5JWMAdvLGzsdxadcgZKxU1GQlYrk4tNRcvp5OOn8szBpykSMGp2O9HR6mNUlELBlQK0ZhYQUHQwmDdS6ZMTlzsGoU8/E9PPmYuz4CdSOKSiYOAeTLjgXU+bNwJgxGUjQaxCfMQ3ZM6/DnAuvw7QZk5CbDGg1+2nSGIHkCRh10nmYf8ElmD+9GAWpsVBpY2BMn4LcKRdg8tzLMHX6FJSM6/GbfS+cugCjT74MxaMnYSzxM+HkGcgbMz7Yrtyx01B88uWYSlzNmDUd2alGxPRc++03egInwTlHRfMOixgUEUKIiOdMHptCRK6vVqsP1H0ksFxHeJ2R5BkjhIjqupCxoCUSO4fqMFYIEbVdIfrGHmorfJvtghZOw8sjyTOGoFH5LETPcRiJnUN1hBga7GDaG8Ie2pZIto8llm3x71wavVaYPF1SJAfyGDhOjgG9z8rT7YFz5EBzB49lBnA6kO6h+xkzkrFC9JxDuI0hUYUyMpUMSAYkA5IBycDIYMCLACzo7KhA5b6N2FO6nGQZBbSWY++O5SjbuV92raAA10qU7yLZvQrlu1eiYg/LKkpXoXLvatRWrIWXbg7iklKgNxrpYiQU1emHKUMu4ooXYPZ3fokLb/k9rjog38dF15yNCTkm5I09C6PP+T0uvXn//u/9Cld9/TpccMOPsPB7t+Dyr5+OqcUZiIEGKiQgZfyFmHL57/H1H/ToX/atm3HmSQXITaXgWGw20mb9GKcu6tl31QF7PdsLzjoNY7L10JiKkDX7a5h9/Q9xLsnXrj8PZ5xdhKSuOBhd4xCXejKyco37P2PUUwPzkHXqN3Ay1XcZSU+9v6D2XIjZswqRQhpqktiCBSg5+/e45Hu/x8KzTseYTIBiYrSHVl0ckH0qppz3bVx1049x1cKpmJCXSDt61tiCM4PYiwl71QEbPX5f+u2f4qST5+LkS67GAtp3OUm4zgUXnoMZJfEw6tU9lfX8L/+XDEgGJAOSgQEY4M+BfF4PEgJWZKBLiuRAHgPHyTEQ77fSdacXPEYhlyPOgAx+HXFKZYWSAcmAZGCoGTix7avUGhhNsUjNykPBmIkomXISRk+bHbUUjp+CrIJixMYnQbP/9XIMs8Vnb4O19GWseOEePHnXT/bLPXjhySVY1zEJyfwZ43fnYVSyKarPGIcZHdJdyYBkQDJwQjPQ3d2Nuro65OTkYMaMGVIkB/IYOE6OgczMTFRWVsJq7XkD7ISeqI5C41VHoU5ZpWTg+GBAeiEZkAyckAwIlQpavRH8tlZadj6yC0tIRkctGbmFSErLhIECampNBG9+4fhbhEoHdWwGEjOLgp8O8qeFOaOm9HzG+LVzMTn0GaNOA+3x5770SDIgGZAMSAaOIAP8xylsNhtMJhNSUlKkSA7kMXCcHAP8O8EWiyX49tcRHPInTlUDtFQ1wH65WzIgGZAMSAYkA8OKASEENFotjKa4YAAsMTUjGLziAFY0Ep+chpi4BGh1eqhU6mHFRchZlTEJpjEXYtYlP0L4p4NX3fJz2j74M8YQRqaSAcmAZEAyIBmQDAw/BqTHkgHJQO8MyOBX77zIUsmAZEAyIBmQDEgGJAOSAcmAZGB4MiC9lgxIBiQDkgHJwEEMyODXQXTIDcmAZEAyIBmQDEgGJAMjhQHZDsmAZEAyIBmQDEgGJAOSAWZABr+YBSmSAcmAZEAyMHIZkC2TDEgGJAOSAcmAZCB6BgJ+BAJuICje6OuRSMmAZEAyMIQMyODXEJIvTUsGjiUD0pZkQDIgGZAMSAYkA5IByYBkQCkDfm87fLat8Fo3weeqokAYB8ACSquR+pIByYBkYEgZONGCX0NKtjQuGZAMSAYkA4NjQBXwIsZjhsnTJUVyII+Bo3QM6PzOwQ1UiZYMSAZGCAM++N218Du2UvBrFfz2lfDb1lB+G7wuCoj5PBQIk0GwEdLZI7UZsl2SgQMMyODXASpkRjIgGZAMSAaOZwZ8Ph9UXhdSAmZkoEuK5EAeA0fpGDD6bPB6vfKmFnKRDIwUBqJphx8BCoT7goGv5Qhw4MtBATDbF/B1fQSPvRxetxV+P+kFjpcAGPlBD8nctk7Yrd2wuQGfP5q294LxOuF02NBqdsLhpaBgLyqySDIgGTi+GZDBr+O7f6R3kgHJgGRAMrCfgfb2dpjNZkyYMAEzZsyQIjmQx8BROgZiYmJQW1sLt5vuHPePvxGRyEZIBiQDETMQ8Frgd1Yg4N4G4SuDStUFldoD4a0DLJ/C1bkcTsteeDweBI6b4JcDXk8NNr92N9578TG8sgNosETc5L4V/V6g8nN88eEbuO6BpVhaTtcjfWvLPZIBycBxyoCKo/U8aSkRvhhiHIsSHOueaFhuM/PEJwXOK5XBYhmv1Cbrs7+DxXJfc11KhG2ynGhYJRyFdJknltC2kpRxLEowIV3GsYS2laSMY1GCCekyjo/L0LaSVGI9wYvTSDjjt6ui5floYx0OR7AdCQkJSElJkRIlB5I7eewMdAyo1WrYbDa4XK7gmBto7jjaY78v+yG7/JZaXzp9lQ8Wy9f1fdXdX/lg7fL8HG172WeJHfh8yH0ULVfM71Bglfoc0mdf+5KAj4Jfrmog0A6htlHgywsVfFD5bRDuBngsWyn4VQan0wmuj4/Nvuo6duU+BMi/jqotqK3Yg8pOwO4ZwHrAD7Tuwu5tG/DEkl3Y2WKF41AIB/esTWiqq8bynZRanDi02gAFyNp2v49V7z2CRx7pQx57DI989BFefv89rCSd50keeeRlPP7EWmyo6kSHvRW+6pV4//Xn8ezrH+KjXd1otnjJGw+1qxM1G9/GllUfYnVNJ7aueBvrvvwgTIfUEKD/2tC6dztWP/Yhtq7fgHWrl+J9svMfkkeefQ2Pf7QTO5otaGvbi+pVj+KNF17Dax9swc5uwMKN8pgR6NqBje+sx6oPNqCmqxQr3l2MVxnfq+hwEAUAABAASURBVDyLR8nWl6XNqLOTebkeEQZ4LunvXBLax3pskMdgqCzSdKRj/X4a20xOmASDX3xxo0Q4MMGVMclKcKx7omG5zdFydSSwbJvrUSrct4PFcl9Ha1diXcGbjv74k300MEch/kJchR1XA/J7PGD5QnK4+czzxtHymfsx7Pwls5IBycBRZIDnH76ADs2F/aU8NpXoh9clscrOZZLnyPgazHHFN4TMM6fhx2ok+cHYHQyWfWWfIx2zrD/Q9BHwO+D3tEKo/BAaDYRaUCDMC+H3QVDAyG2rhsNSEwx+RVLfQPaGbD+1B01bsGXtMtz72mZsbjDDFoUzAZ8HjVtexCcv3o2772a5A3f89jf41Y9/gd/89g7cfieV3XMP7l78Ch594Xl8fNdt+NvPf4lf/+J+3Hb3Z/h8TytazLXwlL6JJ/75J9z+t6fw9Md1KG9xwAsn/L4m7ProYXz21lN4e2crVrz3DD5+7T9hOux0AF7nXlSu+RRv3PYCli/9Al988iZe+v1vcM/Pf41f3f0I7nhlM9bVdaGxdj12vvFjPPSnv+FvT36Kj2vdaHb4AVcr/M0rsORfH+LNJz7GrrYN+PC5x/FEsE13487bfo3f/OZX+NGvbsPv7riT2voP/OEPr+D9DXWojIY4dlvKYQzwmIpkzmE9BnMaiX64DmNGMpbvSbh94aLip3tGoxFKxGAwgHEamgiV4Fh3MFjGs10WzisVxrEoxbE+41g4r1QYx6IUx/qMY+G8UmEcS9+4vvudcSwnGpaPT6Vt5nHAXA0VVqm/rD/UPg8VV0NhV6VSIVq7EnvwHMXHbfgJTOYlA5KBo8eAEAJ6vT6i60Mem0JErs/noZBI7MHzXIiX3tLhyJVWq4UQAjqdLqJjKbzdEhv5saGUK9YfaPYQ6nio9QXwe/3wuymq4fdAuDso3wWPx4tuRxIsznjKe8CBN5aB6jwu96s0QNGZmH/BN/D8zxZgQXEqEqJwVGj0KJr/G1z328VYvPhlkvvw1x99G5doT8EN3/sz7nyayl96CYt/cSvu/+3NuPaF3+GyWRdg0ewFuOmBqzFvUi7y2K5KAKNLAK8BgWeWoqq6FbVcfkAMUKmzMW3BxZiUOR7+p7/SCfi8qPpyMfa0bEPjTTdg7PyLcOVll+LWB76L8yZfiYsmfA2/u3UBTh6dFmyjUAHFZMoX04Wnlm5HVWv3ASvBjDETquxz8PXb78NfF5P/r7yMJ2+/BjdcfxHUl96BX/7jaWrn43jl5Vtx4zmjMSka4oKG5H+HMhDpnMl6jOUxHT5/9p3/al4Z6Vi+P2duwkUlhAgGsnhnpBI6+QpxbLHsnxACfEPIeaUixNBhhRCKeeb2CSGCFw2cVypCDD8s960Q0XF1JLB8bEfL82CwSm2yvhDDr3+FGJzPoIXbrlSEEIRE1GOQwUptsr4QYlDjdyjsHolxxG1XKpHYFUIwJVIkA5KBY8RApOM4kvHbV11HAst19FV/X+WMEUJEdU3JWNDSV939lTNWCBG1XSGix4IWtt+ff73tYwxBo/JZiJ55u7d6ByoTYmiwg2lvCDtQ23rbfyyxIVvcr32JUMdCpc+HPxBPATAKEPl9CFAQzO10U9DLCKsvH25kBY+LXusI+AFbNWo3bsGHj6/AsiXP4d13H8Ejjz2BR15fgSXbG9BNOl7W2fSVznvvvYwnnlqHjTVd6LC1wFO5Au+++hweeeQRPPbEk3h9+W5sawj7MJF1qlbgvddY5yk8/sTLeG99A3a39epVT+FB/wcARye62luxs7YTnQ4PvPDA72tHzYa38Nli9vkxPLJ4KZZuqT4IGb4hhAqxmZNRPHk+5s+fTzITM8eVIF+VhpKxMzD1VCqbNw/zJ07ESZPHYtTcKShIyUFRahZGn1SEjMQYmLhCqgdxJUhKT8KEzF2oaWnG7vqw9kIDIWKQVHwaikqyMDHmA9Q0VGJ3ZSP85l3YsTuAFm8epl8yHUWji1BYkI9Js8cgN6kQeYm5mDIxC6nxBmiDtgTiiwuQnqRD1s7laG1uQ72dd+wXtREiJhv5U2ZhJrVpHvl/6pQilBTnQeRPxcSTTqV2zsG8eZMwJjseVM1+oEwGy4CKHp73Nk8cWsZ6bIvTQ/cNtM2YkYwVouccwm0MiSqUkalkQDIgGZAMSAZGFAMBH+hKfb9QfkQ1TjZGMiAZkAwMjgGJlgz0x4BQmyB0ORT8yiSJp3NpAH6PCw6nQIcjFU6MBrS54DdO+CZaiENuNANeoHsHdn+8BE/+9HksfvZv+Pezd+GuP9yN2x56Gf9bWop6txfOrh3YE9R5IajzzLOP494/L8WKvY1oaC5D68pX8dTD9+P2O+/EH+65C/96ZSmWbm2CzQP4/F54W8vRGdT5B+n8Gff88TG88EUVtjb217qwfVQH6tZgzRcf4Wf/Xo3VNR3o9lnhtu7Dhg+fwPMP3YG7/3AP7n7ibby1qiwMeLSyzGM+MoszcMZ1ZrR2tWDPzk7wVQyF6XqMcoAsfjwyxyfjzPPXoqV+D7at3oauqs+wrW0ynLHn4PJTU5GdrOvR7+t/7rN8CthlpON68yqYW9qwo5OCln3py3LJwDBnQDXM/ZfuSwYkA5IByYBkoFcG/O4GeG1b4LVugs/dhAAHw3rVlIUnMAOy6ZIByYBkQDLQJwMqqLRZEJo0BCjg4vX5KOiUgk7fSTDGFSIhITn4OSt//SAEB216q6gaUH8BFN2EhTc8i5ee/RN+O7UCJR1f4otSoN3CGNJRLQUKb8KC6/+O5/97Ob5e0ISOL9fjkYc6Me7cX+Cupx/Hc0/fgoUNH6PjzRfxSqkPDZZKlG/Zg9f/2YmpZ/+cdJ7FSy/8Hb+7YgLmFXG90YmjYR8aPn8VbwdOBy79Bxa//BIW3/cD/PCiGdFVGAXKkJWNjPlnIbvbDmNVHVqoDhdJ+JqUORqT5n0L8ZvKsfPpf+MfL/4bHWkJyJ4yCemkqCfpfxW0OwGZ2ZlYcE4WLA4nqurMVCZXycDIZEA1MpslWyUZkAxIBiQDkTMwsjSDP9LrKofPQUEv2yr47StI1sFn3w2vxwI/PeUdtr9NMrK6SrZGMiAZkAxIBo5rBgSEKgYqlTHoZYA/U0Qi3OoJFPzKQlxcfPC3AfnNL/S56KFSpyO1aBYmzFqAeWfMx8n5TiQEarG71gKr00tIw36dmaQzC2ecno98VTva27vwiT2DgjmzcObCszF37tmYkt0OjWc3tlR3wVxbhqrmNrxHOplTZpLOGaRzEiYXJiIzlqqNarXD0lqO8g3L4IspQv60czF/3jzMnzkWY/OSo6oxGpDamIqYrFnI0+2FzroRm+oAc/jXj1SpLiEPKeMuwpQ8ICbGiQ87xyKjKB9TShJhpP1qkoFXHYypKcg6aTT0Zc2wbqgEmTr8L14OXJHUkAwc9wyojnsPh9DBQCAA/isI/Cd8XS53z1+Hc7vhVij8l1dYlOJYn3EsnFcqjGNRimN9xrFwXqkwjkUpLqQ/WCz/FYtQXYpS6tehwir1k/WZJxbODzdhnnlcsd/8lzh4rA3hUJemRxIDdGEe8HXCZ1sNv205AvaV8DsoAGb5FN7uL+G2N1IAzIHhecwFqKd88DgtcFg6YXNRnr+DoFK5SgYkA5IByYBk4IgzIAAObAkV3TIKrj0AoY6D0I9CjImCMzEx6P+tL8bkUB1nIi8vBZlZBghVCuKTdFDrnWjpaKP7Kg8pZR/QycqiTX+AIj3d6NBqsXPSBCTkxCIzLgEq9RjkzohFYjFh21rhrqhAvcuJL0jHkBtHOhjkQnZhhrmrBuW7d2J0QgImBh0aZLVRwRMgRAkKMnZCp96A5VuozWYfDvooUZ8GVfqpOPXsZIw+cyx2Zv4A44tHYWY2lC3xicCYiUjfVQv1+p3Y7PDB7GMulFUjtSUDxzsDNJMd7KLc+ooBm82GyspKfP7551i7bh02btqM9es3YsPGjdioQLZv3w4WJZiQLuNYQttK0j179oBFCSakyzZZQttKUsaxKMGEdBnHEtpWkjKOZdOmTYr6h20wrrS0FMMJu3v3buzdu3dY+bx123Zs3rINq9asxZfLlmPDhg3o6OgI/qWgr0aezEkGomfA722H37kXAfcWCH8VXShbSPwQbirrXgpn5wq4bDXBY274BcD46Xgb9n35JD564rd4eW0LdrRGz5VESgYkA5IByYBkQAkDgkIvHAfT6bTQajVQq9UIBseEUFKN1I2QAZVKg8Kp5yIlaRzqP1mKppY2dEeIVaIGJFI/TsaUc7xImdCIj5e2oKX10I8sIRfJwLBnQDXsW3AUGtDdbQkGjaqqqtHQ1II2sw2tVjearD7UdXtQY/aiptsXsdRZA2BRggnpMo4ltK0kbbALsCjBhHTZJktoW0nKOBYlmJAu41hC20pSxrEowYR0GccS2laSMo5FCSakyziW0LaSlPuWRQkmpMs2WULbSlLGsSjBhHTrrX400jhq7HahpduOlnYzauvqsW9fOerq6sBvgR2FIS2rPIEYCHg7EPDUAaILQu2gizkvBHxQ+cwIOKvhMm+Aw1pLT5rdR+9466pGy951eO7TUqypaIcNoNsF+q/flV/hsqB59xfY/sVrWFvRjQbLoQA/FbjQ3bQHdXs2orLViS4nFYWtPocZlrIv8OV7L+DRRx/tXZ55Do++sxGfr16J0rVv4dn/PBXUe+a5l/HOxnqU19Wiu2otvnzuP3jxrc/x6rZmmIOfpQBuWysaN7+ADZtXYeXuZthrNmLtJ6vxwqvbsMfsPOii3NmyF1XbP8fza8vJ1ifYsfRR/O+ZHp/++8JifLG7C/WtLWRrHZY9/1+ytRSLyVbXflseezuatrxItlbi8+3VKF/7PD59owffa9v+8zwe/WI3NtQdnVuDMJplVjIgGRh5DMgW9cKAoDOo0MQDIgZ+nxde6ACVARqNls6vagghoGyxIeCrR1u5E7ZGHRLi4qHVaA6vgus1xSDO60VedS1s7U50OgjrJ+y+HmwiYTXxCaTjQ351DextDtJx0wm3G/ZmLxxth1cbWYkJWl0MTPEBuudrQw09pA0gALvDCofTHlkVR0pLqBCbewoy0zNRaP0QNY3NKIu6Xf05pYNQJSH3lDykZ6lg+3A1Gpo70NofRO6TDAxDBmTw65BO48+wmpqbsG79BuzaU0aBLyt0iekIxGXAFZMOqyEd3SRd+nR06TOkSA7kMRDxMZAOC40buzEdHhpL6vgMeNQGVNTUYev2UuzctQs2mw0+HwcBDhmYclMyECEDAZ+FLqwp8KVRQWg0dDEHCL+HhAJHXgdc3XvgtDYFP2PnYOtRefurpRRV697DHf9dhre21qETdC1O0v/qpd1m1G95F2vfeRKf7exCVRcVKVy99g6YS9/Fu889hLvuupPkDtz2m1/g17/4CX75W8rfcRfu+vMDuOt/y/D2J0uw9tOncd89v8EvfvUr/OpPD+I/X1ZgZ/mywS4GAAAQAElEQVRutG57Dy/efjvuuf9/+Ntnu1Hf7YI3ALi6alHxyV344OM38draWpj3LMPHL76F++7/EMvqzWhmpQBx7Xeha89qbPzoZfzlk1K88clrWP/G7fjLnbfgV7+6Fb+/7xG8takdlXXVaC99Hy/9/g78kWzd98ku1FEQjatxmutQ/snd+PDj1/HC8l3Y9tk/8frT5H+wXbfhd7/8FX55y6349e9+j9vvpPL7HsRd72zGskpmXCFxUn0/AzKRDEgGJAPhDKig0mYC6hT4vAIeJMGvTgwGv/itLyFEuHIfeR8CATts5g50tJajuXkDdm72oLM+CUUZKTDqtYfjuN7ENGSoVTi5ejfayuqxu6oCLYQt2+ZDd2MKirLSEJORjXTSnVWxA61BnSa0tNSjucIJc+Ph1Q5cIkglHsa4ZKQXxKK8sRzb91Ddra2obWxBW5eZ9g929cJLQTRbmxl2lwM2lxPWThtcHh8FFw+pm4JfiJ+ArMxkLMhfS23rxO7aQ3T62/S74SFb3R0UuHPb4HDbYe52wk22AofiyFb8+KnITElH/prlwU9Saw7VkduSgWHOgGqY+39E3Q8EAtheWorde/bCGBtHN+gpsBrSYNMlw6UxwavSwU8TQwBMG0+OR9S8rEwyMMIZEDR+BHwqTTDo5aAniVZ9CmwUDBMxibDZnVi+fAUaGhpGOA+yeUeTAZUmhYJeGfC77Ah4HIDPCeFqhd9jgdMj6KlwBl1oGoO/58hzfq++DEkhX/ynomT+d3He9/6Mq05Ox4Q05Y5o4zORetp3cdPvHsQrr7xA8iju/eHZ+NaCUbjs5w/j9/96Ba/85xG8cvtluPna67Hwgu/jj986A2dffQ0yLroZN509GqcUmshwDMlk5HZbkNdAQawmO6psVBS+GpOAcRdj/jw1rpzxKUq3VqOClbwWoG0VNn3egfWf5+O6eRNx2bU/welX3YefXpqJK6+9EKdf+2tcMTsdE9O5QiP9Nwk53VayRTiyVWmlorDVkFiIsRf9Ez/+4yvUpmdJ7sFtl12Jb2Sfj2/f/hj+8gyVP/0wXvnefFw2KVhpGFpmJQOSAcmAZCAqBui+R6XLgNBPhFdzOtz6hYBxCmJiYqDRaKBSqSKothou+2t46d6f4heLvo/rbnwIT8ScDOuCC3HlJCArrpcqVBogaRqmzJ2FH9yShN0f/wN333Qzrifs0qxzkHLpNbhysgbZ+dNQMnsCrrjGiW3v/Zl0bsf13/oEn9pa0VmEqJfkUVMw9fKf4ey6jTD/81Zcc+038ffXNmFlddRV7gf6Ka1CxbIP8MJ19+KNjR/ilfVL8fTPX8aXpXWopb29rUlZozFlwXcwI7UAETeLH0R1bcXOz97G33/+FD7a/ire3fUB7r1/Kdbua4X5MEOCSgqRWTINC26cgfTCRNqWq2RgZDEQyYw1slrcR2u6u7uxZ88eNDU1w+LywmNMhlsXD7c6Bh6VHj6hoRt3FQLgiaGPSmSxZGAEMXB0miKCY8gv1BRM1sKjNsCtiYXHkAinyohOutGuqamVn0AeHfJPiFqFJhlCm01PqGPg99EpzudBwGWBw+mjuT0eNl8xPVklHXpS3C8hXdVo3v4ZnvvP08FPAh995nk8+u4mrKmspye/Fdjz+bN494VHe/bx54Vvf4nXt9eSjVpU79yN7Z9tgGvvMmz+aDFeeX4x3tvUgIp2Vz8mA7TPA0dXIzobK9FqccPuoSI3RYEaN2P1x6+TrSdInsPrS3diYwPg4JfFSCV8VWmNMKSPxdipp+DMM+eRzMHM8dkYnR2HgkmnYPqcM3HmGXNw5rQCjCsuQVbeOMwcnYHsUaNgzCNcdgLS4uimAwaqthCjUmIxKsmMT/c0YGdjN5WFrRo9kJCPcVNG4ZQJSbAs3YO6HY2otXeitvQ9NHmd8I8+FXOLMzGleAIyRs3CxIIYFI3KQ3rxFBSlGZBkBC16kgIUJcdidEo3lu4lW00H21LrTUjIOxkTZpD/Z55B7ZqBKYVFKDDlYszUUzHrDCo/jdo8NguFPZVSnXKVDEgGJAOSgcExICDo+kxoR0FlOgvq+AUwJExBfHw89Hp9hMEv1ktFWl4xRo2fhokTT8eCC87FaadPQVGSGjEJBcidMQ3n3jgb4/MTkRR0WAC6FCSNmoApF5yJM+ZMw5yp0zBh4mk45ZyFmDVnImEFYkwpSCmZhJmXnoe5p80gnYmYMGk65lx8Nc4460zMzgESDcEK+/5PqIHUcXQum4nvnjMe49NjkRCXh7TRX8OCefNxzrxZGDd+AsbMmI95Z8w9oGNEfwv5jzSkjZ2MU757LqaMT0dOEMDlBhgT8pBJPJy26GKcf8VcOienITdBD31MGtT5p+CC06fivKk5iCcTWpLgX3WccBnOufLbuPSihTg5F0g20g5ehQoxeTMxddocfI92FIXOgYJs0TV2TNoo5M1ciLOuPh8XXjwbp+YmIt2oRVzqGOSfcjNOmzoRU3NiuCaSWDrXTsKEr38TV3z7LFxy1mjkUukBU1RnTN4MTKHz7s2n5GLUASdISa6SgWHAgGoY+HjUXeSn/21tbVi/fgNsLjdN7smw6lIp8GUE36QfdQekAcnACcpAACIYWOa3wFzGFBjjElFb3xAMRPNfsuSxeYJSI5sdJQNCkwChoeBXIAOBQAwCfh98bgdsDh3MrkwKuI6HSpsOrVaL3p9YB8iyB+6aDdjz4TO455578Lvb78Sdf34Adz67HJ/uqkRD+05sefvv+N+DVP77O3DnHb/Brx9+Cf/4eDuaLPuwc/0WrHv9Szi3vY/lLz+KRx54FM8vr8auJifV3dfKkawOVK19EV+8cB/e3dyOsnYf/PT02rHlA7z9n3/ht3f8Ab+/8x946o2NWEZPn4PBsb6qG3S5hmpIRVFJDkomJmFVaTl217bCQ6XMECUH1rSimSguXoC45dvQuH031jc3YPOaT+DO16Lom2dibFIsUg5o95bRUGEqiopzMHpSElaXVmBXTQuYkUNtkaJcJQOSAcmAZOAYMyC0WdDEzYcx6XTEJo1XGPzKgc54AS750Z2445FH8MhDD+CR75yL66ZnARx4SpiIceechRvvvxCnTsgAleLAklgAw5TL8cNf/wGPEPbhBx/AL6+Yg/mj4w6oGDLGIWf+D/Cz2/9COn/Eww//AL/85V9ww6XX4sIxbiT4u9BN93l8r3e4dKC90w5b2kmYOfd8/PM7c3BqfjLikAC1bjLm/OCX+AHZ/de//kV1/hK/vXkR/nljSOeAC71kBJXlIu/k+bj0wRux4LQCjAm6HCq/FJdRvXeTPPLI7XjoQQqCTc5ENgXFtBMuxc1XLMD3FoxBKtWiI4E+HerMuTjvlt/hhltuwMVjgcxY3gEIlRrxE87DwoVfx4O0Y0rW/h10jY348Ri98Dp8n+z8meSRP/0KD910Ks4oTEFu3kmYcOlDuHzBGVg4NugceNGnjUbG3O/hx7+9Cj/51iyMo8IDe4WKqjwXC8jWw5eMw9SsA3tIa8SssiEjmAEZ/KLOtdlscLndMMbEwGtIhlMbT0EvFQI8adB+uUoGJANHl4GAEPCq9MFPjIUxHiq1Gvw2JgfAjq5lWfuIZEAYKMCVD6FODM7jXq8XFk8ubGIq4pNyEBefiNATayH4QjScBf4x293Y9OkXWPdxE0674X7c/ehiLP7vI1h8x9dxzeyJKMo6GfNufgK3P0TlLz6NxY/cgh9k6pD92VasqylAyqnzcd6PL4fpjO/g0lv/hvv/9Tf89tLxmF1gCjcUQb4R7Q078da/ahGXfglufexFPPvSI/jTD8/CZeOBeH0EVQxWJbMEqYVTcFVnLTItLSij+g57fy22GPGjxmHuuatQ3fgM7n/qPby1+xwI03ScMgaICV65E3CglWylFE3Foq5aZJOtvaTvJpGrZEAyIBmQDBxrBg62xw+L+KGR0WhEDN0vGQwGaCL+7PHguo7dVge8zg34/N7f4t4rr8SVvcoPcM11D+DfSyuw4+AXjo+dm9KSZEAycMwYUPn9fvANphLhH4VnHIsSHOseb1j2h//KXFNzC1R6Cn5pSOgmHL0EvrrbA9i1zj9o2bspgMpSoLPFCZfDDh/dmMk3XCCXE5oBAb9KA5fGBL82BnaXF/v27UN7e/uB+YnnGx4nPI8oFYn1HOBxIO74Dw5Ey/PRxnI/RjJMBD1JVqnjIIJzOeAP0HlOZNKxNRZxCWkwmWKh0+kgxKGBL6rdbQcad2Fbqx+btOMw+8y5OOucM3Hm6afgzKn5GJWahBihhUntQmdrA3btLsOufQ1orGyAuaEDTdY4GNIykTO+AJqMMcifdBJOmnMSphYkIi1WA0WLuQmdDVX4sDMWvoLJWHDOPJx55qmYOT4LBYmAVqWotuiUjWmIS87GnLQmBKzN2FRhg9PtP7gubTxiMvMx7cJJyBUBqNa3Ql0wDxlFY1EYD+jUB6v3uUW2YpNzyFZz0NbGcivsh9rqEyx3HA0GBpovQvuP9tgP2Tk0DdnlAPeh+wbajgjr6X3uZCzzPZCN3vYzlufYofI5WrvcXont/XgI72fmKFquBoPl40qJ3ZA+YyIRIQRUKhU44MWipoeUQvRyDkXYIugkFVOA3BnTcO53Tgr7pDFM56hmtRCqWCTmFSF//HiM71VKMHZsDjISDXReP6rOyMolA4oY4PkgfG7pK896XDGP6b50+iof6dje7huCwS+XyxX8y1eRpm63G1wZkxwpJqR3vGGdTicqKytRXdcAbzDwpYOfbpz4IDpU2huBtR/5By0bPg1g+yoV3SyZYTV3wON2Ep++Q83JbcnACcVAAAI+oYFXrYfZ7kbpjp1oaWk5MDfxfMPzjpvmn9B8Emk6XLF8g3QitXeg/uV+jGhQCAGVWgUhQhfmdHRpkqEx5iM2NhH85Jov3oUI7cdXi8MB7CvHXn0Bdk0+B5PGxyAn+avd8LnhbKtB5Rcv4oUn/o7b7rkPv3/wDby9uQL8Q7X8qV6Y9uCydPybW5qxorgI9sLUnoBXpIGkwVkOQ5tgMMVh9CQ7rN0t2Ly6GRa7F/4wDc4aKKhYfPb1ODlhJs5sjcW0+TNRMDYXSbQzcpdjYIiJRzHZsllbsGkV2bJ5DrNFVcr1GDDA8w9fMEcyz/LYVKIfXqfEug6c58J56S0vuTo2XPENIR/PnPbWD/2VDVUfsa/sc6RjlvWP+jRC13RImIjx5+7/pHF8+sGfNB51BxKg0U/BnB/+CvzpIn82ebj8EQ/98zu48tR8hH1JedQ9kwYkAwMxwGO0v7kmtI/1uC5OQ2WRpowZyVi+r+D2hYuKI/d8I6BE+FVXxvHNgxIc6x4JLNvmupQK41gOw8WYoDHEwqU2wt9H4ItJM5jUyCo0IbvIhJxRJuSOiv1KiijPEl4Wls8hDOOyCZ+ZH4O0bAMFvprQUlcNh9USfPsLcpEMSAbg47+qqjfBaIqlIEUMiTEoIF0s+QAAEABJREFUPN/w+OU55LAxbOzR6av8CGARrV0VPSmNBsttjRbL7R2JWG6X8iFCgS/4oVargr/zpdVqoKI+EaKXwBciWBo3oWrVUvz+v3EQU7+Pexf/Fy8s/gN+c9EczCW4kWSkrdq4eKSeNhdZrX7Evr4W+7rtaDlKjdTExiH1VLYVQPxra1BuPnq2jlITRky1Qgjw58F9zavh5Tw2hYhcX2KHJ1f8xmx430WSDx0b0WC1Wi2EEME3dSOxFa4jscbgtVM4J+F55mfETFayIZKBEchApHMm63HzeUyHj/FI8iMdq1Yf/vhVJYSgmwK1IgmdyIQYGizfuHBjlIoQInjTcyiOO16t04N/cyggVOhrSUzRYsrJcVi4IB4XnZuAC8+Lx9fO7ZELKD2f5ex4nEdy7lnxOIfkbJKzFsZjIQvhzjwzHiedEouCcQb4fJ0wt7fC5bTD7/P2ZfY4KpeuSAaOPgM+lRZ+tR5808UTeWi8CtETrAhtK0mFGDqsEELR/BpqF89zoCW0rSQVQgRvGJRgQrpsVwgRtc9CHD2sEAKRLIKeNvNffQwIHXx+P3wwQKj01CYNVCo1iarvavhESQGYJGsdEqs3o7LOhXZLmLq9nR5ctGCzMxmGwimYe9rJmD8uC6lJBnST2qFvRFFR9KvBAL1Gi9yGJqClGy02H7XHAmeHG9YGwH+MThtCa4I+fRoKszTIi6nA5r1uVB+l6JeKbBnSp5ItLfJNFdhS5kZVc/QUSuTgGFDTeIhEVCrVkM45bD8SP8N1GCOECM4H4eWR5BkLWiLRPVSHsUKIqO0KET0WtLD9Q30aaJsxBKU5VK1YBoMVomfOH8i/3vYLET025DOnvdXdXxljhoIrpXZD+uyrFMmAZOD4Y4DHaH9zTWgf67H3nIbKIk0ZMzC293l/OGCF6DkPcBtDogplTuRUQxd3KrUGfNPdX/ArOV2DmXPjcOlF8fjm5fG47uvxuPayeFxD6dX75SpKr7g4DpezXBSHb1B66YVxuORrcbjoAhJK5803oXCCDiq1HXZrNzxuN/z+wPDsggDd6vld8Ni74bB0w2qnvNePYdqa4dkHQ+Q1v14f8PvAgdtIhfUR6P/o8EGNAAXAOMiuUh0+aQ1Rc6XZ4cSAigJdujzyOB5enxZukYqAOg4ajRahkzXt7H3V6oC0LBS5qlBY9hnWra/HzvI2tLV3os3sgM0nIOINiBlvgD7GBT8Fpjp37MXO1g5sAeAiobtDqNQqGDx2eCxd6OrsQrfDA7e3/2OfoQdJbAJiTfGYXl8O/75qbC9vQVNLPVpqLOioBnz8pxcPAijbCHhdcDssMNtccNrt8DmssDo9cB3mp4EqLkbRTBPGLrBixzY/aiupSMHqc9vhsnfBYvfBbnfAZeuG3eWD57Av/vVUazEKydb4hVbs3E62KqhIrpIByYBkQDIgGRgqBqRdyYBkYEQwIINf1I2CbrCFSgW/UPUftKH7FkE37h6PH2arB7WtDtS02INS3+5AR7cbrWYXlXOZDQ1U1mXxopHS6mY7qptsdOHvpZuxAPxeH8UAqEKyP6xXTzvQuRpbX/wH3rz/73j6pZUorWmDfVg3Sjo/EAMc7PLwjXJrPcz1+yIWR1crvC4H6ODv00SAovQchFbRmBRC9Kknd0gG+mJACD1U+lwEdFPh1c6F23AW1DGjg5+A8NMwFR1bfWGhTQBST8eZl1yAC87OxJr//QJ3/XARFn37R1j0p7fwUp0O6pJCLNK9iYrnfoXv//w2XLOiDRWtwIHPHrOykJQVj7N3v4Ydf/8Vbv3RL/Hnt3ZhXbWtT7O97ogdjZRxJ+Eb1xlgq3oe9//gh7jhmtfw/KZKtIwHvLpeUREXWvZ9ia3vP47f/2c5Pn3pRTS/+zie+qQMa6t69zO2ZAxGzZ6Dc40xGBOxlR7Fpq0vYcVLv8IDbzXhlRfew8oX/opX17WitI83yGKLx6DolFNxTkyMYls9FuX/kgHJwJFmQNYnGZAMSAYkA5KB4czACR/8EkJAUA8K+j9AgqCgz4ViX/D6A3C6/ei2e4JBMLPNg26bFzanLyhdtN1JwbFuhxcOt4/0vOiyutFJYnd54PF44ePPHLmyPi0Nkx1+F+BqQUfFdlSXbsOe8mZqpxOHPcwfJs2RbkbGgCA1IQQc5jZ01e1DZ80edFb3IzV7KUBWDrfdggGGGMAKVDetkItkICoGhBpCbYLQT4TKtBDqhIWISRiN2NhYaPf/hkyf9aooomTIQNaU0zDrvAtx7qmTcfLUsRhbMgpjc5ORlp6H9PzJOG/BXMybPRNTxk7EuLGzcebXzsRFV8zB1GwDUpKykFw4AxdeNA9nnj4TE0cVIi85BrF6dZ9mAd4Xh4yx8zB5/jcwe1Q8spPjYcoswaTzFuLUeSfj9CnjMHHcJMxceBHOuPQbmDOadOL6qTJYZyzSx87F5HmX99QZpq82JCA+ewwmnHoRLj7nHFwzbypGZ8QhLiELCYWTMe+62Zg+IwcZZEJDoo3PR+aEBbjw+m/jknPn4LQiE2J0ocsILWlkIn/2LJy06DRMyjUhVU9F+1edKRUpBbMwY+ENOO+cC3H+yWORn6JHTFw64gomY+61szFjZk6YrTxkjDsTX/sm2TrvVJw+KhYmvSpUG6UZyDtpJmZfdRom5ZmQFmaLdh7NVdYtGZAMSAYkA5IByYBkQDIwDBkIXUkOQ9ePhsui30oDtDf4qRdlfBS48vgCcHv9cHv88FDK2x4vl/WIyxOg8gDpBOAiHbfbC5fbA5fHA5/XBz/VQVXKVTIw7BgQKjU0OiNCb39xAKyrrowCYb1Ld2MlbG2N8Hs9UGnoLlWIYddm6XA4A8Mjr9KXQBs/D8akUxGXVIy4uLhg8KvfN79CTUufjKIz/w9/uu8fePTRR/Ho/ffg0VvOxSUUCMtLn45TrvszbvkDlf/5z3j06qvx019fjwtvuwzzSuKQY0xHUuF8nPvHv+LXhP373b/Bj+ZnoiTeiba2tt6lw4I2qwkZM6/G/Gt/jYunp2B0CqCJTUfyrGtx7Y/vJj/uJ7kFv//93bjx2t/gctIZQzroc+GQVTIKT74G86/7DdWZinB9U+HJmHLxz6mN/6R6H8X9f7oDPzl/DKaPHY/UKfNxzZ8uxrnnjkER1a8jAdKQmDcXZ9/9Z3zze5eR/SQkGNTBPYCB0mJMuOQCXPT7yzFvbALyYqho/5o24RKccf2j+PPfiTPi5K9/+B2unZOOsfkFSJ08H1ffQ7bOG3uQrYTcM3D2XffimzdfjiumJyHRGLKlp1rJ1sUX4KI7r8S8cYkH2aKdcpUMSAYkA5IByYBkQDIgGZAMHMSA6qAtudE/AxSs8vv9waCVzw946T8vBcA46OWlYJaXt/0BeCkA5qFgGG97aLtnv5/KvRQM81FKgS9+84vq6t+g3HtcM3AiO0fBK6FSwZSShdi0XAjR/1SiNZjopnkM9PHJYNyJTJ1s+7FjQK1WQ6/Xw2QyBT951Ol04DIhBI7l4u1uROuKJ/DEn27BokWLepfv/RSLnlqOd3b28R3gsXRY2pIMSAYkA5IByYBkQDIgGZAMjDAGVINtz4mED771RQErPwW0egSgeBdJYL/0bFPcK7jtpcBYcH8wZR0KgHGeCv1UT6D/Xxg7nFpXE8yV61D6zktYQ7IsJOu2YWdd1379LtgatqGC9q1/ZwnWfLwEO9aS/scvIaS/Y3cN6upq0bnzJWxdGla+qwbN/OfKqCZb3UpUrevZt+nLJdi0bMkB/LLPPsWyHXQzZ3aSZv+ru20XGraFYckv9mPTlj2oaXUGGXC37f5KZ+1W7Kjt3P+TUNSWxu2ofPdlbHjnI2xcvQMN1gActmZ0V23ADio/iIcD2MB+p7yUWtFVvgxly17C8v22l73zLrVlMyrrOmEljeDqaoalegN2vvfywdyy3VU70GDxw8HVBZXlf0EGKIBgTEhDbGo2tEYTVGpNsPjQ/1QaLfSxiYjPLIA+Jh5CHNvAw6H+yO0ThwEhBPgtL41GA5ahCHyBFqHWQRufgczcURg7dmzvUlyEsRnxSI7REkKukgHJgGRAMiAZkAxIBo5PBqRXkoHhyoAMfinsOT8HvvgNMIqvUBYhoZgWBbx6gl/8OSPFt4LbwUAY6Qb3U0oxLyqnQBgpUDWRWQ/9RcX2Hahf9xaWPvo3fPDUP/D2U3/DW4//Ea+89RGWba0K/g6Zz9+ErrKl2PLAnXj/gUfx1tNPY/lHD+CjF/6GNx/7E16h8s+XrsP2bVtQv/qfWL6Yy+/tKV+2BfsavfCTV527X8X2d+7ES/+8Ex+98h989saLeOff/8SbZO+1557Ei59txb6GDvAbbqR++BrwAV4Husu+wM6Pn8arT/wDbwZ9/nvQ5yVLvsDWvc1wunxw1K5BxRf/xqsP3oWXXqdA2bYGeImcgK8RnXs/w4aH7sa7D/8bS95ZhapOJ7qad6Jhw9v44rG/44Mn/0E89NT5ylsf4IstVcG/IOYjogM+G7z2atSufgnrXv4r3vz3A8QHt/cxLH7gXWzYWoVml5v6ww13BwXpqM7PH/kb1Xk/3nrmAbxN8ubj/8Gn7yzD3g4fLJ7Dm3mil+hjExCTnAlDfArUWn2vdHBgzJiQAn5LTGOI6VVHFkoGRjIDmrh0JJ90HXo+XXw0+Ilh8FPKR8Pyf7kLj14zG2fzt44jmQzZNsmAZEAyMDIYkK2QDEgGJAOSgWHGgAx+KegwfvPL7/ehJwAG+APhQgEtkFDQhuJaFFDZv4+UQtvhAbCAzweuLyLznjagYxW2vPUuVq9rQc1pP8Ccm/+Ib/3kp1h04WTkda9B05p3sGRTG5o7XWFV1kCbnIzE2Q/hvGt/iIsvOA0FtLd1+X+we8Mm1BX9E6deweWnBsvb9u3BPpJu0jnoJaes2ShaeBNu/P2DuPyyGZiRWg6x6jFsXbcZW8otCJD+YautEah4F6uWrcamOiPyvnYbLrzlb/jWT3+GRRdNgal5KXZ88gKWbGxBlyYNKRl5KICAaW8jHLvrUU882lsa0d1Uj22U7xwzDnHjMjFOrEHVEqp3dT2qTvkuTr75Hqrz57jqoqkotK1Hy5q38AnV2djRBkv9euxe/CesWx1Ae9x1OPf2f+K6W3+ESy8ai0L1F9i3ejnWfrYSXe0rseldqvPzClQXX4bJN9yB6+56CDeRXH75LMwaD6hVh7VQFjADQkAbE4ukgnHQxyVyyWFiSs1GXCb1rlp92D5ZIBmQDEgGJAPDmQHpu2RAMiAZkAxIBiQDkoHhwYC8pVfSTxSECVAky+9HMLgVDGYFg1sU9AqmPeXBt72C2wF496fBgFkQFyCsHxxEo+hXRNZ99i446regsmwPGi0BJE08E4XTTsO46bMwccZE5Kgs8NeUYduOarR22+E+UKseWlM2EgpPQcGU6Sgqzkc6BSu8TXbYrAboRp2CXC4vKQiWe2qb0VnThG6KZtqiohwAABAASURBVIW/5KRPzEVK4TSMnX4KJk6Zgvz0BKBlF2rq6lHdZgFI/4DJYMYJp7kajds+Rs2+Dli8OciffjpGzzh1v8+TkOLvhK1iB7aTzx3IQExOCcaUCMT598HZshf1rUBbzT50Nu9FB/Eem1uAtMxk6Nu3ob58Dxq6fEiYMA8FU0/HuBmzMIF5UNvgry3D9p3VaGmpRlfDPlSs3oJ6Vzx8+TMxadopGD9rDkomFSI/swnOul2o31yK1tpylJVVYF9lKyx2PfTpY5A54ZSe9p52OsZOm4isWBUO/NZysI3yvxADGp0BsWk5MCSkQmswAXSMgRb+DFJniu95MywxjYrldEO0yHUkMiDbJBmQDEgGJAOSgWHAgJ9uYpqamoJ/eGUYuCtdlAxIBiQDR5QBeTeqgE5+Uyvg98HnD5AAXv6yj04iPh+VUSTMR+LdL6zjpX1eCpb5WIKYHhzv81MZ1xeJeY+9G93VO9BMqVunR0lqCrQ+L1xkSyTnIlFnhM5mRX1FBTptNnz1S1zZ0GizEUuxKm2CiQJhJsSTQS3GwRAzDlkFAoY0Ko/ZX95sg7fZChvphL/5ZYyJRQwJBJCYOg5JaeNIQ6DDbkU72Q3g0OiXFdauauzbugKWLh3ZKkR2XjKMMTpoYuIQWzAWGRQUMVmtaCgrR7svDZq80Rh3sgEJKfvgsJWitsKOun070d64h2rXIS8jCznxMbDU7ESLzQynToeSlBTo/F7wX9IUSblI0MXAQO1vqKxER3M5OloaqZ4AbMkJ0OSYEGs1w+/Vw08+pOYDemsTXFU1aK63osXlRbfLgkDlTgq6NaKxqQtWcxe0uVOROu5UjEpSI1ZHzZbrYQyEftMrJjmDAmApEIIOFNJSU1DMlJoFIwW+dMQ57aBSuUoGJAOSAcmAZEAyIBmQDChhgO8ZXC4XHA5HUPx0j6EE7/V6Ybfb0dHRgW3btqGC7hmU4KWuZEAyIBkYCQyoRkIjjlUb+MQTCmTxX3F0U/TL6/HCQ+JmcXso7wGfYLxeSj0euN0eeDjv88JH+j46WfkoEMbBL4rqROS6122GpWM7OO2q3oytz92C1/5+C5689w948qFXsK6sFm0R1XQcKFHQCkkpiKEgnsnqBva2wWlxIRCTjpxRCxATmwGzrRHbKt9FxaY6tO9OB/wLkJyeifjkblg7S+FxdaG7dju2vfAzvBHk4S7i4SWs3VONVmpiMBRns8Bu7UYNbdj2foLqt+7DM3/4CZ686za89PRiLNvlQ0s3KZuSgaI5GDs6DRNyuqESO7BnyUP48P5b8PTdxPETL+L9ZbvQScHK8LfhIJfDGAh93qhSaynOpYKWAqaJeeOgj02EXCQDkgHJgGRAMiAZkAxIBqJjwO1248svv8Srr76Kt99+G83NzRFXxPclu3btwuLFi3HXXXfh+eefx9atWyPGS0XJgGSgXwbkzmHEgMpPwRgPBWmUCE/AjGNRgmPdwWAZzzZZOK9UGMcSjgv5E0mfBSiQEgp+BQJ+CPgJxuJDIOCDjwJcfhJBeUH7A34fBcI84JR1+YUYinvBT/8FiPdAhNEvv89NAZ9OcKrRm2BKK0JKdhEyCsYho/hkjJ9/MWafcy7mzi5GdrIJWvLquF2JFxBHfkr9agEYNFCpVdCZEhAzajrSY5MRZ25Bx+aPUVXViHpPAgLF05GcloQkvaeHB78ban0MYlILkRzGw7h5FxEP5xEPo5Ebr4eKjmsrcew1JEKfnI303EJk5I1B7tiTMWbuVZh9/rmYccZsZGUXY9xJZ2PWeZfjjIvPw9RJmUhTtaN961pUrf0UZds2oKbFD9tXr9Qdt/QOpWM6UzxiktJhTEzdL2mISU6HRm+M2i2fzxcMKPOY9fOYoUHIeaUisTR2aDxEwhtzHoiS56ON5X6M+mCSQMmAZEAxA73NGRaLBdu3b8e6deuCN9Bmsxk89p1O52HlveEPLWPsYOccvrk/tN6BtkN2o8UymQPZ6G3/YO0yV4PxWWIHPh9yH3H/ctpbH/ZXxhjGHmmeeXzV19dj3759qKysBI/DcD8Otcv6tbW1WLt2Ld5880189NFHKC0tpfsSLwoKCpCTk8NuHkGRVUkGJANHkoFI5xDWY7s8B4TPCZHkhyOW2xlpe3u7bwgGv/g1WiUSChixcSU41h0MlvHciGjs9oUN+cMkDiR8wcFvbLGAbg516gC0QQE0KoqMwQdQUIfzGjWgUvGmn9IANGoBjZYKKGRGUFKjoBlnBjJK+4VKDbU2BmqVGvHZ41Fy4W0496Y7cfXP7sY1LD+9A4u+9W1cdvYUjMpIgIEwR2v1+zwUhPMEq2d/NGp1MH/wfypqswZarYHSAAIBL3xeP6WUd7nhb2+F1eWCLVYP9Zh0xMTpYYyJg8gfg7yEOBRY2iE2rkR9RwcaUhKhmzMGyWnxSKb2a3QxPTxkjkHJ136Dc248mIervvMdXHbOVJTkpCJGo4FeK6AqOAU5C27E5bfchat+ejdxdhfJnVj0w//D2RfMQVGsCXkzLse0K6gu3v/97+C8c+agUK+GqW0r7JUbUVHrg9UOufTDgFqjA7/lFZdZSMfpKMSm5UJniIVKrekH1f8ur9cLHrssPgqE8fjnMcvbSkRiXQd4HIi345kr9q3/I0bulQxIBo4UA3zNwxfPh84ZnZ2dWLp0Kd566y188sknwd8O4rnaarXiiy++OKj8UGxv2zyu+7LVm3542XGHpWubcP96y0uflZ2PhuLY4OOZ7UZzvRHC9jZ2ejsewsv6w7IvXCcfP6zH271h+dNGHqP8u14bN24MBr4eeeQRLFmyJPgw8fzzz8eNN96IhQsXKp4qmBMfPYhk4bziCiRAMiAZiJgBHufhY7yvPOtxpZz2pdNXOWOGG5bnwUh95vmSdcNFpVarYTQaFYnBYADjNBRciBbL+OMBG2pLOCl95XmiZxKFCjBQYCQx3oDEOCMSYo2IIzHq9cSjDvHxVEblsTF66PQ6xJoMiKft+LgY6HQ6gCvgwFcAES3GpDzkzLwS+ZRqO9qxbf0qNFLqCKGte9C8exU+fnkVqmracTRjNB0tpWhv3k6WAyhIzw6KEIK2w9c4xCUXY9zsBYhPdsNh24eaqjbYrC547d2wVO5Eo81Mwa9Y5I8ZjZS4OBgRSxWMRdKYeKSMA3qqzENK4kScNmMc0pLjYUzMQfaMK5CfXABdZwe2b1iDBgqkHWivrQwtxMOni1ehwpEEY8k4nDZGIL1pDyzbdmJ3ewDdbtDC/7WhYfUS7H73f9i9/h2s3Lgbm8stwbfyYMqEMTMbeYQ1xedS0LIA8YkqaHWQywAMaAwmJOQUIzFvNAW/6KmiigbLAJj+dmu1WhpTPfMTzzc8b/CYNSqcs4YSqyIOovGZ28oSDZbbG63d4xnLvvV3vMh9xwcD0ouRwYAQAvrgdU3PHByad3lO4rmZxyOnoW0hxIFrw1B5CNNfyvUI0but/nC870TF6uhaktuvREJcnShYPgaFEMHrbiU8sW4I29vxz/v7kxA2Gp77w/I44zq5H1mPt8P94DK+keXf8nrvvffw17/+NfiJpM1mwze+8Q38+te/xs0334w5c+YgPT0drA8FCwe8HG43qtvbUU8BcJfHAy89lOR7IwXVSFXJgGQgQgZ4vIeP8b7yrMdV8pjuS6ev8pGO5fmSuQkXlRAieLHCN1mRClckhKAARfRYvjGL1F5IL2T3SGJDdSKCxefzw+HwoKXDjoY2B1q7nGinaEoHi9mNNt7ucsHc7YTZQilJV7cDFkqtFPjh4E+X2Q6rxQH+rbBITxgaCsaYCs7BuJNPQ0meEdj+HvZ89ipWvPMSlrG8/xZWL1+JreXNaLe5+P2zCFoTuUr73pXY/eVLWE62Vq3cguoOPZKnXIhxY0tQnGnqpSIttHF5SBx/PsZNKUR2XCtqV76OjUtewfKPPsDKFdvRZSxG+pQzMHtyLjISY6AJfqyZgOS8QiTn54IOLiAhF3HZxRhbkIh4kxZqYzpM+Wdh7OzTMKYwDmLHByhb+hpWkl9BHt57E6uXrcDWfU1o8yXAVDANU8/6GsZnuWFs+RKbPnoZK997iTh7heQ1rPl8DXZuK0NnazX2bfocGz5ejOXvvoxlHyzBxg070WD3w1g4E3mTT0Z+igomHeQyAAMqjRaG+GQY4pKhNVIf0TwxAKTf3eFjXQgR1A3NB0pSIY45NjivCiHoUBbBvBJ/WZfbDlo4r1SEGJxdIUTUPgtx9LBCCMhFMiAZOHYM9DX3CCHAcxQL63AKWjhlEUJEPIco1Wd7IQlhOQ2VRZoyRggRbEekmJAeY0FLaFtJylghRNR2hRARcxvuF9sFLeFlkeaHI1aInvNFpG0M1wu1l9Pw8kjyjCGaj3gf8f0K1x2SkC9CCLS0tGDz5s14//338emnn2L37t3B42vs2LHBYNf8+fNxyimnYPz48eDAF98Icz3sZyTi9fthcTrR2N2NFqsVzSR1ZjO6HQ64KQgW6f1MJLYGr+OB39eBmo3vYOvaL7C+HqDbs8FXK2sYpgzw10pm1G35AMuWvoPH19ShouPA6yPHdZt4jIbGeX8p63FDOO1Pr7d9jBnJWCF6zgPcxpCoQhmZDsyA1+uHxeZEWXUHtu5txPa9TdhJAaddFS3YXdmMvRXNKKtsQjlLVRMqqptQRSn/dlVNVSNqqkmq6tHU2Ay7zQqf3wehEsGbY9GfeW0SkDgLE847H7NPp4BT6zJUfvhfLHnmAbzN8tLbWLV+D7pidPCoKUikMUIXnwhjfByMMQbw15ZCqKE6UG6C0aiDmmwK+l+lNezXDy/HgaVp6wfY9GaPrS9X1qEhMA3F5/8Mk6aMRVGaitqgA/81P2NcHEwxemg1VBaTDhScjVmnzcH0Ig3M6/+H1a89gvdffRWfrW0E8hdg0pnfwNwpqUhP/CqqFJ80CgnJJUHbqqxcxBTkIisBMGqpSJsIJMzE+HOIh7ljUdKxCtVLng3j4S2sWLcbHQYt8RCHuMypKLnop5g5Jwu5mo3Y9eaDWPo/bse/iLf/Ys3metRZTFBrjXBWrUL5p0/hnX/z/ifx6fvLUNoch4Rp88jPuRidpEbcV26SM3LtjQEhBFRqDR1rWkr5CINcJAOSAcmAZGAYMsA3tPy7QaG/Lhee8mcHIQmVsy5/ihVezvnems5vqIRwoZQ/1wrlI02V1B9pneF6/dXP7Y3G50jrD9cLzyux2Z//4XVGmx+p9fNXHty/0fAS6h9OeTxEevyzLcaEp5wPCe/j+phzFt7m3/1qb28P/vVGftvr6aefxmeffQbWO/vss/F///d/+PrXv46SkhJoNBp6gO84IFxHb74dWuYPBMBvfLXZbKjp6oLD50OXy4Xytja0UADMRkEx5ovni0OxQ7PthM9Tjx3v/QOfvvk/vLMHFKwbGk+OulWvCy6nAx0WF5x0j+oPNxjwAT4nHN0O2K0ueGgf7w/4PFSJ4TgnAAAQAElEQVRsQbfZArPFCRep+QO0M7RynXYL+Lg6SMw2WBye4AsW4eroS99ih9Xp7tWHkCm/xwGn0452uwduH3sX2uOjau2w07HdxfWwk6FdB9plhpn2f+VjF/lMGLcv6ONX6nZqbzU2L3kSzz3/OG5fsg+lTd3weZ1wWtph7mwn3H6hNnaHtdHPv7ltb0d31/79IXtd3b34HLIoU+D45kB1fLt3fHkXgIsCVm2or92CHZs/w8aVb2HTqrexefU7JO9i89p3sWW/bF33Hratex/b1r+P7Rt6pJRSlp2bP8Te0k/g8zlgoiCVVqeHUEXQFaaxyJy9COfc+SCuJbkpXH5+K2666lRMzJuMnAkX4GTad8Wdt+Lr1yzEOIqdxeuykczlv/8nrrjzRlx0xSzkUMTNiL7Kv+K+4IwbMP97DyJk79rv3oxzZqYhM0kP6FKApDmYcvUvcOnPf4kbrz4Nk/JTYdwPNxYtwIQLfoEbyW4Iz+nXL5qHaaPiQbG//Zo9SUfLDrQ3b6ONAFKzMpGdnY14IYLvhVFhzxo7GumzrsDZdzyAa6idXN8B+cWvcBP5MLkwjXwg/5CC7Dk34rQbHyQfHjzQhh79W/GNm7+JCbMvxiU3/uaQfT265541C2MyARFB90AukgHJgGRAMiAZGCEM8I01/6YX/3W5cHnnnXewadMm7Ny5E/y2Cd90v/766+C3Tniby7ds2QIu5x/Y7o0O/stzoToZyz/IzWmoLNKUf3i/t/r5zZeB6mB7bPe1114Lfh7Wm/62bXw9criF8vJyvPvuu3jjjTf6xPZWH5eF2+2r/r179/ZaL2P5t9b685lthGRrH3/Rr6/6Q7hD077scj8fzg5QVlZ2wH/mSInP4bb7qp9/9D1cr7c82x2of/l47c3/qqqqqPs3ZJc566t+/jSxP58Ze+h+bsv69euD4477lY+B++67D7/85S/x7LPPoosCUxdddBFuvfXW4O95sY3exm+oXv49sN7aHl7m9fthd7tRR3W3U/BLr9UiP4WuqxMT6bpYhRqzGVUdHei223H8vQEW3pIhyB9tkxwEqv4Syz96Hdf8Yyk+29cKc7hNZxN89Z/izT++hucfXoXttK+bxNm0C/Uf34c//uo+3Hbfe/isBWhx0Q5eA36A6lzx4l+xaNGir+Sqq7Hod0/jvvdKQeoIqSOovwyrXrrvK13Gsf7fX8WDn62Hv/FTvHXva3juwZUHfGBTjO3a9hY+eO85XP3idqytCfe+GtWrXsbzi67CT6mef66oDkKC/zmbEWj6FG//+Tf4Lds6ID8jH17A4jU1CNOGs6UKTZ/+D+97ZsI+7dt45dopOCWf2rz7I3x23yL85uawdv72Sfzlne1oJkNOEnP1amx7YRHu+lmYDtv76Z1Y9MI2rKoO95kAch0WDMhbegXdxPEpjV5Ape0RtU6FoOhV0ISLQQ3toWKksv2iM2pgMGmRnJGJ5PQsGIwmqOmJDAZatAkwpo1C7ow5KCEZFy6Tp2BccQaSYpNhSspDGu0bNWMyCkuykUgxIK0qBvoD5eOQPyoNJrKnAZUnhvTDy2nn/jU2cwyyx8/BWKpzHEnJuPHITTUgRq8GVFS5PgPJxWTrgA8GaPZjNXFkP3/yASzjWQrzs5ASr92vxQlPM03orGpAe6UDgUAOUjNykJ6ZAp0QOOhA1STAmFqEnOmnoHceMpEcyz4wivxMH4eMcXMQ8p/t98gUFI4fjaS0AhSMnYaesjkHpbk5aUgwAgJykQxIBiQDkgHJwInDAL8ZUl9fD/7LcuFSXV0dfFLe1dUVTGtqalBVVYXa2trgdnh5Z2dnr4SxTqhOxrKEtpWkkdTfV31sMyR96fRVf3d3N7jdfeH6Kw/Z5LSDAge9ERTOT3hdjGEJL+sv31f9/Bc6+8Mduo9tshxaPlD9If3esKF9/aX8Vkdv/DD//eFC+/hYDeV7S/uqnwO/3L/R+h2y21f9/fkfwh7qL/vS2toKPiaZdw5ucfB07dq1wWAj/6B1fn4+pkyZAn5wzG2oq6s7bPyG6m1ra+uN2gNlHPjiTx2bKMDV7XRCrVYjIyEBaSYT0mNjkUl5v0qFVocDVTTOu2QADMd80bvhbm1A+3trUF3ZiWbHVx54LK3o2rcGK5uasM3qobs9QA07LG0N2LdmG5qqt6GysRxr93Wj0+bdDwwA1iY0NTXi8wov3PGZyBldiJLiVBja1qG+dBmW7upGq8UD2Nvgr12LJR+ux8frW+DNGI2MwtEYzfolaTCQXUvZHtTZG7B7cyX27WhGB1lxk4RWd0c1amvKsLS8Ay02qjO4g3xop/LGMrze3o7dX5ahZW0N6mhfsHk++t9ej+otLairAoyjR5OPJMleGDtex4odW7GsrJ20eW1HZ001Nr28D37dWIyeOgcLS5Lp+LVTwNaCXTVGmOJzgj6PHp1O+A1o2P4FPqM2tnR74La1oKN8KWrNTliNOSgp4faRFOZidEoM4nR0H8xmpAwrBjg6MKwcHkpn1RotjKY4pGfnIX/0BBRPnjko4TrSsvNhjI2jk4pmKJt2mG2VNgZaYwJi4hJg0GuhPupHCk1mqIG1MQBHczZMsTOQmZWPtLRYUOzrMP9kgWRAMiAZkAxIBoYBA8PWRSFErz94bzQaodVqg59R6XQ6GAyGoOj1+gPlvJ/LOe2NAC7nelhYj9NohOsZqP6+6mW7IelLhz8V661+LmdsX7iByhnLwvX0VX9fdTCur32HlvfFD9s9VHeg7d7sRlp/b9iB7PH+SOtn3d5kILv91c9Ylt7qHagshOuv/r7qCGF728/1cd9xyvvj4uKQQEGomJgYqCgQxZ9qWq1WcCCM9XhMsl5vwnX0duxxGX/C6HC70UZ11VKQ209zQTIFvAqSkuiGX4dkmgOKU1ORHB8PeyCA3RSkaKaAsJWCZH6/nx5gUwCDK2Lxe+BxUPCg0w67tQsWSwc6OjrR0W2H1emFn3QCrENY6wEdMwX5HHB4fPD5vQi47bB0dxGOsBRo67a7gp/5EbRnZR1PSKcTnR3m4Cd64V/L9Sj283/Ih45+/CR46LNBi3m/PxTA7uiwwmJzg8M3B9oSrIf8CLXX6oCVePA5LejBmtHRub+NVG/P6uv53I/qNJN0dHSRjhV2lxceJqpHqed/6hPkFiA71oRz926Go6YTtV0hJT8cne1o2LkFFaMTYZ+Wh3EIIM7fiS7iZudOLcaO0aCwyIXNpY3ooOBOCBmsPKkQqmnX4Zpf/xH3PfYgHn3kbvxsVhcK2r/Ay8ubUdvmgr+rGq5tL+GpN/ZiefskfOdPj+HPDz2Gx0j/sX/dg1vHp2OWsxXlVKGVJOI1APiqK9Hk9WD5BRcir92JwtIqbCdyzQecFFTdVIyZ9W3c8thj5ONj+Nsdl+DnFyzDvqrN+GBN3f7jqhatNfX48lUtJsblYd74HMLxaofXlAfbqF/g2z/7e4/Pj/2J2mhGcceneG15K+qojazJkn/6Inz9lr/isce5fSR3/QKPXTYeM3PjebeUYcaAapj5O6TuCjqxaOnizhSfhMTUDKRk5gxKuA5TfCI0dPHIdQ9p4w4xnjz5/zDrqodw050P4ZwFMzA6E+CpBkdtiaWax6L4Gz/GOXfdg5vuuglzTylGLhUfXbtkVq6SAcnAUWZAVi8ZkAwMNwbi4uJwzjnn4IorrjhILr74YsyYMQMTJ07EtGnTcNFFF+Eb3/gGLrzwQkyfPj1YzimXT5o0qddmjxs37kCdjP3617+Oyy+//EDZoTb72u6rfv6h774woXK2e9lll/Vrl9+i6a0BxcXFB9odqi/SNNzu1KlTe6seffkfjo3EXl/1jxkzRhHXfdntq/7Ro0cfqJ+x0fYvH1+9EVRSUnKg/r54iMQuH6e91V9YWDio/g21l8dJb/WPGjWqV//785mP1dmzZwfHF/PO7f7Vr36Fv//977jhhhuQRIEp/hT3b3/7W/B3v4qKinDuuef2aoexM2fO7M21YJmPAlq1FHxptliC9yjZiYngt734PRe+JldR4MWgVmNUcjKyaJ+D7o8qKUhWR4EpDrxxACxYEQWl0LkZ2956F3+75r945oEf4d57r8SVV1+LK2/7Dx74aCdaAl64WefN/Tr/YJ1bcd31r+DNLY2o6yiHY8N/ce9vfoQrr7wSV1/zTdz2n8/x4c7uoIngf6Tj3PAs7v3tj0nnelx13a3486s78WVlcO/A//EnhF2bUfo2+XD1s3j6/h/jz38mP6+6Blf+7t+4/4MdwU/hXFSTo7EUtR/9BXfdehPZIp0rr6b0fvzxkVUopXq6u7Zgxzvv4r6r/xes5y9/IZ2rqZ77X8ffXv8ItUv+gj/8krG/wDXXvoTXN9SjlupFMFxTicrlL+B/1M4fk1x55fepvffj6U/3YUdYc4PqUFFSiKQ8EyZ+bSNaXVWoqjVTGUWP0EVBrgrs2rIJ46l/ZuTlgSKSAAWsOsw2bBUzUFAwCtkmgQ2bd6DK3A1GotfFACEyUTBqImIys7GxuQX8m29dXXUoLX0PaSePw6lfm4uFGUC6nisgfVUmpnz9HJx+8emYTEUJJJGvAVRXr4evuw6XTF6I8dOrgeQN2L4NMPftJBITcjBl8sVI8JngpABfExl0EYCPzYZZM5BWlIT8RCoMrgXU/im49topyM9n7wxUmon4ZAMJZeU6ohngkTOiG3gkGyeEgEqlDp4IdAYjDEbToITr0Gh1wTqFEDieFn3yGKQWzwl+ApibnRL89O/o+qel6hMQXzgBOTNmYeyMcchMj4eJi2nPiFhlIyQDkgHJgGRAMjBMGNBqtcjJyUFRUdFBUlBQgJSUFCQmJgZT/tSKdfLoBis1NTVYnkw3xVzON+S9NZexjAlJIQUbQnklKduJpP6+6hzIbl/1x8fH001T/kG89GXj0HK2ycLlfdXPb/Pw/kOFcSyHlve1rbT+vuphm9zvh+7n46A3/sP9ZyzLodhItvuqn/kfCM82WfrT66v+2NjYYP8OhO+r7hCur/r78z+EPbRuLk9LSwsGubhfR1EAjYOzc+bMwdy5c4N/zZED0vzmGH8ayb9Lx7+5V1dXBxUFpzIzMw86Xnms9tZ3XMZvftlcLtj5LzlSgZHmAgOJoDyvnHIALEajgZ6CYD6/H11WK7ooWHZQ8IsDOu42dFRtxrYv38WeRjWcRho3BYnQNa9G85512FLvR3d3GzqrSeeLr3RGjUpEEhrRUrodn72yFU12E2JyslCYr4Z1/WfYs3QFNjQE0OVsQ2t5Gda/vAXtthjSGYWSUXnISjYiTs/eRiAU7IOrnXzYgm1fvEN+CjgMWSgq0MBXugLVK9eSn0C3E1BpjdAlZCEnrxAlJfkYVZQMffcGNOxdjZW7zehob0ZHNdXz+dvY0wDYVWkoSnage8Nn2LZsLZY1xkKblIusBCd0bW9iV0U56TkQIA7b93yOmsptqDSWID6nBPlpOqS4tmNdBcHa6wAAEABJREFUWSXWVHX00pA4JNIxMfGULLSaO7G3uhndCMBrb0RHlxPbO8ajODsLU/NjCRuAvbES9Z3t2JxUhFgKIJeY9MjetBVdDWY08wc4pHX46gcCHrhdDmio7pykZBi0FnQ116L0y1qYEomnMUXINgIGNaPpPxGD5IIcZOZnIpkwOlShYd9neP+JJ/A/kidYnnwSz72/Dqt2t+GrxU7a9aguJb6q4jGpcBzGTo6Divj7fHsdWrv7dBI+nxt2exeSY/RIj4sN/la06DKj2+fFztFF0KeYQHTuNxWL2Nhk6r9kSnUA+GPMdlgb4+HvykZ+TjxijFoq71lbd63E2vefw5Ps9xNL8M4nZaijXX17QzvletwycMyDX8ctE9IxyYBkQDIgGRhxDPjpotZLF5Wc8vPQEddA2SDJgGRAMiAZOGEZUFPwid+E+9rXvoZbbrkl+KZXeno6Vq5cGfwh/Jdeegnr1q1DY2MjbDYb+Lf8DryZ1QdrgsrVKhU49fh8cJP4SELnUE75nMo/hs/BLuFywe9wwEPCf2ny8PobIVSboS76JuYuehCP/vO3uGVSLYrMq7Filx8dVjKIJkC1iXSuI5078PADX8P52S3oWLsNTz1nx5gF38ev7r8PD/39e5jfuQzmT9/Amzs9aOqqRHlpOd78nw0TF9xMOg/ikX/9Hj++cAzm5HG9SqSZfFgPTeE1OP3K+/DIP2/G/yVWIWPXaqzcg6CfhvTRyJ57I77/s9tx37134Y/3/Bj/d5YZ2eoNWLaqDW0dHEhppvauhbrwapx28R/wyJ2LcKl9G1Q7yvFRzDW47Ed/wn23nYMfLPgE1pZ92LXHjIDPgcov30Zlawu837kX191+L+76xTeoHS7UtlVh5a56DiVScOjg9iQk5mDsxPNgbiV8ZS0afRTk6qhGZ7cWO3TXB4O447IDFFzzUnBvH2ooOFeWlwX1mLEYR0Gi8/ZuhrO2A7WdFOQKVe33AR4b7N1d6OpoQnvHPpRXVwNOLy6ePA7ZCWZ0NzZg9yeA2hGPxLj4ELKXlI+WnSjf+gqe+d3v8CeS3wXlNtz774/w3vr6rzB+M+Cm4N/2VDSVj0d2RjpGj58AXWIKPt+ynfraDPJsv74HHrcVlo4O8pH8b6zBlrK1yEg3YWpxLtKIKa25C2aXE7uy0wGDHr176Yff2waXdR2qd6TC2jAJsyakISleD5VaB60xGZ3bP8GXz/0F7Pevb30MDz69DGttHrT7wjiDXIYLA6rh4qj0UzIgGZAMSAYkA0oY4Iv2broY39fcjObu7uBfo+KLcn6qraQeqSsZkAxIBiQDkoFBMnDU4RwIGz9+PK688krcdddduO6664K/Cfbmm2/ivvvuw1NPPYUNGzagm86H/TnDb4rlJSUhLSYGTjqHVra1oZYwHnqYxLf7fG7tdDqxp6UF1U1N8JnNSKEgXLJeDyFEUA6uv4ACCRegqCgNublGCFU6ElN0UOsdaKRgj8vtIvUCqNWsk046tEm20NWJNp0WW2dMQ1JhPHLjk6HWTELRKXFIHk/Y5ka49uxGjdOBD0knpoB1MIglDyrV11BYlIG8PCOEOh2JJXrEF+GrxdEIT+1HeP2uW/GrK6/H1df8HPe+Uoovqr5SAfKJgwt76hljgEjPQLJ+IooTJ2D6xHQkxOnDlSnfCb+/FNVru7H6v8vwxh+uxM++cyWuv+Vu/PyZjSjdXA1HZ/eBTy8J8NVK/aSaOBEnN7di1M4qlDYFULO3HGZbF8T0SUhMiEcCnAgEmlBdvgOBrg5cNGkKsuKnIDHXhEkXbkCbqwpVdeav6mwvg2/tE3jqdz/ETdzGa3+Bjz3nIGneT3DNZCAv/ivVgXOCVE7CpNNuwR2LF+NpksUsr7yCp26/Bt9aOIr271+7uhDYXor1qSnYN6EIkzOAgjGjUKROwqx3tqO7wQwKwZEyB9TWY+eqh/BHOtZvIvn1419iScbDOGX2PArQJZIOfybZAZXbjlkUREui4Few8LD/zGjesxqf/vWP2JWbBu2F83FWJpBhABLy52DKtYtx9z8XI+gz+f23H2sxIeNT/OnFrdhZHcbZYfXKguOVAdXx6pj0SzIgGZAMSAYkA9EwwMEtvjg3OxxosljQZrejiS7cWWx0we7lJ9h8YR1N5RIjGYiCAb/LCmvFSqz66Eu8uHgbdnc60B1FPccDhD+rmkg3W/ybQfybW/xj2+wXl/ONN5dPnjwZoXLe95XInGRAMnC0GFCpVEhMTAR/EnnSSSfh9NNPx6mnngoej0ajEfwXLD/99FPwb4Nt2bKlTzeEEEgg/VSTCUl6PfiH7OspwFVD51EOerXabOCAWH1rK5x0jk0ifdZNIH3+XFoIcUjdsRAiD3FxRphMGkAYoTOoITRe2Clw5Qu+QWPar2MgHYCiNYDLDSe1qT01GfpYLWJ0ekCVhNgMLfQJhKVzPAferD4vailgoo7TkQ4GscSSD/mIjTWSD2oIGMmOCrpYrjJA/7Whdd9GrPvf69jbHIA7eRxKiiehOD8O6Um0+8DKbclHHNeTQO0lLg3qJMTrE5GSZIROqz6g2ZNxU3s7YWlNQsBThIJxJRg1ugTjppyEqXMvxRVnTMXCsanQkvJhN+66RKiSJ2J8ViuyY/aiqsmM8t0dsHYHkD+lAIkJMdB5LAiYy1G5pxFl63egfdWreO/lV7H4o2VY3dmG9Xur938yCXjJBjQGiNg0pOUWIiNRDX37GuxzG9Ckz0JxMmDSGaE1GRBfALiEAzbqB/S5CNqThqTMSZi+cCHOIFkYlAU4fXoJRmfH0f6e1W5uQd32z1HTshnb91Aw67knsfjtZVi6ehOs1Z+jvK4VNR09uuQFjLEZyC4upkCVFW6bBSta86EyJSE9WRdUUqs1CAgVbB4vfH7uv2DxQf+1ly1F2Y4NWN01DmnTpmL6nFHIMQJG6iJdbDqSSxZgxikL0ePzQsyflYHsODu2bKhGQ4cN8tPHg+gcFhuqYeHlMXEyAFXAJ0VyII+B4+IY8B+TUS+NjDwG+PLG5/eDP8fgH+ttpIt1NwW6WikAVtXejna6UHe4XHQh5Kdra9Y+Chz4PPC6HeiyusgPHw47mo+CyaGr0g+vywanrRsOtw+H/kWqgN8Hr9MMh9NOXPjRc/1JnPhccJq70N1tg9npBf/Ack8bqE/8brjtluDnDJ0dHegIShelNrrI9gQvzkmrRz34v5/4tsNh6UBXZ0i/k/QtsNrdcHl98DjMh/jAQK7FS/sccJjtcJLzXi7iXSQBr5v2WWHussJC9bipI0O7Q+2ydYfs9aSdXWZYHB64D64I7u5mNK54Ba8+8TL+9M8VWNdsRavHAZftUJ8PbmOPDxbygdvTYyPIh5nKyCcPERryiVw+JquJbnDnzp0L/kH7M888E/Hx8UG7XD5v3rzDyoM75X+SAcnAoBnQ6/UwciDFYAAHuvqrUK1Wgz+H5HF66623YtGiRQj/HHLp0qV9wjlcodVokEJjvSg5GRxKaKNz546WFtRSWt3VhV0NDeiic6rB60U+zQGpCQmIi4sDB8H7940nUg98NKH6PYLaocZhsTLQwk6oBNQIQOvxwO8LgM/twH6sl/ZRYAwqNV23o0fH6ycdmhHpOpb16fSDI7eQ36hFzaZVeOfed+GZ8A2cf9ejePSR+/GbqydRcGqwljRQafJQMP1SfOOOh3HPPx/D44+TPPYwHv7FFbhxbglSyQT3BSVhawKEaiwKZpmRMqYctXW12L3bDavFhGnjU5EQp0PA0QlvQyn2lXuwcdUeCt79Dg/f+zv85bE38Px6E9ZsrEdF8JNJwEn0IakQqmnfxDW/+RN+f+fN+OlFCfB6q7Cjeh+sLj+8/gTEpCQjZ5YeNm87WtraQMX7z+9cgQ8epwtuEg95ysxRMsDqhbmzAds3fw5n2RJUffY//ON3v8Ndf3kOz3z0MapjPseOuiZUVfuoHj44pmLMrO/gJ088jt/fejUumpmOyp2bUN7ahka6FiElxCckA/oY7GpuBn/++JUffvi9TrisHShf/TpKyytROetPOP3U03Du+J7zGeCDj67l7HY63oLBWW6Xn4Ki2YjVpkPbYYbd7YGFDUkZVgyohpW3R9FZnc+BZGeDFMmBPAaO0THQ33iLc3fQxQyfaI7ioJdVj0gGvD4fzE4nONBloSBXnNGIkvR0pMbG0sWZH3vpYr2eLtxt9KTSR7r8ltgRJ6JxE/YtX4wf/msJXlxfDX5QyZdrR9zOkFfoIQ/aUL78GXz0+K/x8ppm7GihorDV0VmFPe/8BK+//Rz+u7YdnXYv7W1GZ9UneOen38ftdz2GX39QhsZuF5XTSk+o0bYKy57+C+6im7XrSfimbdGim+jm7Qk8+kYpykhtvzblenyoWP5vLL57Eb57/SLSY/k/Sv+A+55djS/Kq7H5rZ/hjbefxX/WtKPDxj4QFE76bw+2LX4Dr/z0P1iytR2Vwd+eoWJarRUrsOXV+3DL9+7Dff9dBYLShT7toNVprsXe936Oh3/Ptr6SG27+Cf7w2lasPKiiSpj3bcDbL5kQP+o0/OT+C3FaXgKw/VUsfXwRfnRjCH8jFi16DA+/ug172QaJtXIVtr72B/z0Zm5PSI/Sn/4VtzyzGptbrbCSnlwlA5KBkc2ATqcDB535r6JecsklwUBWpC3WUCCL/8LqlVdeiTvvvBPXXnst+C9G9ocXQkCr1SKBAmDFKSlIp3Mp/2ZYRWsrakm89GApnXzKSUwE/7B/IqUm0mU/+w9+dcDn3YHK1VZ07jEiKy0dep3+cFfIPhKTkOryYOrGreis7kZ9dycFLXagarUFHbsJm54JQ3oGUt0eTNu4Zb+OAwF/K7rK3OiuPLzawZekUrBuBhITE5AQT/74SlG11oK6TYOp2QihSkViSS1aDJvwzOelqGnjd4Od8PubsXXrHuzYUdunAaFSobDgZAh1It75+AWsbNGhy1CIiRlAvB5wdnWiadc27Bh/DnJu+TteeeWV/fIEXnr+N/hhsgbF/MlkMxA6FYeMJRbOxNSr/47LTXuRtetl3L+0BWUtRmRkT8SCsy9E97Y9WP3+MnxG2JbgidlJ/Ddh21sfY8W7K7GdKjKT9L/y9X41uuqtKH13Fmaffw/ueDLk4yv438N348GbZsKj6saG2ppDqhJInHIJTp09Eb/LeRKrNnyB/yznjyMpQEYB2WSdAbPqWyAcLnzlhxnNuz/Cp/ctwsdN4+EY83386qxMjM0whNVdjZqabXjxxW2oDn7e6KJ9Taip3AlrRxtmTZ+EoqQEJEIuw40BlZ+ekPOPHyoRt9tNg9EfFCW4kC7bZAltK0kZx6IEE9JlHEtom1NuSxfdCMHrwpjctGMt0p7kXB4DvRwD6QlGdHZ2HPhxVh6rPHY5UMF5pSKxHkTKWSggFKl+uN7RxnI/9nWSDR4bFMzqstvRQk+mrXSeMtCFeXpcHNJMJmTQk+lkCnMXExgAABAASURBVIA56JzXaLWizmwGf8rhoafWjMWRXOxt6G4sx8rSOuxrsQRDLHxpdyRNHB910cUlNICjE10t5fhoVy12U3u/8s1MF9212PNROap3m2EhXT8I092EroZdWNLShE3rKtDyaRkarG7aT8gABbOczWja04SyzXYEUrKRVlyM/Mw4mKxLUbp3Ld7b3oxuJwewXHBZalG+4lUs3bQdn7XHIjErH8WkX5yfgWJTK6zmZmza14zGfStRWVWGPS1OOA+8leUjg2a0V1TS0989qO1wwcLVwk/lVnTUVqOCbrqaG7ZiT101ttZY4XDzPsDnsqKreg3qW6luZCAjtxDFufFIU3WhYslqlG6oRIUVFHClm4nG7ajZ8zn2GXOROmkSzpqTi1yTG+52O5obgdgM2iaf87MTEGv7Ejv3rsE725rR5fDAS1x1NOzBqlYfOvVpPW0j3eL8LOSnxiJGo4KKvD1aa/j47i9/tMd+X7ZDdr00jvvS6at8sFjmvK+6+ysfrF2er6JtL/sssZ4Bz4fcR8wVp/31ZW/7GMPYI80zn/9SU1PBf1U1OzsbHNAKt9+fXfaFA1OMnT59evAvQ/I8yX72J2qVigJTOvDDo2w6l2ZQAIzIg4rGWyqdXzOoLD0pCYmJieD6+c00DnwJIQ6ptgNe90as++AVLH7iGTz939fwXlcuzJkzMG+UAckxvcxiQg0kldCcl4dvTHWgeu37ePnpZ/AMYde5xkBTdCrmlpiQkjMG+fmZOKe4CRWr3iad1/HMfzZhS4sZXfpD3BjUpiB0KhIysjD6lEQ07l2KJS+/iWf+XYod7d2wmmh31KsBQp2J4vmTUVwooHnvf/j4f0/jiSeewhNP/RfPrdiBNQ10QumjfiFUiCscjyRDHBJWLYVTZUIgIx+FRiBGbYelow4V27ZAnzUa4+eej7POOmu/nIuFCy/A3LE2pGr2Ymu5BWYrnYPD7OjispE6+jyccdI4TDB0oPLl/+AtCs6t7kpG7pwrcOb4WGTYNuGlfz+Bfz/1RNDnJ8nnj7bXodymBrkAdVh9vWYDVNpeg5YOCz4XM5E5fS7OOves/T6ehbMXzsW5C2Yig/rUUVqDOlJ3kIRWXXIhCsdNxUVnTkNu91ZUrXwfTy7ZhR0uFdTETcnOPbA2WdAUAjma0F6+Favf+RQrV+zEqhUbsYY4f4U5f/4NPEHY0qZOdHbQ9cmG5/H+4meC7Xriif/glS1u1OnH4KIzyGaqCT7SqVv7JLaVlaOsHcGlY9+nKNv2CdbWBdBONh0dlQjXCQBBvYH+43EbPsb7yrMe18VzQF86fZUPRyy3M9L2+uman3XDJRj84r/UoUQ4YMSVsXEluJDu8YZtbm4Gt4W/iZcyOfjbAJIHycNQHgOZmZlo4FfqKTAdmjd4jPLcwfNPqCzSVGJdGAlccT+Gn8DC875AAHYKePGnji0U3NLQk+50ujDPpid/BrUaGRT4KqCn1/GUdpDevo4O8GccDpcr+CAnvK5g3ucBf85nNnehs7MTnV1mdFqdcPBvR9A+t90Mq5nKeR+LhS4w6Qm1n4I3HqrfZXMi4LbDZbOg29xNgTYvPD6+wgvW3ud/fo8DbocZNocdVosFFqq7i8Rid8LlBaiZhPXD73PBSQE83h/0j3S6rQ7yj/aRmcPr6UJXpxVWB9XjccGxH9u13zd3mG+B4Od+Fphp/AXrJt1Ou5uCRn6yHb5qaCMZ6dmjkZ5fhE3lVahsbvnqs0R6Yu3oqsPONaOhdpRg3Kgk6HVq+JsaYSZZN+c06NWxmLluN2q7nWg5qPrRSMu9Ajf84X786fHH8eDffobfLqqB37UBz39SjnaLi7iwwNpCNwXPPoyPygIom/07/PLPD+Nx0n/8wXvw+O9mYc44Perruuh+jQNd5G5EK138+1vR3GRHU5MWc05WIz7eRkGpVthdXhC9B2rJnLIAZ373z/jzPx7B4w/cjru+NR95m1aidu12rKcLYZvXj5aqUpSXLYfv7DHImFaIUfBBDzNc2nEwFf0QP777ATxAPj/0t1/iN1fW0Y3lejzHbTTzk2YyZUoGTr0OF/6E2kR6wfbd/UPcc/VMTEoxYVD3XFR9XyvPt3zBHMnc4aWbYQ7KRKofXqfEuiKenyVXx5araK43jvc+Yv84CJaVldXX0D9QLoSAWqVCjMGATHqANJ7OoZmcpyDYKMpnkHDgK47Otfy5o5rOtUJwkAiHLI1wOz/Dkn//HQ/89q+444+v473UOQiceQ4uGiuQEaeFhuo1JRqh06qhYrRQAwmTMP7UmfjWzVlo2vQy/n3vX3AnYbcWnYPMC7+Bi8fRuT1nEopmTsClV2lRt+450nkcv797E7aqffCOiYFRC6hVXGE/ImifSnvABz35oAYVUuBESwElQwzVQw8a1CIPmaPzceo1OlRseA7/ufc/ZKsWFQlqxMwywUTnN41GC+3+toTqEUILXWwMDCY9dOSLiqtW66ExJhK3eui1RqjUmZh4wSKcNW0szl/zLJY8+Cf89rd34bbbH8Rzm6uxxaUmJ/tYBVWYV4C8hGRcXF+PwhwK0hXlIJXOVjpYYLW1oLq6DpPTUjErLyeskgQEP5k82YnkcQ2oqmyHzSWg0xuRFEt+EXEqOlsJVQYmnHclZk4oRv77D+CND5bjlUotVBO+jpuvm47zixvx/v2/xd/v/G3Q59/d9k8sderhKqb+U+uQHmeE0aSDhiwLktCq0hhgMBiRZNRA19KGdq8PG06dhdiiJNCzpJAa9NSu9AkzMaXFi+yKduwj7ryxPXVqSUtFEp87BRO+/idcktKG1D1v4rf/W4fVnXQ9RGQX7CtFc00HKtt9pEmrpRnW5i5U1iShesUSfP7sn8lv9p3k3oeD2FVVPvi8Xcix/A9v/u9e2n8nyf14dm8OWnLPx6LT05Gfpoe1qRT7PvodVmzehs1NoOsSoHHLS9iy/HnwdQnF3GBtDulsxebGHh3yYsCVx2r4ufL/2TsLADmq+49/Zv10z13jcnFXJAkECPIHmiAthba4u1RokUKxtkhxgkOCuwV3ibvnXHKuu7f2/729bLiEyN3Fw5t7v53ZNz9735l5O/OdeXPbW1Z6ypmab09ne/XK5kCzVecZHc15W9cNJtVRhUkn1hlxyEGt7JR0xk7p7m+2oXwUiFo0AhqB/QsBq9UafL+F6jssFguqz1HHrPreGdlVW5Oc/HU1bldtVVuV7O24Cquu5rynbZX/7e2hLUI4ramoQL2MN0x+oxTRFSu/bep00RAjs2EQbbPRNymJGDlRr/P5WFVZSUV9vRAjHjlhaU9piEHpPFa/ex8X/On3TJ8+nelnXcT0m1/n+R+WsL70ez5/8FxuuUTq1Tol/3iYG95fxMamRcyb8xnv3/cyTV8+zut3XsWVF17NP19bzg/5TeJ4x6V0/rN8+ew53PfsI9xxww3cKL5/K/L3h97kvTXQ2KrsS6le+wGvX3Q2N8i6YH4yv/zuZ3nq+2rqWnyUzn+Or549m/s3+fn79DP57fSbuOvZ13nvxw948YJzgrZnXnAlN726hO83/Jxbw5rP+enFv0vbf9fW9rMvYfrDn/HakgoV/BcSmZxGZmIOg7/YAKsqUMMS29Iso664iI979aS+Zwo94sEmZ79lZcspL5rL+JyBDB3sIrzbZ6yV+LL5fuE7VBHmiKZ3r0kkO9LwVlRTKSfJTY3ltBRVsGzBeHonTuScY3oRH2VvM5GLCnofy4QxozlrdAJx4ea2+o58elxQuYqSRgsFdsmxdxZ2fzMLl6+myOWmcXs+IpIIy8ik36DVRDlLqKryyslzFU0N0TTXD6JXbgapyYqqUrnE023gQCYcO4ZsZwSq1mIJIz6hPxGRaewPk0n6PbvdTkf6WtVXG4ZBR/Xb+9S2YR3CWGEWwkoNLVPfOyPatvM478r+vL9vI7U/dLSfMQw5tm02YuTmUQ/5De0uxFmSzOPi4oiUOtVW1V8Yhvq13ZbXbOzhv+HUP/+Xe2bPZvbzzzL7ciFORmeCIT8KsUMYeMKxXPnUDCYNTkNq2TzFdSds+O+54bb71X/c44XnnuHWMw/lqH7Rm1XC0gaQddT1/P3uR0Xnf7z44vXceuujXHT6BczIg7SozarbXjDMEDOEvOOnceUzksNQlUMYZmsWg0++kWmnX8gpyo+EDEvLI3Pqddx4l4p1Ny+8cAZXXnkf55x0FVdMSqV7j1HkHTeNq547hUnD0qUtsZhtQzj02jM56epjODwZhDMhtttEhpz+PGcdM4lj+jslL4VdDrkTfssZgtF9IsH/MPjiC8y+8mQuHrsFKqLfvmyynXg6v33heS754xSm5YV8xpLSbxpTrn6ek6cMZ1xWezswmSxkH3I1R550DVdNTqXniCOYcORJvHDV4UzpmYTygiICySZn/Kn8btaL/Pfq33CJcqS2d/ZExp16reAu2zWUs+jcdvYRHDu8N0bqFE7488n87tJxDAScIsEitjGDTuDoaWfw4ukDGTVhGuOOPJlZV0/iyN6huLRNjmSMlMmccMPJnHHdyQyU5TPU8mXj2/l0gJHMwONv4JxrbmfWNZOZ2nskvbplMensAIsa85mzOJ/gFDOQPkedwzWS78MiQZxD84f/xWyxPapPb3r1nsrka2Zx+8Pt2na7nDsdP5BkAyQizqzRDDx9FtMmjmViNkizyB5/GROmXcnpgwyyY6TNmaPadCaMY0IOmAw6NKnjqiN9vNJTDtUx3RH99joHu61Frh0VNu3FZBgGZrO5U6IcGYYhB4ypU3Yqzv5mG8oHPWkENAL7HQLqZEr1G0oMo+3XQi13Vgxj12wNw+h0X6dyNAxDfgi7ZqvajkzKT2fFMHYtrmEYXWqvytkw9pytYRhsb/L5/dS3tODyeIK/TZFy0W6zWAhZqLlFLuYjhFC1yrzV66Wqro76pibU3X311Eqb71aZlVIw92sWfvAtpZ5EwpO60z03i+5pMcRHhGGzRhCVlE1qltTnpNE9KYB3zRpWf7SIFeUGLnsUzuRYTFEJxKRkkpmdQWqsQ+4Km8T3jktz5RryV37Nh/OKyG91EJmWQEKgmLVrVkrdesrdHlqxYrZHE5uVQ7oaApeZTPeIBkqXrGHOh8tZ2+imvKrNzweb/ISlROJo+JylX3zJex8UUBmbgjM9ivhAHWveXcLqZWVU+Fx4G9dKrCLmrXQTlpRORvcEUiJaafj4J/IXFrJeOLJNI/82N8Qam0psWioDrPMw6vNZLRyZ2wt15WupKl1O2OB+pHTPJM3hwWqUUbaunqKFdnLiutO3XwKxuR7m5ZexYYshk5vdBxf8fh8uV0MQw/QYJ2FmM56qUjYWbWCRJQd7Sg7Ds5yE28xBfcx2cGaTkpxM7yQ7DouJ2g2LWPLRczz35KM8/LAanvGEzN/g3bmrWSlWbhFV/K0uGgtWsL7FzdqkbqT17UU3nwfn4pWUVLqoDikq5fbi9+JvlTzTTrCSAAAQAElEQVSbE7FYonDGeOU4qqRpo52GghxSEqKJjbGKhdoPHETLhWNKVjKRNitW3EKU1VNX04TTHEaf5BQcsq+KMriFblv5BXPfeVHyVTm/xftfr9k8rDKos4c+Otr37Oljf3t5hOKq+fZ0tlevbAzDCPYX29PZXr2yRabtrd9RvbI1DKPLcQ3DkP3K3GlRcZFpR7ltb92v1Va1e3uYbK9e2QjMnd4+yt/etA3FUrnuTAzDwGwy4RACLDYykvjoaKJFwsPDsdvtwX3ZMNSvLNuZIjFbcukxZCxj1JC7ww9j8oAc+iVFgLKzJxCXk82AQ6W/jQ8P3gwgNNmjMSf2YsjIcajhepPEdkRvIadibSENLOFxRGYOZtjoiaIznkmTBjNixET698gmJzKfwjmv8V6wz1f9/tbyHI89/jFfr/fjSspm4GHdSU+IkBzMGCZpa+4wsnv0I/hfDq1g3iLWaCZN6sXAgWPpkzuQAWnhRDuTiM3+2U8kdvETT9rg3uQOzCItDBxmsEelEt/jcHplpZMVbIsh7YkiKrUHPQWjsSKqvZMnHc7kgbn0T46U9dsrm2xTxFb08/qEfCp9G+GxWaQPPJxu6Yn8wo1hkpiDyMwdxMD0cJyJGaRk5jJpoPz+Ox3Bf3ZAcIoiKuh/EmMHdiNPzilA4ko7UnoMEtwnb5ZJkyYxsk8G2YlOjPB0cobk0jMvhTho58/AFpdDZlZPJsmdsaSUbJIzcpk0SMUNa6cHyG8iIT+Dc4mX5V7K54D2Ps2iGC770RD6DhrJ5KCfRBIycuh74hgy/EvZuPADHv6+SH47w4jJ7MsgwXiCSBDn0HxCm22mnGc4YzJJHzSZkRN+btvkkX0ZkhNHuEQzi9iC/xFyElkpyQQhkbrIlAGkZA+kR5whv++wWSc1mdQdbUaxbV/UMWo2m9mZKD1lp+Y70916vbI5mG0Nw1DN20JMW3zTXzQCGgGNgEZAI3AAIqB+3hS5pVL3CLGlyC2/EGLqu5KAfHjle1NrKx63sBciXiHLWkU8QphtJr8CzeBdwbwvf+CHb+sZe9qNXHP7Qzx0z608dOlUTpAT2MykgYyccSNnX/svbrv5L9x27QxOjjaI/2oZ84sziR02hkPPOobwkady5Hl/4W+3/pWLp/ZkcIY6XZJEdlJcXhura5LIOPoMzrrrZm48eyLJYc18NXcBxS0umkkiJnMCk/76Zy6+8zZu+/v13HbuVHr5vCx+bwHLGl1USQyX18qa2iTSp/6O391+BZecVIslfxWffWQi/YobOefu67hhxgQSv1xBxVI5IfQ04K74lgUrG5hfP5JTLrmBG2+7iuvPPJyjli3Ct3g9c8Vxi0+cty8RSYSlJ9Fv0Dz8xnpWrvbgFpKuvGQtZcUrGDu8P4NyBZdAC2bvSkrXWFk7fyDRYal069mT5Oxc5q3LZ31Zxc9DJmXJ72uhqb5WCKEayjeWsXTtPOxCoA3r1410u43AxnJKytazLDeCxuRwYgCzyPZKxfKv+Oa527ntH3/h+uuvF7lR5EEe/3gBP4lRswgE8Lia2LhqGRtcjRRmZRDRux+D8TFqzTJKipqpaFB7E8HJ53HhbqprGyJaUsDGdRWsLRiPxdaHnt282K3VNFaYqM1PIjrcQsR2dgG/R/Tq17J09TqiDTOH9+pGtMOOYbFhEeItesnbfP303Vx/3d+49sp7eXDWt3xZ2kpda0AyDqaiPzQCGgGNwB5DwDAM1IWyerrELoSXw+FAPTWiLqYNw2C7k2HFIrqRMWHSH5p32Edv10eXVzTga13GTzPvZ2awz7+etr6//fxf/OVvz/PmT8Wsa+pyIG24nyJgT8gkafwMpkatI2H9O1z/3hoWlzXup9nqtPYGAqa9EUTH0AhoBDQCGoHdj4D2+DMCYTYb3RMTibZaqWtsZEVFBeVNTXgCbeSASwgx9S6wJSUllMk6k6xLlRN4NRTSMNqduDcLBbJ8BUsdPVg07ASGDYqUu5c/x1FLnrpSNn71IA/dcgnTT/8T0y+8l/99vIjlslI9NyazXSrh4WEMzOtNz+REUqQ9KfHJQppsebuwpXotK16/iH/fMJ3pvz+P6X97jte/WbNFXOVnQP9e9EhJJNkaQXLCQCKGDybskB70jrCRyJaTx9XMxpVLWLngLT54525uOOf3nDn9Es679l6eLf+CeY2lVFWDz7elHUQSFp5J7/6DqZRVn61eRFPrIsqWJ1D0/aHkZESSlCQrhLhj5UqWS5u+G9SX9AwH3bqlkZGYy+Cv8jFWV7Ba1ISalM/llG94kgcv/SMXTZ/OeTf8h1mtfyBt4EmcNTqeuAiL6HSupA+fxlFXPshDTz6/aYjG0zK/hb+cPIHDxFWkCDTiaili1bIFxPl9QkINJMo+kOQ+PjLHLGRtaRGlFT+fOJf89C7v33M+5591KtPPepIbn/aSe81RjPvNQHrLPueoqqJBiNGq/vFEh1mICMb45Uf54vf47v2HedZ2LK09J3Jsb4hxQES3cQw6+Ub++7DKdTbPz/w3D16RKfvFOl54/VtW1zZKxr/0p2s0AhoBjcA+R2DTkMZB/3csVzw5ncMHpZKxV5OKFeJtOIfdcBs3hIa1/WL+P55/9nL+cHg3+kfv1eR0sL2CgPyQhoZDXvIPZv92IGOynHslsg6yfyKgya8ubBe/twq/u1CkgICv6ZfviumCT23SZQS0oUZAI6ARwGIyERcRQYJIhMVCtRBg6j86Fsu8vrWVsoYGNlRWUiLEl7+lhTizmcSoKCLDwthi+LsQFqgXvVuiqUrIJiHOSqScO22GuK6AyuXzeem1dSyvsBDZoxtZ/XLJSnAGySTzZsWuL1gl/7jYGKLDHISZzIQ5wrFarJsduipWUbD0G16dV8eGVidJ3XPJ6ZVFblwUqaJlEVFFtUv5cUobw0wWwsLisCTGY0l1EmMxE8aWU0Da7qqroc7qwJWRS/fcbvTulkffQWM5/LfHMmZsL3rKOaPNtKUdWLGFxZLeZwBOiwPf+nU0Fi5luSeMJTGDyYpzkCjBPK4GylZ+T0Hxj6wq+YnPXn+GV1/7kLe+WETF6i8oLMhndTm0epV/BxZ7PImZ2SRF+bA2l7GgOolGSwLpSQ7Bw8BudxAppJ6prBl3rRt1096vTLcjEYlZZA4Yz/hDJm0annGYzIczpFsKaWITRNhdjatyHSsWl5P/40/kf/YyLz79Mm988xPfbyzjp2Xr2FBevTmWNdxJdHIqWTnh2BpKqVm2HL+QjeEJcTgxMJstmIQstLh8+CU5KbSf/O5GGtd9zY+rivm4Mo1ugycxpG9v1Lm5zQzWqGTiuw1l7IRDJdfJTDl8HFNHpxIrdqu+WUdJg1uTX+0B1csaAY3A/oOAYQJ7AnHbG9K4xzO1YzInkjZ4JINDw9p+MR/P4YcNoHdaNLG2PZ6QDrDXETBLxHDisgfTt/8wJveIIylSb2gB5UAvXc5feqUu2/4KDeW01e/G71qLt3kevqaf8HvKCPhdbB4y8ytERTdZI6AR0AjsawTUcAybxUJyVBRp0dEoIqe4ro4VivBqamJdVRVry8porqkhGkgXnVinM/iyXjWEwzAMqVVF5kKkmfxezB4XHm8An3T9ak1QyhdTOPcr7nw1GvOAM/nzQ//mgQcu57xJQxgiCg6RPV2a1n/Lih8+5dHiySRM/Rt33H8XD9x8Jr8d15dcCd7l0zrBQOFodBtNxglX8rc77+N/Dz3Mww89xMMP3Mdlpx/BhGyI2EYAiyOMuJ796OmIoEdhIVWLF7MgBpZM6ElahJ0E/LS01LJy2bfUrPiA+p9mMfO2f3DTzQ9y57PvsaDlY5ZXCem02ofLHQB6kpgxnd/fdA9/+ev5nHdUL1o2rmNtaTEFbi+tgQARUTHERyYQsaGSxtJaiqVePeknxhCQjeZ1Bd/n1uzx4xf9YP1OPgIN5TQVrWXZajM/zvmcOY9cx61/u467n/qS2T+aWTB3DRuKK6iQFBVHlzJoEoedcxO3//tarj45nXHmHylbVklpUSutJguBuDiimwPEra2krsVLo9iFUvDL/tVcXUDBDy/xaZGdHxLP49IjRnJsv8RNKn58Hg+trlbZBwMoU5OQoVGyjzuE6fOvr6dBvWNsk7aeaQQ0AhoBjcCvCQHdVo2ARqCzCGjyqxOI+T3leBs/xS8SaJJ586f46t7D2/A9re4GfF4PmgTrBKBaVSOgEdAI7EYETEJa2W02EiIj6ZOYiFPIsNqGBlYK6VUmJJippYWM8HBSY2OJj4/HKeSXemGvRfQMQ0gvlYvVCgmJZFYtInXuG/ywsJGCjWpFO1Hsz8BEIpMjiG1uxqyGSVZu5AtRaRbZK8VmgeR4Ie/CiW5ppnrlUlZtLGeZBHeLdKVYLVYS41OIyC+lYc43fJ3fzAYhWWiphxXfsGbtBr6vgmbF+mwdwBImuPUWostDcv13vPvlO/iaGzi0Z08iZZtAKa66YlZ+3IucXldw5YOzefL52aj/svT84/fzv8uOICvN4NNVq1DvZWvvPrL7BPpNOI6Lcz+idt17/Oud1VTUSytTuhM3qB8zhn9H/cYveOTtVVSpemXsqoWVb/Hlt98x87sqqpp9qnan0lheQlF5FQvGncmEv90XzE/lOHv2fTx6yxmcUVNBzOpSVleCazMODvHbm4FHH83Ucw7D/fqrLHj3a76rstDojScizU9M7wrqmzw0NYrqplK+eDafv/5X/rY2m/Bu47nn2N5kqrGOwfXKeRXrhET88u1vya9rRJm65Vxj1epPKY+pwT6pF72iHKQE9fWHRuBXioButkZAI6AR0AhoBDqIgCa/OghUwFdPoHUD/pbvCXjk8sK3HvzFBJq+xVf/Fe6GFXjctfh++TKUDkY4UNSqqV6/nB8e/ZDFS8oobjlQ8tZ5agQ0Ar8GBCxmM+EOB8nR0aQICRYrZFar243d7ydB6lNiYkgU8ita1kdERGx+Ye9mbKwRQuLkMbRPGqMTq/n+7Rd4fuYjPPLUCzzy7gJ+qLFgSktgeNJy6ha9wSsvvMLjPxUJ8eQiSpyYRFCkmjOMvmVzKfnoFV4WnfcWlLKhqlWt3WVxJCWTmJpI/5K5FH/wErNefJWPltdQWu8PDmU06Npk2KNwZI9mWG4MI61L+eyNZ3nyMWn7Y8/wyDOf8cWCYirc4Atsw7/JBo50UhMspEQ18NPCcHyeWAb3dOKwm6G+nIaKIr739MDccxyTp05m8hSRyZOZMvlQpk4eQXc/eH5cTVmzm4Z2IazRKSR2G8SkcYPobSml5rtXmD1nAd+VGlhy8ph0wkgGxlXi+vJpXnr6MR55ROX8PI88vYi5q+R3OcICJqOdx20tSnChl6rK1lNaWEhMvzEMPuQoJkt+bTKVw8ePYnxuAVbPBlYWNOHe/G8vzeLQSVyPofQ59BBG5zRQv+YTXpn9Gl+tNFFrbSYydTWFQqpVBf9VpEf0yylftpCFb3zGxAzglgAAEABJREFUd1/OZ9GXn7L4/Vk8/+Tjkv+bvPDSYlbUtLKxejnFC5/nlece53Fp12NPvsLT7wuJFpbFYVN7kRHjwFS5lvLlX/Ll8jLWbHTjb22iad03LFu+lK/WNdLo9uOuXEf58i/4apOOJKCLRkAjoBHQCGgENAIagV8VAqZfVWu73NiAnEyW43evIuBdjEnuYJtMzZhMfkzupUJ+fUlzzTe4Wsrxer1djrLPDX2ttLpd1DS6cXv9qEuBX+ZURMm8z3n1vP/x0cerWVZHcChGez2fnHi3NNZQU7MDUe/hEWkRnXqRmpp60W+hpdUnF1Zyh97TQlNDPXX16sTdh9cfkBBK/HhdjbiaG2nx+HC1tC03ukM6ohYsPrnwctNSI+tbWnC5mmmUOHUiNXUSS9rokjb6fB48LbU01tdT3+hC3NAWSlrvd+OWumYRj098NTbQoOy3KXWSfyNNLi8eMQ2moD80AhqBvYlAMJZhGCgCLDIsjCwhunoK0ZVgtZIeGUlufDyJIjFSHynfbTYbZiHLgoahD2sUxI9k3NFTOfLIXNZ++F8ev+M6rvvHHVz32Ge8XxmOvXs3fuP8muqP7uP2ex7khiUuqj0RHBodRozFwJySSmx6Akdu/IqSF+/nv//6DzM/Xc+S0hZ2NpmsYdjCoohwWLCZDTBMYHEQJsRddJgVi5A4kbk9ye3Vg6NWvsuaJ+7k1v8+wquFQjaZExgUZSdSdKxBP9FE2C2b/Zis4UFiMMphxmQCTGZMVjvhQtQ5JJ7FEQM9juTIqQP43ZgaFs26iwdukrb//S6ue3QhXy6pxWoCg21NQjARR1J6LJk9UqmqPlJi9aJnN7DbRL+yhuaqWhYO6IOvTyrdYpG8pF6KxREuxFEefdxh9F1aSkWrQWO4g/Boh+gYSEgczlS6H3EFR3aLYXTxizz26pe8vagOT3xfhpx2NScMiGX0ukd47I6/cd11kvON90rO9eTXxTB2eAJO2Q8cjjDCbSYEHtom1RILVsE2LNqGw1JPQ20Z9ZLrxJwseicltKkFPxNxRGfSa3IVtuRSiksa8Jsi+Nmn+IrIJq7nGE49uxcxxk+888i9vDfXQ5n8fkTFrmH96kJKS+vx0iq/m/nUFjdT9kMAxw9v8/VTd7flrXK/7kFuu+cbfiiz0motxlT3Es/99yZuknV/u/VRHpnTn7CoCfxhSncSo+20FC8i/4dXeO2HDSwQn76WOmqXvMn3P3zDG4tqqWn20lKykIJNOvOLmtGTRkAjoBHQCGgENAIagV8bAqZfW4O72t6AZyMBfw0mmwPDapXrEQPD78UUMAi01uCu/RFXYxmtrXJS28F3i3Q1lz1mV/AV33/0MjPunMN7K8qp62Kggq/+y0t3zeCUU2YwY8Z25I5/celdd/HsKadwRVDnUtF9lhe+3iAXK4UEFj/PvTddwbnX3sodH5awvMwl2bhFylny9h2889QtPLewhLefvZOXH7mFuz4qYVlQR1SCpZCin+bwwul38/bzL/HKS49z12mncr6Kdc41zPjXh7yzrJSCop9Y/OLp3HzldVxz86t8UOylNBhqI5R/yjt3vcJTN7/MgqI5PHvXn7lB7E8VmfELOUfy/xcPvrWUhbUIgRdMYh986JAaAY2AYUj/LBJmtws5EE2flBRyRBISElDElxrqaFX9uOhsF63UofScehEPPPoks2bNYtYT9zHrLydw2oj+5KaN4pDzHuLP90r9Qw8x609/4sZ/ns/0O37HEX2jyY5IJb7HVE544BH+KbYz77+Tv/xfX0ZmR2w3XGhF6pDTGT/9Li46ol+bflgc9Dme039zHHeeMZJ+TgcRpBLX7UiOv+8RblX+H3mEv5xzDlffejrn3nYUo5MjGTD4NCYoP0f2Z1ROBNboZBLGncPZJ5zA7VN7kqJe+BrZg+QRR3HOAzM44YT+9ARsIpE9JjJ8xo088NjTbW2fNVPmf+Gq341ilKQTpngu0dtWiewxgWGnXMb9j/ye89v5JGUwOeNm8N8Lj+R3o3OJF+PNbixRkDCWCX88gfPvmcHoAUdyklq+42hGp0aTJLqgtBPoPv6PTL/6QR65+iTOGKP8WGSN1E/4A9NvnMUjT8k2EUxmzXpUcj6XC07MY0BMNgOO/TcnHf97zhoVT3yE8qWcOuSjFwOnn8SM/5zNkYN6MfnIs5h6/p2cMjadAcmyul1xxAj5Ne0eTjz+TM6fOpixp/w3uHzWaOXT3KbpcEKvafzmwpt4/IG7OW9SBpNHD6VX76NwvLeS8rnrWIUDN70Z+JsLOU9yfVwkuI9tnt/EA/dMY1JmDAMGnMxh583i/sdC7XpM2nU+F08fSC+JqFoQkTtWSLlzOHtyH8Z3i8QSIfmMOospk6fyxzEJJEZaaNM5lz9N7sOE7pFiqYtGQCOgEdAIaAQ0AhqBXxcCpoOyuXuiUSabeDULAdYqc58QXzJvrSPgc9Pq8VHf4KHF1YrH4yEg5JcSUTywii0S9QLh3ORooh0WNp3Kd7oNtshEYpNzyc3JJTfXiZMWNs5ZTUOjA6vU56j65BQyJE5srg3XunKql1fiio3BbLNha22C6jUsKVjNFz8sY/6seazNr6YKHwHxVZ2/gIJVi1hTZcYbkHvoFRtZOHs+azcoHURHzNd+xdrlX/JTi41mcyQxkXaS493Urq6hdEUTlsRIudtvxddUIaE+Jn/V9/y4bDmz5hWxoboZfMKAtRSTv3A9KxdWUGWOwJGcRlpuLjkiKfZGITtL+aTCgjcqWdqZJZJMolyYhglwRqdR0wYaAY3A7kTAMAwsZjPhQoAlREUR53QSJXNFfIWe+DKMHRyp4Qk4s/KYcMhhTJkyhSmHjmfK0Bx6JMURFZ5Ear+JDB0n9RMnMqVvX4aN7E/30T3JjLURaQkPPiWUM/4QRorthGF96eVdzIovXyE4JE/Iql/Mn53NI1+tZrUnhdTuo8nLjCUpyoJ66ouYHHp2y2FMryRibRYhe0L+Jwb9Hyo5DJMcBo/sSb9RmSSFWYlP6ElK9zGb/ZisYpPSl765OYzKchJmNYPVSXhiJn0n9CAnJxYnBPt9a3QqiT2GS9sPb2v7FIXBMAb1TCbJARZDFLdTgrbdBzL+kF70y43b7JPweKJSujMuL5NeyVFC/8BmNyYr0sGS2ieHfmO7kxyXSbc+sjw6i+RwK2GoySQfDqJT+9B98AQmDu62yY9J/Eh9itQPm8LEw2WbCOZTphwiufejf7c44u2RxGePJTenF72THdg3N0AwIIb47rl0H9uXzPgY0jP7kNl/DN2TI4hrC0xoMtsiiQn66U3/zASSu48Tn73pIz4d6pE4pWi2IUp0yxvBIePH0C89koysvqT2msDQZPVbN59XX1rKyhoblm559JNcDxEJ7mOb5yOYMCabdCEo4+O6kd5viuAZatehwXbldY8nBjZtr2Ri0vvRNz2GlGgrhsWOI7k3GemZhHKzyu+Us52OmOqiEdAIaAQ0AhqBgwcB3RKNQAcQMHVAR6sIAiZrMoY5Dp+7iYDXDd5mDPdGvJ4WWlrt1LoycMnc5xOCRsgvMdl28QlB5mqitra2TeobqG1qxe31C2nmE78tNLW00NDUREtTLfX1Ig1NNLX6cYudS+pqlW1DM01ub3BoYkAIIK/bTVNti9g00LQtnW1ns2Wt3JkfMHoy//r9KMblxBNF26Ta626RPFXc2gbqm10IAki2bQpbfaaPPJtjz3+Yhx5+mIcf/hs3nnc6U02D+M2Mq7jszofb6i+8kJvP/y0nP3Qpx4w8guP6jeX0m09k3KBMMsSfIUJWLiabE/vrX1K4vpz1XjXsUa1QYpePRHqPPpIB3QbieO1TitaVsN7jJeBvJf+7OawqWkLtGSfRbeIRHHPEkZx/0+lMGXQ8k3Inc8l5ExkhF5JO8aJiZeVasMc288ZXi1hfWiOkmqwIFXs8JIxn8vnXcb20SbXrrit+w+9+cziWqZdw1p/v4OGH7xS5iN8f0Zv+4tSknIbs9VwjoBHYJwgYhhEc1miz2bALCeZwOLBarZhMe/enz9tUSc2Cl3nlsX9x7bXXbltuuZNrX53P5+tq0NNBhkBENtHdhnDUb+Qnvmops+/+koXlDVQfZM3UzdEIaAT2PQI6A42ARkAjoBHYPgJ79wpg+3ns52sMDGsimNPxehOFXLET8HnxuZqFCLJR507FbRogOnFYLBYMw9hOe4S8yf+Cb164g+nTp7fJudcHhxl+sKqC2tp8Aguf456nn+OyO+7guX9N57JzpnPudbdxx0dlfPjyP3nxjk121z/CbW8spkwiuWsXsfL9t7lj+nM8esel3NFO559vLArquERvp6XgK7776GWm3/ERathj7SaD2sVv8sEjkucMFfsqrrrrZV4Xgq940/o9N8slOTeNI/9UysaWUuYtrMEvcbeI58wjqW8SRx77NhtrlzLvh9UESj9mUWlfNpqP4/TDU+mWEraFyTa/5AwiOy2DP5V+hLushAXSeL9srm3q6kqNgEZAI9AJBIJPQ40/j3P/ch9t/zlw9i/nj/yX2WdPkBsB8lvTCd9a9cBAwBKRQPyYP3DWtefzwL+nMSkjhuQDI/UDMUuds0ZAI6AR0AhoBDQCGoFfIGBSL2hvbm6mM9LU1ITb7Q5KZ+yU7v5mq/JRT2v9ApmtKgyTA8zxBEwZYIQLAebH29pKvTuFFnoQFpWLIywm+FSBYRjbIMBaIFDM6s/XsXZePdbcHFJyk4m3VeNa8CJr1hayvrQBqlaz6OsF/Di/jPKwHJx2L56Shbzx4ky+W9NMlSWDnNx4rBt/omL518wrhpraamoLF7FAiKsVha00WDPIFR1bO51aCc/OpgaJWbSOOQuKKahtxu2RfOpXsPTztSyd34Q1R5FR6aQnxwSHsth25m+X10cRlZZCvxNysLkaaVhRRr0wUp72fm1xxGVmMGpqJkb+Bpa9+h4ffvIi63xJ2LPGMywjkvhwc3uLbS9HpZOaksrxOU24GutZUdL8S6Jt25a6dg8ioN6hp/oNJarPaf9d1XVUDkRb1Tf7/f5O9c0hPHalvS6Xi67ivKdtPZ4tjv49uOftXtcmWziOlH70GzqOKZuHtoWGsW2aTxzLlL6p5MSG7abg2s3+hIDJ6sCR3Ifeg/sRGtK4v29p9fqGlpaWDvVBe/rYD/VtW89DcTuaZ3v7XbFVfWRn8NldcXclZ2Wr+tCuYvVrsg1tX/Vb2n7bdWRZ4avs1bwj+u11lM3eslVx9qc+UueiEdAIbIlAR/sf1W+o/ln18e37k44sH4i2CheFlOrDdtZGdS2ldNuLSYFVr/7TXSekoaEBBZYKeKDbqrYoDNqDsr1lwxSOyZoNpgjUP/Tz+Lw0eLvRaulHXHwykZFRwaE1hmH80kWgloBnEV++VUVpcT/O/tcd/PVff+XaUwfxf57nqC0Q4qYo0GZX2IDD1Ju0Ux7m0vP/yCkDbCx77hZWMj0YoLgAABAASURBVIH0E+/lkYdu5vJh1fSp/5Ivl0GlcFSwUWw/w5x1IiP+7z4efvifXDGiln4NX/DZEj8VdZt8i1aHi6sCf+knfPmpl3L3FK548CHuVsMYz53GVGljSocddV3RHp9EwoTJpLW6iChYS4lc+zZv1ZSohGz6TjyTxPxKil59mfteeY1qZziZcpGRKHnaOxQ+ivjEZMZPysDjdpO/rgqPxJHSIWuttGcQUP1MqI9R/Y36ro7ZUN1O55v6tQPRVnXqqtP+tbS3I9tIYbJn9jTtVSOgEdgaAUW+qxuEHelnlZ468e5Kf3Ug2qqT787g0x7DA7G9v7ac1b6syE3V7vbbriPLykbtH109FvaWrWrj1se8/q4R0AjsPwioa56O9DmNjY2ofkPNO6LfXkfZHGi26npB9c8dwWdbHI9JvQclNjaWzkpERISQPZGdtlNx9jdb9T6YjuzqhmFgNps2PdWlaBERaxrWsGyio6MJCwuT9dt5yqhWyK9Fi/mxbg5Pf3MvN0+fztnTz+aiv83k0Z/gpw21VNfVEZy6dyOmXy55yQbO5Bhinf0YzvEMzk4jS7i3oM4vPtKk5nhZn0Z2tkOWU4iOs2MLd1FSUUaLu0MDH8Xu5+Kqq6VsyTyW9YyickQ2A4XTi/l59V5aipY4A8iMnUe45UM+WeKnrFaq2hd7IiRPYsLRKQw+rjcLMm6gT+8BHJIDJhMdn2QbMiCP2PlFWD9YyBKfH/32nY7Dtyc0VV+h+gwlkZGRqO8xMTGd7ncORFvVN1utVmK60F71YveuYrU/2zocjj2xm2mfGgGNwDYQMMkPaLT8Lqr+d2ei+o3w8HC62l/tC1vVtq7GVed7ncGnPX67Endf2qo2d2X7qpwPNFu1X6jtq/br9tuuI8sHSntVG7dx2OsqjYBGYD9BQJ3Hd6TPcTqdQQ5Czdvrd2RZ2aj+Wc07ot9eR9nsC1t1TWcYRvCasH0+21q22Wy/2JrSt5uCTyupC63OiLooU9IZm5CuslMS+t6ZubJT0hmbkK6yUxL6HpoLCL8AZtsVRhvxZai1AQz8mCyRWO1tO51639d2fblbobqajc4oWnKy6JmTQ25Ob/oNnsi44//EuEE96J1oQpwiTBq22GjiwsEWZsNhiyWRHOIjI4RwZDuTKJMj65WOGQjDZrdgsvqCL9DvyNBOMdqi+DxuWqorqXFacSVGEidrf7kLSeUeLSpiHFm58cTFGCz7egVlFfW0SMyASLCYw6S56aRkhZOQE0Nl5GA5AY8lLYognHR0skVDXB658U3EGmv5ZmUdFXWejlprvT2AgDqm7HZ7sI9Sx27776H6jswPRFuz2YxhGMG2d6SN7XUUTkra13V0eX/GSmGyB3Yz7VIjoBHYBgKGYaBOHDvSdyi9rvY5u8NW+ehInu11Qn1dV2xVWw2j4/jsrri7krOyVX1oV9qrbFWbfy22qq3qkFDtbr/tOrKsMFL2at4R/fY6ymZv2ao4qo0HuejmaQQOWAQ62v+ofkP17R3V37rPOdBsVTvVRlV9WPu2bGtZtU3pthdT+y96eWcICOtlmLdQMlvMwfd8KXAV8WUYxhbrN39R9SYT5swxDDruQm783yPc+/AjPPLwQzzy0H1ce8ohTOol5Mtmg11ZULSQF5/Hj99joPKC7eTF9idDbEwmM4ZX+fHhFVX1mKESNexTRZGqvVLS+x1KcspAar/8lLLSMipVMrs9srBl9KXvoRZSB1fy1WdFlJQ24ZM4e7OtEk4XjYBGYBsImKQPNQwDNRxUPcqsxYPGQGOwJ/YBdfiZhYBXcy0HOgI6f42ARkAjoBHQCGgEFAKa/FIodFAMcwRmew6BgBWvMCKtRiyGKQx1ghi6KNuuKzVcJymZ7sVfEjH/Yz5eBBV1ou0qJ1A2h0WrKlicL993S1HjAhdR8FMdGxfbSZe4YSp+J33b7Q6Sk9KwL66k7scCFgkDVFtbT0ttHcXiSz19JbO9U9R/dUxJ4oj0t4WQKuKHteCXfPZEcGf/gaQkp5H+7ruUFRWxRoLsoVDiWReNgEagowjEx8ejHrNevnw58+bN06Ix6Pg+oLHqFFbqnRqZmZnBJ786enxqPY2ARkAjoBHQCGgENAL7MwKa/OrE1jFMEZiE/PKbcvCYetFqHSxkWCJWq23T01U7cOYQoixlCBP7xdPdnM87zz7Ks088yqOPz+Sxp2bx5ZJCiht3YL/TVYpJW8j8j1/hlUdn8uijz/JWWRwVSSM4rEc4SZHmnXrYWsEcmUR4j8MYnrSRhIq3eO7xx3jira/4YEkJTYEAu/bwVTU1G5bx4+PvMW/tIuYWreKr2T+yMr+Kqq0TUd/Vf3VMzmD00AzireEEVHM7yki1lFCxZiFzXvpKCMafWFKxhPfnLGdtaT3N/HKyxfUgOaM3EgpreIDOhPqlN12jEdh/EDjQM1Hv/FKiXijc/oWderkejYHGYHfuA6qvUO/VMJs7f+6gbLVoBDQCBxcCAb8fn6eV5ppqWupq8Xm9qLqDq5W6NRoBjcDBjoDpYG/g7myfYQ7H7MgkYBuGz3YonvDJ2CKygi+ZM20ajrPdePZEjMSJTJ1+NMPzbHw38xr+c/M1XPPXO7n2zrf5YU0pLRY5ybSEER5mJ0K9r0s5M1kx2+V7jAO7zYQZQ2pNWOwR2MPCCbOAyUCmtv/2+PGz9/Dva27mmmtm8optAM2TjuOkfpARLSo7K2ar3OV1EBNhwy65mKLToe+JHDuphcFhr/LUtddwy8wPeX5RJWExETgkR4uJnUxmzFY7DtG32ywo/WC6lFG2+Fveu+4pvlj1A1+ULObtu99l7vISSgXLQAgHhxXTpghR6r86HnIWw3MG0D8ygnArmEMrRcdksWO3hxEjNrb2KxrXUDj/C56++22+3/A5c6u/46mnv2fh2koaFb4OJw6H5Gg1xIsq6cRnDWTimWPpNjCdSMFDrQqtVRqGxLLZw3HKBrCZ269Ra7VoBDQCewoBk/QP6kW9ERERaNEY6H1gz+wDVqv8wO6pg1j71QhoBA4sBOSGt1/IrtamJmqKCqktLcHd3ITX68EvpNiB1ZgdZeuHgIfWphZcTW5a5eueGmWyoyz0Oo2ARmC3I7DZYTvqYHOdXtghAgbmsCHYYqYQHn8I0bHZqLujFotl509/GUKSZE9kzCnXMGvWrHbyIldPH8X4gdkYA0/nijOO4brjBpAMQhoNoM/UaVwz63SmjM4mCwcYKQw4/nqmnXE5pw+EbCcypYkcz4mX38mdId/XzODyCVlS38GSPZ5RU05m1jWTOapPMjG0TdnjL2P6VZvyve02HrpNSLsXr+E3R/dhoChJq9oUt/mZReaoKZz2wtVMO6YvAyVXBQPSksxR0zn1+Re4J5jvfwSP33LquByyozMxBpzKJb+dxp9PGEiasHthyrc9EfVfHY+95p9cfPNVnD7YQm6MWtEmzrxpTDnm9zx/+iDGb7mCHpP/yJUS60EV6+E7mHXtEUzrn0J2xnAGnPocv502jf8bFINFYilv9sQeJB9+BVfdcja3XHMIQ61mYtWKTeLsfwyTJNZzpw1mYm77NZsU9EwjoBHQCGgENAIaAY2ARkAjcCAjIMSX19NKU3UVVfnraG2oo6WqkorVK6mvrMTtagkSYOp9wAdyM9tyr8Hrns9nt8/k1Xve49MKqGxtW3NwfOpWaAQ0Apr86vQ+YGC2JWGPyCXCmUtkVDxhYWGYzWY6NEWlktJjMEccccRmmTJlCoN7JJMaHwXxPRnUO5shOXGEi0OzLZ6YrGwGT+lJZnIkUag44cTnDCW710B6xkOkXRSD2jl0GziWMSHfg3swKNUiK4tZ8/HbfPjoozwm8ugv5DkeffRDvsw38CZ0Y8rgDLJiwrDRNkWmDqT74COYMkVyHj2aQ0YNZsgRg+meFUt8SIntTZFEJmXQc8pgspV+MFelq+q7S/0UxgXzHS949KJnahRRtsggDgN6ZTMsN54IYcvMymTTf3XMHjKKASMH0yvBIMquVrSJLS6bjOzeTO6ZQOqWK3Bm9GXQ5ClMVLEOGcMRQzLJjg0nMjKJ+B6T6ZWdTbd4OxIq6MzscBKWPojBo/oycnAaCUKK2YNr2j5swVh92mJFt1/Ttl5/agQ0AhoBjYBGQCOgEdAI7GcI6HQ6jIAa1qiIr2YhvpqrK/E2N8v1TyQWmw13fR31pcU0VFS0EWA+H/s3AdaMz1PIqve/Yf6cpaxsgMZfvL/Fjd9XSfH8laxbkE9xM7h8W8LVXLmKgu8e5Y1Zj8q103bklVd4/LvvmCM33D8IXnM9LrpzePezdZQE/LiqVrH6hw947PEneOObFSwpbdkUpJm60sUs/+gJ5q1YwfylbctfzhedkpCOUm0m4Cti1YffMv/dr1lesIwv33yV11SsxyTWG1/z0eIS6iVW+eoP+eGD53n88Tl8vbyCNjcBaCmidPFiPnr8B5YvX8yyxV8ErxOfUz5+IY9J/q/zxoeLWVkPDb/ATeWkRSNwYCCgya8ubCdFdNmk41dDb9T7Z6xWa/CpL8PY8TNQXQjVMRPDIj9EdsKdDmxWU5Ae+9lQendWMe/ZB3ny6qu5SuTqX8jNXH31TF7+aj2rlPrPxnpJI6AR0AhoBDQCGoGDDAHdHI2ARkAjsEMEAgF8Xg+tjY3Ul5XiqqvF5ggjJi0dZ0oqasRLY1kJtUUFNMm61lY3gf16CGQdvtbl/PD4G3z89Ff8WAW1XXiqq77oJ5a9dTX33nY1V199JVdfdTmXXnARl1x4CZdeeTVXXiX1d93FtW+9ydO338ojl17KxedczCWXzuR/LyxgdcBHY+E3fPvq/Zx78SXc9tRnQlTV4CUgf/VUrPyQLx68gLe//Ir3vviUb564gude/5wPFysdREfEV4W78Qe+eugl3nngZb5d/g0v33sHd11yCReeeymX3v0yj3+xhkq/l7Xf/I/XH7iWiy5+kKc+XcuiGmHzZNtSt4xVcz7iwfNf5YsvP+OLL17iCbk+vEnkqisv58pLL+SCSy7lwsuuoO268V7unfk531dDTRdw2+G+pldqBPYiAqa9GEuH2lMIxAyg99RpXDv7txwxJpstBzrGSNSBTLj871wzezaztykPS/21nHtUX9QwRjHQRSOgEdAIHOwI6PZpBDQCGgGNgEZAI7A1AkKOBJ/4qqqiOn89/tZWwmNiicvphj3aSXh8Akk9ehHpjMHbUMfGZUtoqCjHtV8PgYzD4hjKYdefxYlXHsVhyZDQhYEbsd0OZdgZs/nn/bPl2ukRnn/2ei4YdjQzRp7J+VL3v2el/u67eeGM33HlfVcy46KzOME2gjPPPYETfzeWAYJ1tAgJ8TBoMHy3gZpPl7JY6upF2oohs1hSuw3n8FPPImFZzRY6NesXs3j2v1ifl4HjxOkcMXQK5151Or8/4wxGWo7nnBOP5JRpecHX56gmxkuowUMDfJ+/gU+XFIrvdsUwQcwdc9I5AAAQAElEQVQg+k07T64jZ/OIXCc+fe8/+M85Ixg4/RzGX3o3bdeOt/HPa45lUjIkKqftXOhFjcCBhIDs8QdSujrXbSIQGhp5RGhoZHstm3yJJ3XgCAarIX/blEM44ojB9MuK6cAwRnGny0GEgG6KRkAjoBHQCGgENAIaAY2ARqANATV8samqksbKCjxNTTgio4iITwwSX2abHWtYWJAAc6am4XCE4RLiq664SPQr8Xg8KPtNnmTWTG3xApa8/ygvP9s2TPCJmU/x8YIi1lfU4q1azry35vHjF+spIYCLZtFfyPI5TzJv5SadatF5ex6fvfI+3333KC++KH5eeJMnP1nFysom2g8IlIDbKT4C/haaKqqp29gQHPLoDYCnroTqpR/w9ivP8uijz/PEkx/yRUEFhdvxYo9OI7H3EYwaf4RcO01kyqSh5CVm0SO5D/2lbuIkqR87lim9ezNo/EB65PUhx5RE7/455PZKIU78qisz7PGYEgeTmVCHxbeer1c2UNXokbWhYhOMe5A57Fh6J5RgbfqRr1bUUVWxgfKiCr6eH0FU3z70GtefjIQM+g3uRa/evUgycuiXK/lkxxEmrswi9jgnSYP7kFBfgG/9CiTUlkMX5ToyLrs/Q+Qa8RCRSeOHM65vEvHd+5I6YIy0c4rIKEYNySZdnIYpp+JXF43AgYiA6UBMerfnrB1qBDQCGgGNgEagIwgYBobJjNmsxITZMDpipXU0ArsVAXVxqWS3OtXONAIaAY2AIKD+g6P6j46NlRuxmE1EJSULEZOAIb97wZfjGvLbZ7URk5FFVGISuF3UFRVQW1pMa2tr8AX44kaKn4B3I4WL3uGd+y7ln3+9kquuupLrrruGmR+tYN66clqLPufNO9/i1afnslLIrybqKF/+Hp8/dAlvfbWEuaLjEZ237nyVJ26+j9mvXs2t/7ySK/9xD1c98jFfrd9IrV9C7bTU4nMv5uv7XuSdhz7m641Q4/LSVLSEde/+j3tvv5Errr6J626YyazlBazYqb9dVYjFZMlj0BSD+F6VfPlZKZWVbkGgnV9HEqbksQweX0pC8jw+/6iA4mXfUFjSzNe1Z9Gv5wDG9IluZ7CdxdhUTHmHMtlUQZ+Ny/m01E+lS5i/7aj/aqp1Q3+VCJh+la3WjdYIaAQ0AhoBjUAXEDA7nEQlZNK9Ry96ZySTFevAatYEWBeg1Ca7gIB6uqKpqSn4lIV/v37Pzi40UptqBDQCexyB7QYwDBTB7vOqJ6b8orYlWaK+qaGRHq8H9f7zZiG9mlwu3G73ZvIrIOtq5n3ED8trmBV+Icf95SEee+rfPH3nWRzaNwOneO1YURG+hdhYHMNmccNtj/Cf84dzhm8mlesLWba9x7R25Dzgg9r5rPlhAy89n8OE3/6De2Y/zPPPXMsFQ3syZEe2u2mdYTIRM2goqamZpM5fiquunrqtfBsmCzmDjiTLnoX3kad4deZjfLJuBelHHE5KUmIHMXRgmJIZNCSVtOww5i8pp7bejZ40Ar9GBEzqpEmdRHVWlJ2SztopfWWnRC13VpSdks7aKX1lp0QttxfVuf8aN75us0Zgf0fA5/MFL+7U8aqOXXWsquXOirb1bMZxZ9gpzLuK8562Vf53ts+arGHYI2NJlLvRycnJbJZ4J3GRdqwmA2NnTnaw3rDYsIZFEu10EhMZTpTNgsnYFY87CKZXaQS2g0BLSwtVVVUUFBRQVlZGQ0MDHTk+tuNum9WqH/B6vR3qO1Rspb+z/mVb63eHbUfzbB8/FNfr9XaojVvbKtD2RVyFc1fj7krO+8JW/XZ3Ne6u2Kp9Q8VV8/bbvSPLykbZ7u/bKJSnynVrMQyDcGcstohI1IvsG6sqaampIeATEioQwC/nZt6WZuql76mTfqjJH8DnCAebI9gPBUQn6FPm5uYa6jdWsLK4HldUd7IGHc6Uqccyqo+6eRTU6sCH+o0NJzyuO5mDjmDsIUdx6JBMhkYvp7ZqI8WVrg742EpFyK/mkhWsrdzI5/bedB82nmOOOITJkwbTP9FJwlbqe+SrYcKe0If4GDvdPW9TVlnOhpotIxmiE5U5hpycXgyPXc2qpjBKbFkcMiqddLn5ZttSfTvfzBhGOPG9M4l12PC8vYDK0lq2CrUdW129rxBQx2hH+hzV16gcO6rf3ueu2Kp4XY27t2xDvwMqz5AEyS/F0ndWlDOVeGftlP7+ZqvaEQJEzzUCGoH9BwHVQas+Q4k6TlXf0Sp3F9X3zoi2dQfvxnYEs/0ZK5XbzvZOkz2SiNhUMrJzyO3Wje7dRbrlkpueRFpsOA6TgX7kmW1MuupAQkCRX+Xl5SxZsoRVq1ahllWdOkY2X3juYoOUn472t+oEWum377M70t8onQPZtqP4qHaG5EBu797evipeV/erXbENbaOubN9dibs3bVUbt9dFGCYT6n1e4fGJuIUArykqoL64EK+Q7n757nO7aK6uomLdaiqKi2nwG1hiE7DHxGISW8Mwgq4Nw8AZm0K8qZmwdW/z0w9L+WGtQaNjALkZEeQkqSfKgqo7+TDL+uHExOTRu49BZKQTR3gUcUkBmty11DXWy/rOlYDfT13hevJNDSyZ0oeYhEjSOudiN2gb4kMIqQgv/TJeJb+0gGX5XhQq6sk6WQmGnLE4+5M9uA8nnW7GPfB4yJ7K//WF1Cg6PhkGZGUT7reT8epnlBVsJN+rInXchdbcuwio/iD0u7GjeehY7qh+e1+7YqviKUTUvL3Pjiwrm121VbnvLJY6J1Jx2ovJbDbjcDg6LcpOycFgq9rRHhS9rBHQCOwfCNhsts19k8ViQR2rXelzlK06Idup7Tb6wn1lq9qq5EDKOYSV3W7fvN06mn9HbJXOzvZMn6uOhupS1hVXUdMgd4O9rVBbysZyOdGrbKTFJ3etd+ZEr9cIHAAIhEiBiooKVq5cycKFC1m/fv1uewrMMAw6eixbrVYMo+P67fuFfW3b/nemfV47Wt4dOe9KXG278+uW0DbaFaw6uv+331d2Ja7K1TAM1Ly9z44sKxvD6LitynN73ZxhGJjlmA6Pjycutzt+IbTqykupWLqQhpIiagvyKV62mI0bK2m12ojKzMKZkEBUVFTwt1+db6Emsw1yD+fwM67nuZmPcOWgjbg+uYXTfnsGf3nyc95f1nnSSrk92CQ2tSf9DzkLT0EtpYuWUi4NdIvs3iLkFzmk9kjgsLNKKKorY+GSrQdZoqf9CAF1jHbk2Fd6Km1bu2umjtgpnV2xVfG6Gnd32KrcVRt2JNu6bjAZhoFa0VkxDAPVuXXWTukbxv5laxiqQ0BPmxDQM43A/oJA+z7GMNqOU7PZ3Ok+yzCM4IXZgWSr2q62w97OWcU1DCNINKr+ujMSsu2MTUi3I7ZKh51MASG7PO5m6prcuD0+kLu7yHf1VExDixdvwIotykl0cjKJIpuHRQaX40mIiyTCasJiAIYZbBFEOuM2D59MjI3GGW5FfjzZYjJZMdsjiU5IJD7oK7nNJt5JfKQDq8mOQ+5WR8s6FTc2OpxwqyF+zFgd0UTGSj5Jyfxcb8XeTr8tz0TxGUV0uA2hGjDY0rZNpy1ubHSE+Ef8o6eDFAFFfqm7mmrfrq6upqSkhA0bNgQJsKKiImpqaoLD+ZReVyAwDIOO9j/q2DSMjuuHjns13x22yofy1RlRNobR9ZyRqaP4tM9rV+MahtHh7bJ1XGTqas5i+quLq7ZVeww7sqzwPRCwUm1TeW5PTGYz9ogIohKTCJfftYDJTF1ZKTWFG6gqKqCqYiMeswVbbBwxySk4Y2OJjIwMEuYh36rvaa5rxBIWR87oKQzK60uus4VA6cesKyomv0ZuTqGecWrE09pMY30Ab30VjRtrkS4M1zb/jaPSr6KpWoiipQZmbzhhjjA6PclxFBYegaMZAktKqZKbZTXqP1U2NNLk9SLVnXbZVQO7M4uEPseSYS6CyoX8UAg1uz0BQ9KT84fMZPocn4m5tJDKBWsokNptwiz1uuxbBMxyDHamz1HHXUf02+uoGKqVyrZ9fUeWlc3+bmsYar9XWf4spp8X9ZJGQCOgEdAIaAQOZgTM0jgH4fEpJHfvTrfu3eiWm0tuTg45ObnkdsskOzOBuHALdrP8YJqtmMLjSEzNoJsaOil6WakJJDkdWNR68dZWDAxLGPZoWZedTVZuDjmim6N8ZqaQmegkwhJOZFwSiVKXI7HTkmOJCTeLHzthziQS0ruRLTapCU6i7Ga5yIwgIkHylLg5Uh+U3Cy6dU8mKS6ccLkTbzJsQdv4TbZBnU26KfHR4gdMRluG+vPgRkANCW9ubqa4uDg4FHLJkiUUFhYGnwJTwwvU+oMbAd06jYBGYHciYBgGVquN8KhoYrNyCZebM24hh6qFlaoSEky958sWn0hMajrx8fHExMQQIWSZehojdFEc8HqoX/oVK+d9xyeFLdSmHkLeyHGcNdFObrI5eCPTMFmw2qpwtZRTuK6Gqvy1lKwrYflyEB6qXZM8eIUga6qrob5uKcXrClnyZQThgTgSnFHt9Dq2aBgGMbHJxLUYOD5fyLrCMlZurKauqJyKFje79kyUXxg1D61NLmmXC3fAS4v4dLukDZKeou9k9nNxJGNKGsuQ9FISTCv4dJFwYB19KC4gsfytco/PhcvlwoObFrcbl9sbHD75c5C2JUdSKknjJpFRVoZ5xVIWSvWutVUc6KIROIAQMB1AuepUNQIaAY2ARkAjsJsQ8ImfJhqqiynesI7VRZXUNPixWiJJiA4nwh4hJ+SRxKXGEhblp9VVQem6NeQXlFFS3YLXJyec4gHUz2gYEXFxxCdHEdVaQ0NxPuvWrGNVYSU1biuWyFjinH4C9TVUFlRQ7fFickYSn5ZMQmI2SXLREG1x0Vi+jsqqehr8El9OUGOjzIRJ3AqJu25NAeuL66j1RBIeEU1yfBSOmAScUeE4g7br5cJhZXD4mxoCV1heTa0LfL84yw4mrT8OYgR8Ph/19fWsW7eO+fPny0XkcioqKlAkmHoS4yBuum7abkFAO9EItCFgGIbciDHjiAgnWkiuhL552BOTcCQmE9etB/EpqcTGxhIdHY3D4cBisWAYBqFJLcbGQMnST/jfxTO44HczOO+G9/j3B8cQm96bvGF9sKRPYNgh1VhdM3nw8t9zwf2f8cyqOlKHgMMZ8uSVhe9Y+Om/uXnGqfxxxnVc/04hHx57Df1G9WBMhqzubDFZIOcwBo5N5/LJr/DTE5dz1ZU3c8ZzC5hftKt0UA0+zwI++9ejzH5gJm94fuDph9/gtWe+YYnkuS1eyzCZyRl8JIP7H8pQ0dncdFneYXGV4S3+iFfve46nn36GH7xv8shrHzDrnaVUiKGcBshn+xKDyTyQgUcMIe+w3PYr9LJG4FeBgOlX0UrdSI2ARkAjoBHQCGyBQEC+efG4mmhqqKeusQW3B0yGlTCrFYvNjsURTmyEgzC5a+trrKe2yoF2owAAEABJREFUrlb0mmlSd1SVuXjAZAJrmNzxDicm0oHdbEHd+bbabNisZsxy59xicxAdZsLkFduaGqqF4GrxWbBExxEb7yTa5sPiqqW2ppbg0ExTGOFOuaPtsGOXE3SrTXzZrOLPitmwY5fcwiPs2OwSz2YhzGrCIjlbpd5qNuF3NdAqd34lTQIB9NQVBA5gG0Vwtba2BgmwyspKamtraVEvqlZDgA/gdunUNQIagb2PgGEY8ptmIzzaiTMtA2dGNrGZWSSmZxCXkBAkvsLCwkTHKj+Hpi0SNMxm7Gm9yejZn9G9MumZI5I3nCGHncio3tl0T4zFHJVDv8MOZczkcaKTJTq96TficA6b8XvG5GWQG4tMhkiYkHAJJErs9Mz+QpyN5/CTjmZQrySSI2X1Tks4JmsmvY4cw5BJ/ekdbSIiLp2svCEce9LhjB7Qh76ZPcjOHcKYEw5h7OQ80YFIy44ci09LBj2PGMNg8dkrOqRvBiOMiMQedBs1jkl/mMb4Md3onRqO3TBhiu9Fz/6DOWtSb3onRuIADMNMVOZYBhxyKqeddSaHDcmiW7DtBCdrdCoxfSZz1JA+HNJ+hWHBsEYRndGfvhMmcNwfDmNsXiY5UXYsEiuh5xT6DZ7C5N5RJAUbYwdTApmjpzDx1OP4w1nDGZodS2wwStuHRWI5JdZUiXVo97i2Sv2pEThIENiylzpIGqWboRHQCGgENAK7jsCv2oPNisVuJ1pO/O0tHvwNblz+AMKPscVkkp/RMAdhFgtRJiumsFicSWlkZmWQkxJDVJiVgJAOdpNZTkR9eFsbqSmuFGJCfJmjiJITcIe/Hm9dJTXNPlr84sNmJyzCwGpxYLHFkZCRRUZWKumJ0Ui1EHQQEJLLTABDfBtmG9FJ2aRndycnO5OkGDvhNlNQb4tc9ZdfDQKGYWCWC0+L7JdqbpL91DAM9KQR0AhoBDqLgGEYWG02IqKdJGTnkJydS4IQXzExMXLjJwKr3HxRfcwv/JqskDWeCdMv49FHH90kN/LAfcdzVP9k0sTAZHWIymVMv1TWP/wgj15/Hn+/6FJOOv8+TpqQx7BUUcIsH8PpP/5crhQ//xF59O+Xcd/xfchLCcPnceGqr6dRRD31+kuRm1wt4QSsAxhz8akcc/4kxiVAnA1icsYxaMaj/Pk2iX/HHTx8yUXccPdFnN5OR4Jvp8Rgtg1g3MWnMO2CyYzf5FO8YrYOlPobuETl+ujD0vbzueIPI+hrmIMk15jDp/HgeeOZmBOPcGYgRBVOIeWOOJMLH3qQ06cNYkQ6mydHcm9SD7mAK4+dyB+3WJGEOfUwjrnyRv6qYj0isf58OhdO6UOSyUKPsRdy+LQLOX9CIrnx9qA/Q3Jw9j+aKb//Iw8/dCLHDkmjXSgcSb1IOeRCrjj2EM4e2X5N0Fx/aAQOaARMB3T2OnmNwJ5HQEfQCGgENAIdQ8DrBvWfJQvWbR5+qIYgrly7gZUV9VQLidYxR5u0WhtorS6mcO1q1qxc+bPP9SWsL62mvqaE8soqiqtb8Gwahmm2OYhJ6UZyYiKJkVYsJk148CubzGZz8GmMbt26MWTIEPr0kYugpCQUEWYYen/4le0Ourkagd2CgGEYmIREtwkJ5nA4UE97qeV926/4gPWs/eQZnpo+nYtEpv9CTmH69D/z17vf49MKqFLv2BcrXTQCGoFfJwIdJL9+neDoVmsENAIaAY3ArxQBfwC/30crAXyKQDKbgveef/GjKXq0emj1+XAJVAGTH29rMy31tdTV1lKrRO5G1za34vYamC0OwmOj5MJBlv0uWloCeIwwTGFRRNhN2AwfAa+XVuHRfH4T6s1inpYGmhpq23wpfw1N1De7RaeZpsZaqis3Bt/ptLG6noYWH2aH8i8XJ1YDuV5BTwc/AoZhoC5EY2NjyczMJDc3l+zsbNLS0oiLi0NdqJrkwvXgR0K3UCOgEdhTCBiGESTAzEKwK9JLzQ3DYI9ONifmuD4MOWYII8bnop4Ws28OqGLbsEU4icnIIEUkY5uSRGJ8JOEW2OJ/1Wz2oxe2jYCu1QgcfAiYDr4m6RZpBDQCGgGNwK8WATkRNwwhqoSwMslyEAf5ri78zSYDI1jRgQ+fF5/HQ5MvQKuc6JtsVmwWC1YhEEwhv8qNX+gpVwvNra3UyTqvMxpHZBhRdjNWixl1caDEFMzBgVVIrvj0eKKjAlha66iv9dBCFGZnIrGRNjk59xHwiL9GL+5ABKbwOKIjrYTZf/ZlNpkItsVkJiBEm6uujKKCfApKN1Je68LnFR+BAIqXUylqOTgRMAwDwzAwyf6ghh1FR0cHCa8BAwbQv3//IPGlntBQ69GTRkAj0DUEtNW+RcCRgi3jUI675jhOOms4fSSbSJG2YpJZFjnjpzPjsce4XeSxX8gjPPbYDVx//qR2wxLFTBeNgEbgV4mA6jV+lQ3XjdYIaAQ0AhqBgw8Bs8NJVFwq3YVgio1ygMUGMakkJieSnRBBmFmIo4402+fC21JP1cYGWrwO7OrFuN17kpuVQlpcGBazscmLkF9CXzVtrKQyv5Jqjx2r6KZ3703PXr3p3bs3Pbp1IyM+juSMJBKyEoizuvFW1VCeX8bG8g1U1NZSJzGikrsRHy/5m5poqiigqqqtPlLqM7u1+VL+ememkJsQS3RCd9Kyf67vkZVKutOCpbGc+ppaNgqB5tUM2KbtdPDNDMNAkV5JSUnBoY2DBw8OPvEVFRWFWQjb3dli7UsjoBHQCGgENAIaAY3AgY6A6UBvwL7I3yd3+pvcbsrr61Fz9V39d6V9kYuOqRHQCGgENALtEAj48XvdtDbXU1dTRUWlSF0jDc2teHw+/LTibqyjvmIjGytqqWty41ZPSrU201hX3abf4KK51Y1P6ppqqqmurqWqrolm6fddLY001VdTuXGjkFb1VLe04vN78Kh6pVtRTW29kFeuVtytrbRuEq/E9qm8Whqol5xqquqpqWumuaWW+roqaqqrqGt04Wr14PV5JP86GmorN9c3i7+Qr1Y1LFL8+X2teD0/x3CrHFRuVZJDYwstHj+BQDts9OJBg4DNZsPpdJKVlUVOTk5wqKMiwdTTX4oQMwwDPWkENAIaAY2ARkAjoBHQCPyMgCa/fsaiQ0uK5HLLhUdVYyOry8tRc5dc3PiFEFPrOuREK2kE9ioC6urXLxfyLbhamqh3eYUEUHVdSULbaAT2bwR8rnoaq4rZsH4da9as+VkKyyisasDla6ahsozyNetZt6aEsqommlq9+FtqqCwrYs2GAtZsbKC2xUtASChvYwUVJfk/+2nvs3gjRXUu2p6u8uB11VGTv4Gi9jqyvD4/n5KaGvFTQoXEXR+K6w3gD3hxNVRQVbyG9evWUKwIOVdgU/3GzfVbtKW4goKqOhqqNlBW1K6NEiuUf01nX66/f29Wnd1WCISHh5OSkkJeXh49e/YkISEh+BTYVmr6q0ZAI6AR0AhoBDQCGgGNwCYENPm1CYiOzNQTXi0eD8W1tZQ0NOCWW+oFsryhupqG5mZaZV1A6jriS+toBPYeAupf21Sw9L17mHnvDfz22Z/4bF313guvI2kENAIaAY3AbkVAPfkVERERJLwMQz/ltVvB1c40AhoBjYBGQCOwNQL6+0GBgEk9seQR0qazouyUdNZO6Ss7JWq5s6LslHTWTukrOyVqub10hLBSxFej201ZfT21LhcBOdlMiI7GK7tBZVMT+UKA1QoB5hYsO+JPzHTZHQjUrCN/xXxmzlnBkrJ6Wtr79DZCw0qWzFnAd3NWU+QP0CzrvY0bpfpj5rw1h9ffX8jyWj/1HlkRKuKzYP7HPDlzJo8//vjP8saXvLegmFrx014dpb9A9J/cSv/DH/loeT6+upUs/Vhy+Ehy8PmDOYRCtZQuZeXS73jqpyJWV6rsQmtqqC1cwNynnuTVD3/gw9VVm54ukfXBdq0Sn2/zluQ3U6Qtz5ck1+/5YXUlVaIWerbL21RFw6ov+HpNKd9XmkiMtBNu9dBUuYpVnz7F27PatfH1L3h3fhHVkqdHfLjqiiid9zQfvNZOR8Wb/SaPf5/Pqi1yFoPdXHw+H6FjVR276tgKfe/MXNt6NuO4M9wU5l3FeU/bKv+7eRfT7jQCByQCJpMJ9d/W1Nww9gz5pfoBr9fbob5DHZtKf2f9y7bW7w7bjubZPn4obldtkamrtgqrfWErKdPVuF21Vb+/B5qt2jdUzmrefp/pyLKyUbZ7G+fOxg3pq1w7I1pXI6AR2DsIqGO0I32O6mtURh3Vb+9zV2xVvK7G3Vu2od8flWdIguSXW0idzopyphLvrJ3S359sXUJkqXaEANnWXJ2kuITUqt5Ecnn8fuLkjmvPpCRiZd4iJ4crKyspq6ujsaUF5U/ZbMuXrtvNCJT+xMIv3+bi/37MR8vKqBbGR0owSMC1EX/pp7z7v7d54aHvWeH100AA18a1lH76Px68/T5u/s/bfFTkoawlZCWmxT+w4J2HOe/Ci7noksu4/IrLueKKy7jktif4z1vzWN/ipUkIMAJ+8LppWfstP7z+sOhdyWWXXyG6m/QfeJUHP55LS9kXfPiA5HDv1yxu9VHLz1PDyjl8+dELnP/yYr7Jb7fGX0jJoreZddkl/OPfL/HAZxtokfyDWbZWw8avmPO/O7j9vIu5VGJefsUVXH7Z37nkwmd48YvVrPb4kOwkkF/aW0TJx6/wmasPtQPO5L8nDmRcjkFVwTd8+chV/PtGla+Sy7j0n49zzxtzWdvkCbaxqWwJy1+/iHtvuZALL7lc2qjaJ3LLPVzx2hK+L6iTGHuuqA5a9RlK1HGl+g713iP1vTOibd10FK/9GSuV257b27RnjYBGoD0C6jymo/2tOoFW+u377I72OQegbZBAUu3tKD7tsTiQ29uV7atsFFZq3h6Hjiwrm31hG9pGXdm++yrnzsZVbWx/vOtljYBGYP9CQB3THe0nVeYd1W/vU9l01Vb1j/vCNpSz6sPat2Vby9u6bjCp/wjkcDjorCg7JZ21U/rKTola7qwoOyWdtVP6yk6JWg5JWFjYDv8rknriKzjUUYitjUJ+2axWUp1OUqOjscvd1qyYGDLj47GJn0JZv7a6mvrmZj0EUh0Ne0MyM0l1xnDsvAUE1tdQIPxRaOSpu76O8qULWN49koqR2eSZDGKoo76uFqmmWw707utm0bIKqmtdbDE5s2HYH/ndjf/l4VnPMGvWfdw4oYl+lW/y4iclrCsV/foiWPIi9z81jxeX5vK7O57hP0/NEt1N+gNTGVudz3IhyWq2cN6BL4VFlDe38M7RRxNfZaLfdxtY7vMjtFc74yH0GHIe1zz9HA/NmsVj//4DfzvxYwqKv+HFTzfQKmQZFFJVuIHPZvrpZc5k6uBcrGaT+Kin1RFPRdrVnHnlgz/nfJibAVWv8/KnRawpaRG9tpJzyOn85vqHePb5F0VX2nj/bcw6cwSHdY9tU9hDnzHbS60AABAASURBVGpoT+hYVU85bH38htbtbK5sTSZTp/s55Xdf2aq2KlE5dFZ2R852u73TeIXi7ilb5X8P7WrabacR0AYHOwKGYdDRYzn0kv2O6rfv0/a1bfvfmfZ57Wh5d+S8K3G17c6vW0LbaFew2pX9uStxlY1hGKj5jva/ba1TNobRcVuFz8Heh+n2aQQOZATUMbqtY33rOnXsq3aq+dbrdvZd2ewLW9W37mrcjuCzresGk2EYwUfn1crOiGEYqIvJztiEdA1j/7I1jO0PGWhubaW4poZqIbTUUMdkIb3iIyKItNkwi120XCAmR0WRGReHerNSqRBgBUKANbS0BO8MsvVUvYZ1c+fQNkztcR5/8Q2emLOS5RUNtLQItVH8I598/yOvzJnDjx89zssvPM6Lb3zInBX1LF/wIXPniM0TT/D4m1/z4eIS6sW/t6WE8mVLmPP4j3wz5xXmzBEdNTTtDdFZ1KajhrCJ6o6L+KlYLn6e+NnPE0+Irze+4oNFxdQHQPnxNlSgnlj66M0Xf27H4x/xzsdrKBLmqaW9n4/a8gn6+egnPpi/groVc2izfVnsf+CnddXtSJ0aavLn89PMmbyi2vD4Czwuvr9aWkaxcDGSwpZtiMoiLtHJ2JT5NNcVs760hTadFprqS1m3cC6mxAiS+uYQL9vL3lJOfW0tCzemk5mVQPc0WLBkrWzjBsQ9myd7FCT2o/fICRw2dSpHTj2GIwbEk26v5ZMV5ZTWuXCJ/5Ilr7Km0Yc3YzjHHXUk046aytSpR4kcw3EThzC+TwrhQrqYNjvu2EJN4XLq6kqJGDWJbgn1JDQvYlmpn5r2IyNJxJk4gKFTjuBQyfHoySM5brwTf1Mdy1eVUydkmcdVSYOQgMsa0khLTGZodjRmk9rfI4iM607fCdOYMOUYyVflPI2JPU1kmtYL8dVEbZNvc7JR6b3oMewwphxxpOhOZerEMUztk0SG07FZZ08smAS79v2GiqEIoVBdR+eGYWAYBrvd1mLZYf9pGF2Pq9qOTHs7ZxXXMIwdtmt7uO9pW+VfINFFI6AR2AsIGIbR4T5THZuG0XH99n3I7rBVPtr77MiysjGMrueMTF3pn3c1rmEYHd4u7XFQcZGpqzmL6a8ursKsPYYdWVb4HghYqbapPLVoBDQC+ycCqi/pTJ+jjumO6LfXUTFU6/e2rYrX1bidsTUMQ4XZQjp7Tb6F8a/hS4PLxeqKCpq8XiLDwsiOjw8SXyHgFAEW63DQJzER9RRZtZBlK0W/urFxK/JLKJmAB8/ab/jhlQe5+PLLuezyy7j0L//iovs/5GMhK6prCgkse5kHX3iJv973P1559HJu/ctF3HDbf/n3h+v5+M0HePORy7j8sku5+LanuP/dhZR4oaV2GWs+eZ/7/vQ8z/7vJh5SOpdfyiW3P8n9723SkfA73V71y8XPB9wvfp554GYeflRiXX4xF936JPe+tZAibwA1OtBdvYHKbx/n0Xtu5PLLL+NyFevC+7jroS+Z7xaCRvJZ+9kHPHDO8zzzP+XnUi6/9CIuvO8l/v3aHAo+f4yH7r6Ryy69iYsveI5Xv1vPevGtUvR71lE49zVeufQK/nmZYHTpX7j0ovuY+eFyFlT5EW5tq2ak40yOYcDRK6j157M2vwafKAUCtUJyFbBk8Uq6CTk5MicTkxwAgdpCampqmW8MJCWrO9kxVlYuWEp+Ve0WQya3DGKTr/GkpHcnKiWVlbV11LlbqK8vY8nCD3H2z2LkURM5JMVMskNUUfqJ9JkygdHHjKW/xUwMXnxeFy2NDTQ1NNCwSRqbXbhafQQITWrJR2HBEpo2FjKlzzjyhlRjTp7H4mWtVNeo9SHdLecREQn06nkIsSYnvrrG4Hu/XHUNuPx+igcNICY3jiwngoOySyMlpR8nnNCPnJwYqbCKxBIeGU6U04zVYtqkJ9VS/B437uZGGoN5t9Dc4kE2Wbu8RUkXjYBGQCOgEdAIaAQ0AhoBjYBGQCOgETioEThQG2c6UBPfW3kbEkiBpN415BUSQb17QKq2KGpopMvjwa/E7cYlxJerpYXQmNQ25Vohbhbzxct1VJeN5a+zZ/Po7Ee477KJnM2jNOavY3GBaCpuY201Dn8fUn4/mxuuvJgzB5v56dFLWOA7jPQZzzB79r38dUwlA+rmMGcRlNeJHSXy8QZkzWBMUOc+0almQO1HQZ2KWlndoaL8vCl+fsOo6Y8ya9ZfuSSllOy5H/HxogDl4seR1Ivkyddw3W0PSy4qH4n1uwADor7kw4/LKCt3SaRSkbfa/Bz3ALPuPZffsQjrjz/wTOB0jr/0Pzx692n89YR38dYsZf4ihQ8UfP06+WX5BK5/jksemc0zD1zF/eeaqXMV8sGiDfiF2BLHW5To6FQGDDiWmtoAS9flU+YP4KorpK7WYD5/ID2rB4NywCQbsq5oAxsqipibmoC3d0/6xsRw7PyFsK6afGnbNtxLLLdIBYUbluHeWMEx/fuTEdtAQ9kGlrztx6h3EueMAcNg+9M8Vs/9H7effirnTp/O9E1y9j+e5OH312waoqis6+VjMUXznZTO709ifCo9evclLCmFd5cto7CmWtZvuzQ0lLNkyTs4o/3kdc8hVRocVl8n2DUzLyUeT7iDWEBgkM+tS4NULJG40VQvyWNA71TiY8Okrq1s+Pw5XrrtXE4/dYbk/k+uu/UTfhQCbPvZtNnpT42ARkAjoBHQCGgENAIaAY3AQYiAbpJGQCNwgCGw7evgA6wRezJdh9VKUlQUZgnSKIRWSX09TR4hujaxJK0+H+q/P+ZXVdEk6ywuF1FCgpiFKFOEmZi1lZZaKFnEd0sW88WSVVSVlFBeUk5FcSG1BUtZu6Gcwo2KNBJ1awSRyT3oMWIq4yeMYmhmKo6ltdhj+pExajJTj5zAiBQX8e4iCqugpVVssMhHJLHZw+k7Sg1hO4YJ3b0ks54lGxqoa/bI+o4UiyhFEpclfkYewZFTD2NUZitJgUKKJFazxDJbzYQ7w7E1NuApKaW0pIKq+kIq60ooKGqiqVkNl1OIRRCbOUzyOZwjjxnNUItgWWeiOXU4/UYdxuHjejGi2wYC7ho2VtYJOVhMwQ9LWPT5EhZXlrChrESItGLK6wpYu24D6/IrqBfct26JzRlHfN5Ykmqbsa5cz7r6ABuLCqitbWRj+uHEJ6WSGeWVdjVQnr+a6ooyknp0w5nWj9SEGMYmL6C5vjg4ZFJ4M9GTooagFn7LD++9wgtPPMnMJ57iu/JoLBnj+L+8RLJjPbQ211O1QXTdNhx2O4Ysbr84sDliiEtNIzktjbRNkhzvxBlhRXaZNlNXA5QuZXmjk7WW3uQkRtCtV3eSnEn4v1omxGkNVaKpOFIoorLwS+Y88xQvPvEEsz74ns9b8sjp3pvD+ycTZTLw1tfiamnCnpQQfDLRLra/LC6aqtaw+rNZrGmOwpU+htE5USRHWbA7M0gb+jvGjBjPxEG5ZGakE+ZeRsm6j5k9t4C1lc2/dKdrNAIaAY2ARkAjoBH4lSCgm6kR0AhoBDQCGoEDAwHTgZHmvssyyuFA/VfHcLOZ2sZGllcI0dPcjFuRW0LENAoRVlxXx5LiYmqFAHO0tpIREUG4kGaG0Y4OqasnsGwZ85u+5ZVFz/LQZZfxl8v+xq0PvMXra6NYvbGF5mYhPpRJTg7RvbPpmwTRidHERvdmMEeRl5FKRgbbmVKk/ihZr3TsspxEVIwDa7ib0soKXG719JJU77QoP1NJz0ghM1P5ScSZY8eZy6bJj7+pFPf6D3nv/tu5/ZJrufSyW3nwzaV8W4QQWJvUaPOToXLuIX6EfIlx9CY7qg8DpGGxTkdIcdO8XubLKV7YyPxXl/Lpw1dw598u45pb7uXWV1azdmUF5qamIPHzi5ZEOaHfAIY01tJ79VpWlPnYsDpfyK8qzIP64oxz4gy4MPylFK5fQXNZGYdmpeO0ZGFEWsk+bBGVnvWs3VDdNmRSMqGhGJa+zBv338JfL7mCi86/jg/qhmAfcyEn5omNUzaUbF+TcIUBI8C2nghUbn6WgXQb9AcufegR7g6+y+xx1Hvf/nPNqZw5qRs2c9uhGBAC1bd4EQvD7SztlkJaeBOxgl08UfT/aDGNBdVs8IE/6HgZ+ctf4NGrr+RvF1/AzY9+wLvh19Fn4CEcO8CJ1WzQ0FQv5GITfePiiHHIdgjabfnh91ZSsfZHPnv0MdYmOrEfdyhjUy2kOCAyJY8+JzzA5Te15atyvvXCeIZnfcEjby5i0boa2oi4LX3qbxqBPYmAOt60tPU7Gof9BAc5HziYtsWePH61b42ARkAjoBHQCGgENAL7AoG2K+59EfkAiWkymbBbrWQ6nSSGhwtB1cwaIblWVVez0eVilZBh60pLaZbvcUKQpUVHExMTQ4QQYDabbatWGtB9CkN/+1fumz2bZ0Rmi8yaPYvbzp7KcUJYbGWwH37Np2DBZzx3ySPUZx/L0XfORrXhrkvHcfIIMBm7mnI3cgaeytn/fZH7nm7zrfzPvv08/nriINIkQNgvQkRLzQAyh9aQMmgpFZVlrF7uoq7SweD+ycQJCYi7HsqXsmF5LV+/8yNv/vM0rj1nOn+64k5uftXDm18WskQNmZQLGJd4w5mD+m+PZ9x4L3fdc43EtuKhkO83bEANcwUhiWJiSB5q4LLWUVVb0wECTDnesdQ3lLF46dvUzH+apbNv5YrTT+WMs//OdQ89xbetb7CgsBBJAX+Q/RpCjyHnc+0zz3PHjWdx2thUli5dwbqqGmokTEDEGRWLKSyS+Rs3UtXSIjW/LIXfPsfCuZ8zr/8tjJxwJCcPjsVm2f6GjI7OISYsG1NZNfXNLZtj/dKzrvm1IbA32uvz+YL9cKPcjNDSiMZAY7An9oFWuZG3N45nHUMjoBHQCGgENAIaAY3A3kJAk187QdpkGFgtFmKFzEqKjCTe4aBJSK/C2lrWC+FVXFmJGu4YLX4SRScxJganEGXhQpRZrVap3VTUclQUCQE36eHRpAycyuhDpjJ10jimjskhOzEWu7E1WbbJttMzRXKUUFPQQmOJBafEtVra5dJpf+0NGmisrGbVlw2Yk/rTe9IhHDl1IP2k3bFB1qi9bmeWLaIcSVh8AGtGGHXJA+g76hCmTp0sMo5BuUmk2k2Ei5ZZZMuicIsnq1cS0aleflzwBfPyvVR5ksjLjpBtZ8HbVE/DuoWsNmVQmzWGCXnp9MlNI6dXbwYcegTZLR5sK9azrs5PgwewR8Gm//Y4ado0jv/NyeSFFeNbM4dPV9ZRWh+GMz6LQRPzaNlYxoq5S1gptvUexLhtiGXp0lWsXbiGYmGqOjY4sJYGIVaXfuElwZnL8GGD6JmeTlZOHj379WLC2AA1rdUs2lAlBJyithJxJg5g6JQjmHT8SUwe3Zeh/g9ZsXYxH6+uwusPYIt2EuaIxFFeSWuzi2bJTlmCi6aq1az+9Gl+Wl62s0k5AAAQAElEQVRGQaAX/UYfxeC+3emRaMcs+z3UUldXwrx5JVQGhzd6gQaam5rxtQRIl20ebbdhklpdNAJ7AwH1zj9PwERDwE5dIIw66RG0hGsc9H6wW/eBejm2WgIW1PG2N45rHUMjoBHQCGgENAIaAY3A3kBgD1237o3U914MwzBw2O0kRUfTJyGBcJOJ2oYGVpaXUyskmMPnI0fWJcfGEisSLcsOIcnMZvPPSTrCMJLS6FU1l+iln/PRTw3klzYI2bGe+g0fsmBFOUuLflbv/JJ6FKiVVlcTTQ0lNDT8xJr5TVSsjiYnOYnw7Qx563wcM4Y5DqtjMBFhDmzmcom1iA0LailaDIE2ZqXzbnGITTKxPWtojl3KrI9/YsX6YvFdJbKeuQtXsmBJ4Q79p2cNwRGWwmdzXuSH8gBVYd3pm2jgdARw1ddQumQ+a3LGknDOzTz82GPBYYePP36vzK/l/MyI4JDJZaU+ahV3KNmESlRaP/qe+E+OT6yhx4ZXePSjtSwsgPCYHkyYdBxGUQmLPvyMD9fVsbZStmmDynkDCz/4gq/f/Y4VXh/1IWc7mvsLqS+vYdEng8mbcC1X/udxHt00RPLBu/7GHX8aTZi9hXnrNtAqhFp7qKN6T2bIyJFckfsO65Z9xlOfraK6wU1rRBRRsu8NLqnA0tiC+meRQbtALVXrPuez+8/no7WxlKeczimDo8mM8NDQ2ERDi+xLviLKypbw5qs/sWJ5kWyHapF81q5bTWV1DUMG9qJbQixOvxe/u5FWjwePj+Dk97rwtrbg9gbwBWS/EB3fVjpBRf2hEegEAmpYWStm6q3x1NqTqbGnaNEY6H1gt+4DydTZE2kxheOTGyhd/03vxIGtVTUCGoEDAwHpEALq/FMEWT4wktZZ7j0EdCSNwP6PgCa/OriNDMPAZrUSHRFBj7g4ugvBFS11WVFRZMv3+Ph4YmJiiIyMxCp6ivgyjHZDxxzJGCmTOeH0YxjWp5U3bpnBVWfPYMYZl3DKpY/ywcL1cue2g8lsU63tvzS+8u+ruWbGOcyYcQv3efpQMelETh8I2c5tGnWhMouk3GwmnQ1Lvvwvt5xzo8RaxNfuWhgh7to1Wb51othFN5m8aadw5KiBHP/27bx67bni+wyRS7j53bl8KCEUxSeK2y6ZmaTGRDNt3nwyosNxdM8mWbaBQ5Ctr9vA0vlz6Sbbb2R2NibDtMlHtMwHkDmshpi+S1m4vIzqrdkvVG5J9D9mBqOH9iPj6Wt44qlXuWO+l9Z+M7jo90M5pf96nrnmd1z2e9mmM1TOF/NMfhMbuw+mv8lErETZaSkspKymhrcHDyTQLY6cGCTPNit7lJOk/oPou76ZlO82sMznDw43bFvb9hmV3o+8GXdyQtxGUn68nz/8+0PeKGiUixiDlAWLqF5XxYYa5G6+6NcVU58vBN08P3NfeZ6XbjuP3552imAt+Z9zFTNuf583FjfS7KoiofQunrr7PFn3O5GL+PunVhbFn8DJh2bQMy2MhpKFLJl9Ju99/imfrCdIgBV99zBfv3krLy5oYW01NJQuZOlLSueToE7rJpJMMtFFI9BhBHyy3/u8Hsx+D6ZNb77rsLFW1AhoBHaKgEEAkxxfAV8rHq9Xvsndi51aaQWNgEZgMwIH6YJfbvS3ulqoLsyntrQYT6sb9RoCdVPqIG2ybpZGQCNwECJgOgjbtEeaZBgGZpMJh82G+u+PmTExZDmdZArplZqQEHziSxFfdrudXxBfyGQOh4hMuo2ZzOhJh3PogFR65aSSmtmd1O4j6ZkZS0ZaHKSN4LBR/Zki66PEzBKWTlK/PCafNZw+ubHEYQUjmrQBR5A38lCGp0GsA5ksIhFExiSQkJpDauoAhh0usQ4bSe8EiFL8jWjssISlktS3P5POGkFfIV9isWAQTeqAKfQfeTgj0g3iwqKITu9B/xMnM3RYbwbkpJOWmkv/w6Yx5ogjmdzHSXJSFkl9+jPpzBH0ET9xwae60uh2yAgGHzmQPtEGURZwxOaQNvxMRuT1Y2B6JIYRTnzuKAaNmsxvDh3AwN6qHRnSlu7k9cgUjOIwdtSAqCzSe47m5KOP5pjDBjOkbxIRJqQVJuzRqSQMOJqJA3szPicakxFyZJOFeLJGjWLg4SMYlGgjNqU7Wb0H8/tJvclLiSYMs+iEE58jWA4/jENG9qB3RiyxzhiM+F4MHDuKSWI7qkcaPTJTJd8Mke70GtSH3gP7kuDszdDDBzF6ck8yzCbCxVuoOFL60av/aM4YnkHPlGyJ0ZeJ08eR1zuZZDub22sOjyM8exzjR+Rx2JDuRMT0ZsCkwYye0pNMiyno0xaRRHzPoxg3dDSHD+hORrzsD1FpxMYmMKR7FYW1ZXy3tm04JOZIoiR23tQzOPSQcUwYmENGeprkLfknJZIaG06ETRG6mQySmN165sq6tnb1H3YYI0dPZGR2NIkRFkwWO/aoZCLCwgi3gkra4nASFhEn+52B1URQxxaZIjrhQR05nNCTRqCzCHjlYtwnJ9wWX4tcoKthuJ31oPU1AhqBHSFgBAJY/a3gcQUvbtVTHjvS3946Xa8R0AgcPAj4fXKzt6mRxopymio3Bud1pSW0NNTj9Xg4MAkwRew3U1eymBWfPMP8VUWslxvEB89W0y3RCGgEtoWAXJZuq1rXbQsBwzAwmUyE2e0kC/HVNyWFjKQk1FNfaqhjmFz8WywWDMNg25PUZ45hxIkXo/5r3mZ57DEuOmE4o/tnYvQ/mQtmHMGlU/uRJE7szn70nHQEFz9+MocJQZKx6SmkfkddxhEzzuc3/SHDKYqkyMdRHHv+Tfxj01C5xy/+P84fnS71Prxyt8bV2Mi2X4zbJPUu3GG9yT1sU6wRmWQGYyXSb+qlHHHKBZzc3yAzGuwJ3UmceBGX/vVuHn/8nyK/4ZJLbuF3x13OxYck06vHELqLn4seO5nDRyo/0Rj0Y9S50znuiqM5JMVEkgOi04fS76RHmX7EFI7p79xESGWQPvR4Tnr0MW4JtUPNLzmJi8ZmYjYJhmxvSidtyHGc9Mij/OmsI5iW58Qc3BbRxHc7lAkXPsKxk8YgbjbF+tlP+sizOeS4q7jw0FR6D53I4EOO4+ELD+XIPsk4Ra0tqvgffBwnPvQIN196MpeMy8JqljXpIxl07AU8JHE3b1PJ+cY/HMm0Yd2wJE9kykXHcuql4xhgMxPDz1N0nylMnHIqD508gLFjpzBo4nE8KHGn9k1uF1f0bXGQOJ7JF0zjtGuOY0D6oZysli8bzwC7hRjUZJOPRHpPvoDTLr6Jhy+exFF9h9ItM4eJZ4RR4CvgkwWrqWtuxRPRi+zxp3Hegw9zp+TaPu/H/3MTj182maP79SQ3ezwTzvsf19/5uGznTfL3P3Lt8QPIlLbIZiT0HyEnj5vAhGxQZFeakJojj7qCEweEIZwtkcl59DnhftrrSLK6aAQ6hUDA7yPgbcXqbcEc2O/Jr061TStrBPYHBIyAH5uQy2avG7+QzQfmRe3+gKTOQSNwcCAQkD7B63LTVF1FTWE+HiHBXLU1VK5bQ70QYa7mpj37BJjEV0+itrg9uDw+/B2GNYBfPcHqaqJV7Ly/MFTkVx1ly9/js/+dz5tfLOJHNYhmK/8qdqu7Wa6TtncNJfUtblrcrUIEumgRPBo3XW+1SM4erw/8HlpbmmlubqGx1YfXr2K3BfJ7XXKjwSVt8+P3evC2tkqsVlol4fYpq/Mfv9yUaGn10CI66lUiLc0Se1MsV6sXr08sOhjL09pCq+tn+1DOW8xdrbgkj7ZM9adG4OBAwHRwNGPvtsIwDMxmM3a7HYfDERT1nx1NQowZhpAh7E9TnSSziC//fSN3TJ/O9G3KuVL/Lx5+bwWLakVdl4MKAXtCOkmHncZRYctJXfwIf3hxPp+psYh7pZU6iEZg9yGQkZFJn149cZh8mH2uTQTYzyeRuy+S9qQR+PUhYArIceVvxSTHVlpyInl5eYSHh//6gNAt1ghoBIIIqCe+PM3N1JYU0VxdidVmIy4jC2dKqtxENqgXMqymYAPNjQ149tQTYNVrcM17jn8+8Q73vLeMCsnMLbLjos4LaihZ/AYf3f07XvpkPt8W7thiW2sDPg8181/hzQeuleuk7VxDnXIa0294glsem8Xc92/jhqvODuqectrp3PDEx7wzdwXewvd55R9Xce2Vt/DbFxczt7g+GM4v5NyGz/7Fe6/cyd0fl7Lmpw/44tlnOe30F3hlbjHtU3aVLaX4o7u4+eU53Cw6856Zzp8vbsvplFNP566Xf+LrVWX4ij/gtZuv5torbuK05xfzU1FbrIDfy4bP7uD9V+7gzo+KmfPyLTx3e5v9Nq8NZ5zC9Lte4t6vCoK56g+NwMGCgMnv9wc7LNVpdUaUnZLO2IR0lZ2S0PfOzJWdks7YhHQDgQDbslX1ndmghmEEnwBTBJh60kvNd0h8sYensDSS++Yx+Q/DNw2NbB9P8Zs2wmLiiU1NJXWbkiT1cTjDbdhN6OkgQ8DsiCE8YxijBg7m8LxcMpwOwqzmA6KVPp9vc/+kjl11rHq93s11oWN7Z/OQ7c70trX+12arMFc4bwuLndXtim1HcI6MjCA+LhZ199PU2ojN24RJ7gqDOtE9IHZpnaRGYL9EwJBjyOJzY/M04GtpIsxhIzExEcMwOtTfho79rvTPIdud9S/bWh+y3ZW4XbVVG7KrtqqP3Re2u5JzV21V336g2ar9SuWs5tva73ZUp2yUbVe3796yDeWp4m1LFPHlbmykoaIcd32dkF0mohKTiEhIJDIxmeikZAw5R2uu3EhtQT4tdbV4Wlt3/xBIVx3ejav4adkG5udX0yLJ+kR2XsxY7JGEx6YQFWbHYd25xbY0zOIjIiZBrpNSRJyEByqpW/YRZfVeXI5UUlOkPj6aOGcU9jBZ7y6lsqqID4sDNPtNRJhc+BsLWfvDShZ8Mo+lP37DipJqSl0STc5f6ovmkr92PguKmqnz2gh4KvAWv8rStWtZWapaK+c3LcWUL1/F5y+vY2O13KCIisYemYRRt5Sa8qUsb4jAZ1gIM5raYv24ioVC+C398SuJVYVyE1CxiudRsGYu84taaCSa6DjJP1XyT7Vha66l6INlVNWZCcSoepHYKGLCLOipiwjsopk6RnfU14TWqb5GheqofshOzZXNwWwb+v1RbQyJSVW63W46K8pOAdZZO6W/r2xVvkpUDiFxuVyouhAgB+Q8uh89gkMjf7NpaGT7VkTLl/6MPv9aLt56eNvm7/fw+OMX8/vJPennFHVdDjIEbNKexLbhkOf8lYenD2Z8TozU7f9FdcyhY1Udp6rvCH3vzDxk2yonZp2xU7r72lbl0FnZ1zl3BWf14622745sDcMIPnWrTrDNckIc1lqL2d+KGqqFnjQCGoEuIaCILyPgRZHJDncNPnez8MkB1M299n3wjvohdfwG5AbjjnS2ty5ku6Njn9eZGgAAEABJREFUX9u2nacfiFipfUjtG13ZvvvKdldw3lc5dzauauP2Ogy1vbxyfaSe9qotKiDg8xIeE0tMZg42IV7C4uJIyO1OpNT5mxqpWrmMeiHJXM1Cvvj9KPuQ7+A84CPgddPS3MzmYXUtblweL37587a24Go3hK+xuYWmVh8+vw9FwrW2tOL3uPG6W2hubCI4nNAXCLre9och1dEk9ZrEuD/cydQx/RiSIlWq+D14xE+j+FHSLHm0eqHdSESlFRTDbMU54FiO+sONcp2kXv1xD/+8+mTOGGbj+N9fynk3S91jj/D4X07nyt+ewKBDL+Si30ziN9OPwnLUpRx7+FCm9IkWXyqfHiS4HAyp/Jz1pRUsqfFLfbtimCFzHP1HZXH5UZ/RWLKKJYtr8Qlp5auaz7oF63n91WxG5/bmtN+cTN7JD/O7Ywdz+v8NYcjvbuGosX0Zma78qVjdiHeHMWxTrMW1W8YyTBayxl7ESZc8Lu16TOQf3Hj26RxtGsopv/sLV/9b6h97lMcvPI5zRmUop1r2AQIej6dD/IzSU+mp+fZ+K7dX3yrXRQearWqnyln1YdtrV6jeJwS90m0vJvXUUmjoXmfmyk5JZ2xCuspOSeh7Z+bKTklnbEK6yk5J6Luaq/d0qbr2oOhljYBGYP9AwGazoY5TJepCTB2rarmzomxNJtNmX52x31e2qq1KOpNrSDeUs73d0OzQup3N93fbpKQkxo0bR1JiIu6GGiJaKgjzNmKWi3fY0cnw/rFP6yw0AvsTAia5KLX6XES5q6BxIz5PK8OGDaVXr16d6i+tVmvwKbGd9S/bWr87bLvS14Xi7gXbLbDUcR1b4LGtfSJUp7HqOFbqfMkwjC1eyRLCcVtzhe32+qKAEFg1RUU0lJdjMZtxpqQRkZiEIctyoEsxYZbzi9icXJzJqeByUVuwntqSouDFurqRtYXv6rU0//gkt15/YXBI4PRTf8v0Pz/Jv9+bR4l7A9+99DceuGZ62zr1epar/skZsxaxoGQRaxZ8zazbXqfk/af4bubfueT033HTzM94b1nbcL4t4mz+os4FtjHsUYgv1n/KZ8/ctinWuVx283M8MQ8K6zYb74EFQ3zGkZaezuGTUphXWsanSwul7pclNrUneRPPInpuDTWfLmGR38uihR9QZdpA+vWn0qdXBpm/NGtXo2LFk5aWzuQpqSwok1hLCtqt14sHCgLqGN3Wsbt1nTr2VZvUfOt1O/uubA5U247go65pVPvai8kwDNSKzophGMGhf521U/qGsX/ZGobqKNCTRkAjsJ8hoAgr1WcoMYy241QRQup7Z8QwDDlZMziQbFXbkakz7QzpGkZbe0PfOzNXcQ2ja78Le8NW3bBIS0sjOyuT1KQErJ4mrO5aHJ567F5Z9ruDRJghd5PRZJjsQftL0XnsewQCGHJMKMLL4m/F5muWY6YRe2sdppZaoh0WMtLTyMjIICYmplPnhqFjvyt97IFqq7bngdbeXcn512ir9s3O/H4qXbVPdBWrXbFVuXYmbkhf2Wwt6sktV1Mjrc3qKVCwhoUHBTk3COrK3DCZsYVHYHE4gk9nNdbU0FBTuxX55QeqqFw7n3kvvcW64lZcjhRSkpNJiY/CGWHHYlhxRMbjjE+R+iRSor34Szaw9PVvWLG+gaqAg8hYiRMehSMqjgSxjYsOI9xmEt/bKwFZ4aapaj0F8z9iTeFGyhqb8XuKWf3ZIlb9VEpDRAqRCYkkxEYRbQeLSUz2WDHEs7QjMZWsEYOIr6+BokJKpdYl0r7YnVkk9j2W7lHFtJZ/wPMff8aHc5vZaKQw5NheZKZEEsXOJgcRCRJr1GDiG2oJbCfWzrzo9fsWAbPZ3KHfYaWnMlXHtMVi6ZBNSO9AtFXt7Gh7DcNQqlvIHj3Ut4ikv2gENAIagV87Arr9uw2Bbt26MWjgAMwmA2trA5GtVUS4q4IkmNXvwix3eNVFvhHwBYdFGgG/nmsMftX7gEm2vyngxSIEsU2I4vDWmrbjxlMLHhepKckMGjRIv+QePWkENAKG2URArht9Xg9q6GFgq+FDAelPPG4Xra1uPAJXi9dHiyyrYVQ/P/nlB/961iz6gdee+JHsUWdy8T+f4InHHuaJP5/GBZMGkWLLZNi0Kzjj+vu597//5t5bzuPCoRn0/uBL1q+JpDV7FP93+TGkTDqV4adfy+2PPMjVp41ncu8oidqJEqiRbm4xn71WRFXNIP505+Pc/dC/+efVv+G0QZAe3QlfXVWNScHSdwJT/E3k1Rax0OOnLqCIunYOHcmYUsYx5JASLGGvcf+9D/Hmwu7UWA7h0H6QENVOd0eLMeKn70Qm+5sZWFu47Vg7stfrNAIHKQKa/DpIN+z+3Cydm0ZAI6AR2B0IREdHM2rUKAbk9ScpPg5PYw3+unJsDWVENZcR01JKnEtJicy1xLk0Br9mDGJl+0c3lxLWVIapoRx3TTnOcDv9+/Vl7Ngx5OTk7I7DUvvQCGgEDnAETCYTsWkZRMQn0uJ2U7VhPXXFhfiF3FJDIn2trbhqa6lYs4ryggLqvH7MsfHYYuIwDCMoQQgUYbZuPQWuSD4cdibpgzPplxFcs/lDvQusZt5LvP7ANUyfcSrTz72Nm5/7nPmiUSey20p1Nb7ly/kuJYkNfbPpnwRR9t3mvYOOwjCZksju3ojJXsKHn1SwcaP7F7aG2ULOoTMY2+d4jltgZtzQwfQd3x9JmY6nHCbboS2W2VEajFWxjVi/CK4rNAJ7CIH9xa0mv/aXLaHz0AhoBDQCGoFOIWCz2UhJSSY5OZmU5CRyMtPplplC9/REeqTF0zMtbqfSLdlJblI0PVJjd6q7tb9dsc1OiCQzLnyvx92VnLXtzven0D6SkxgV3L7dU2L26n61o23UI1UdE/H0SE+ge0Yy3bLSyUxPIzU1lbS0NBSZjJ40AhqBXz0ChmHgcMYQHp+AXeYtjQ3UlxZTLwSYu66G5qpKqgrWs7G4iPqWFoiOIUx0w6OdqPfwGIbRhqF6qqm+nnqfjYKkvkTK715cZNuq4GdzJZ7Cucz5cAXfLGkgkJpCTHYaKYkxJIqCXWS3FSHx/NU1lIWHUx8Xjfz8YjPvNu8ddGTGMIWT3C8Fp82g9uWFlJfUU8uWk2GYiE7vSWpMN3IrDVITE4SMjCdc1DqeslliRZDcV2LZJdZLC6gorqMGPWkEft0ImH7dzdet1whoBDQCGoEDHQGHw0FKSgpjxoxhrMjIEcMZOnQIgwcPRg3j2pH079+fvn377lRvWz5CtgMHDuy0fe/evVFDNwcMGNBp212Juy9t+/TpQ1ewUjkfaLZq++bm5tKV7ZuXl0dX27sj28GDBzFkyGCGDxvG6FEjGT9+POrF9hEREZhM+nTwQO8HD5z8dab7PQKGgcVqJTwujtjsXITRor5yIxuXL6FBCK/awnxKli+jSsgkj81OVEYWTiG/oqKicMjvsal9fyK+1JBrs8+N3+dHCpunmvW4Fr3BE296WGU9jmufeIz7Hvsrf/79FA4TpXiR3VYkD0RMfj+Gz4fKI0AAhKALeCWKLMrnni8mM868IaQ4Ekif/RllBZUUqPh7ILJhGG2xwpLIULHyK8n37YFA2qVG4ABCwHQA5apT1QhoBDQCGgGNgEZAI3DgI6BboBHQCGgE9mMEDMMQzstGeHQ0cTndCEtIorm5mcoN69hYVEhDqxdrfCLO1HTi4+OJiYkhMjIS9UT2ZvJLfBAbS0JrCQN+eoq1C4pYVrRVo80G9IrFkRNNkjBStvUbKCgq5h1RqxDZbcURhlkIup4FhcQsL2BZRYAGdy0tlfVUzAf3bh1juaOspb3kkNozgUPPLGVtmYt5Ep89MqnL/GxSe0iss0pYVy6x5u6RQNqpRuCAQUAdFQdMsjpRjYBGQCOgETh4ENAt0QhoBDQCGgGNgEagcwj4fD7WrFnD/PnzWbx4MQ0NDUEHXq93m/XBlV34MJnN2OwOIuMTiUpJxS5zjz8QfMG9JTaOqKRkYhOTCBFfdrs9+BSpYSiCBzCZIaY73XOzOKFPK4U/fcirz8xk5lPPMPOd7/ksv4WWtG70Si7DXvYJ7zz9DM9/tYzvihp/HuIXHo4pOZGc+nV4v3+PV55+lg++X81yIY0kQsdLWBzmlAGMzAkQ1zCXN595muee/IwPv91AqU3Ir128IvbUl1K78hO++Gk5P/24GP/iOSxckc+yspatcjTkezQx2cn0PSGDBCMMeydZvuaqtRTPfZpvFxbw3bwCCr59jcVrSllfK65/UaJxZiXT74RMEk2dj/ULd7pCI3CAI2A6wPPX6WsEDnQEdP4aAY2ARkAjoBHQCGgENAIagQ4hoP6j4tdff80bb7zBu+++y8aNG4N2Ho+HbdUHV3bhwzAMzEKAOYSAihbyK6FPf+xCeIUlpRCX25345BRiY2OD7wtUwx2VrmEocoe2ybAI+TWQ/uOO4E8XHE790pd48raLufjSy7n47ld4fFET9X3HcHjcUqJ+uo9/XHk1V85ZzdfVNqZF2Em1mDCLf0vv3oypX4Dx+v3ccvmV3Pfyd3y2po3wawu0rU9DuDcrVns4VosZS3gKltQJHHpsCinRc5n1j8u48cqXeOKD9dSODCcQJzo7vSo2MEw2LI5wbFYzFoPNk7tiFaVfPc5Tb33LO29/gf2LR/joq8V8uroJTBasDpsQiRbMYmGIOJLTSJkwmYlpGYwIs2OXtppMao2sDBYTJosFm+BglXXmdqvqC39g2RuX85Jg9fqHq1j5yj/5+MdVzC2VBgRjWbeKlUryxClMSM+UWA4cVgOT0c4hoVgOrFYT7WOhJ43AQYaAHCX7Q4t0DhoBjYBGQCOgEdAIaAQ0AhoBjYBGQCOwPyFgGAZWm51IZwxJuT1I6dadpKSkIPHVfqijYRjbTjuuB+EjzuTPtz/A7Nmzmf3ic8y+9UyuOGoYabZsRv/mJi68Q+qff57ZV1zBnTecw2nPXMYxh3WjnzMOq2M4h99wG9eL7QvPP8MtZx3GUf2c244VrFWXt7GkDTieKVc+w28mDWF0JkIm2YgdfDLHX3iH5PGiyK08+OAdXC06f5w0lDGiEzTf5ochtcrncUy58llO3krfkZpH5tTruPGuR8XvbF584Xn++YdJHDO8D5bMKZx048mcfuFYBoiXaBGIxWwbyqHX3srZt17NFYcn0SPBHlwDKlYO3SYexenPXcExU3rQv11zY7tNZOjvZnPrfYKZYPLiC89x1cnDGddLCL70KZz419/w24vHbRHLZBnCodfcwtn/vIYrD0+mZ1IolsIqm9wJUzn9xaskVk/ynOylSYfRCOx9BNQev/ej6ogaAY2ARkAjoBHQCGgENAIaAY2ARuDXjMAB0HbDMIJPgNkcDiLj4nDGJ+B0OlH/LOMXQx3ZxuRwYknux4hxh3L00Udz9NQjOXpMP4ZkJxFhjial52gGjVf1Uzl6yBAmjMij9zQfNi4AABAASURBVBFDyMmIJs7mENIqmYwR4xghtlOnTGJwdCUNS99n5syZ2xY1rPLTlcxviCNr6BH0zEwkNVLyMkzYE3vQbeB4yeMokbEcdth4hg09kv4hHVHbfrETEd9NfB4pPpNIjfpZ0xIRT1T2cEZNmCR+j+YoaePY/pnkJMViisyix6ie9BmUSryY2ETAjmFKImP4WPLGDGVoZjjOMHNwDUHyK5ro9Gx6Tx1KbmYM8W1GqMkenU5i36MZc4hgJpgcNXUqQ3tIPjERGBKr+8ge24iVSPqwMeSNHRaMFbM5lvIosdI2xcqSWHZVp0UjcHAiYDo4m6VbpRHQCGgENAIaAY2ARkAjcCAgoHPUCOxLBNS7stSQwa5IIBDYZupd8amGM6ocQnO1vD3/fr8f9e4vJSpWyEZ9D4my354onW0mvp1KwzAwmUxYrVYU4aWGOdpstiApZhgGe2sK+FqpX/YuHz1zOxdffPG25bLLufiJD3h2funeSkvH0QhoBA4QBDT5dYBsKJ2mRkAjoBHQCBzUCOjGaQQ0AhoBjcBeRsDlcvHZZ5/x0ksvbZbXXnuNt956i1dffXVzXfv1oeU333yTioqKX2Tsdrt/4TNks6P5K6+8gor98ssvB+Oqd3pty78irvLz81m2bFnwhffqvV/KVuXz008/ba5/7733gn62FXPu3Lm/yPtAqDDMNmKH/IYTLlJDF2cHhxgGh1LObrf8wnPMvuJELlBjHQ+ERukcNQIagb2GgEndOdjeXYEd1Ss7JTvS2d46Zadke+t3VK/ugOxuW+VzryGuA2kENAI7QGDLVeoEL9QfqONeHavqDmeorqPzfW3b0Tzb64Vybl/X0eVdsVWYK5w7Gqu93q7EPZBtd2WfbI9fR5dDWO1K3H1hq47ufRFX7c/7Im5X2xs6BruS86/VVrW7o8dPSE/ZdHXfULYH2vZV/UZXcz5YbcvKylAk0Ndff82PP/7IihUrgrJ69WrWr1/PqlWrgt9D9VvP1X9cVP9pMbRPqbnaN9SxW1hYuEPbrX2p7yqu8hmKq5br6+tRftuLesqrrq6OysrK4Mvu161bh7JVc9Wm9vXK77ZE6an94UATw2TGnthz09DFtmF/waGUR7dbnnokRw/pzsDgWEf0pBE4IBFQfUn74357y0pPNVDNt6ezvXplczDbhn67VBtDEiS/1B2KzopypgDrrJ3S3xVbFVOJ8tNZUXZK2tupOz6qLgRIR+fqhMnn96PmHbXpsJ5W1AhoBIIIqM46dLyq41T1HaHvnZnva1t1otqZfJXu7sh5V+J2xVad8KtttCu2qu2dlVDcztop/X1pq34/NFZu1HbYkahtpLDakc721u1LW3UsbC+vHdXvy5wPRJx3NeeuHoMq7oFkq35Pu5rzwWqrSKHXX3+defPmBZ/gUsP6lJjNZiwWS3CYn/q+PVEnKgqb9sez+m4YBoZh7NR+a78qrhpWqOZqHTIpf+39h5ZV/2IYhmgQjKVslK1hGMHvyGQYxnZzMAwDPWkENAL7EQJbpbK9Yz/UB4Tm6ndImXZUP2Sn5geirWqnaq86V1Jt2JGoayml215MqrNU47Y7K8pOSWftlL6yU6KWOyvKTkln7ZS+slOilkMSFhYWHK/eHpSdLXt8Pqqamlgpd4yqZd7q9WoSbGeg6fUagS4goN4nETpWQyeioe+dme9r29D7MTqTs+qrlHTGJqQbam9X4u5r21AbOjMP5dwZm5DuvrbdlW0UakNn5vu6vZ3JNaS7r3JWF5LqAjSUR2fmoZy7sn13Ja6yNQyDzuQa0t0dtl1tr2EYm98jFMqnI/NQzjquY6fbXGP1S4xC+0337t059NBDOfXUU4Ny0kknceyxxzJ9+vTg91D91nOll5GRsQX2Cmfl9/DDD9+h7da+1Pff/OY3/N///d/muMp/ZmbmFv7VcREREYHKOS8vj8GDBwdzVbbHHXccI0eOpH298rstUXpdOC3b4yY6gEZAI9CGgOpL1PG+M1HXSspCzXemu/V6ZXOg2nYEH3UuptrXXkyGYQTvbqiVnRHDMIJ3EzpjE9I1jP3L1jA6dvfDHwigiC9FeJU3NLBRiK/S+noqZdnlduMVUkzdVWNbk6eBQP0qFn+0kB8/X0eJ6LhE9rviqoGSuXz+41I+WlxCfQC8+12Sv/KEXHVQOp+vPvqSN95fyPIaH/WevYeJq3w5axZ9w3OfrmBxSR0tElp2E/nc/UVdeLbvNwzDCJLVobqOzg3DCN4JVWRSR21Ceoax67YhX52Zq7YjU2dsQrqG0ZZz6Htn5iquYXTtd+HXatuV/UphJZu3S7+/ytYwjC4dC/vSFpl2Bau9bWsYhmRMl3FWxp059kK6ahsp26621zCMLudsGLtmG2pDZ+aqvYaxa33OvsAKmfZQ3O32CyGsuhpXUu7yvnEw2qakpDB8+HAOOeQQRo0aRe/evYPSs2dPunXrhpqH6rY179GjB1FRUVtsL7VtlGRlZQV9bctue3W9evVC+QytV/G39q+OLXXR53Q6SUhIIDExMZirslU5qza1rw/52nqenJysNqkWjYBGYD9FQPUj6njfmSg91QT1+7Az3a3XH4i2qp0dba9hGEp1CzFt8U1/2SECXr+fJiG5SurqKG9sRPENRbKcX11NrRBh7tZWFEG2TSfuCij/jHfufoNZD37HMlGqF9myKArBh9fdisflwesHVbOlzh7+VlcES1/iwVkfcM+7SymXDHZO0gXweVx4Wt20+hAMup5jwOfB62mlSRx5/Vu1PuAHXyvuVg8ujw/5JtlBwO+T6iZcLS5cLi+SQrC+LYu23FpbmmiSbdReXK3eIMZtej9/BnNobfmFfovbg8cr3reRQ8ja73VL/i7csvF87fMP+PB7W3FLDi7lx9eubaF2ubaK2SzfZT/w+Pzt2uPHL9uodf7LzPz3TG76z3t8XuKlvMWLz+OmWfxvt43tcthSr4UWFUcA9QuWwTybm7by9bNO/erP+fa9Z7j8wY94Z0kxG6Ut7VoTgkLPNQIaAY3ALiCgTTUCGgGNwJ5FIDc3l+OPPz4oAwcO3LPBtHeNgEZAI6AR2OcIaPKrg5tADW1UT3ytrazE5fMRGxFBH7ljFCPzRo+HZeXllNfXC4ngwi8k2XafANthvFphchbx5T1P88q/3mROufBlO2eeduhxz69UCZax5K1/8c7Td/PcQj/50oyuxq1b8jYfvvMUpz6/kK83bOWoXoi5xS9w77Nvc8trCykRcklFry/6kcUvnMZNV/yLv971OfOFeGqzVGvLWfr2nTz25xmcesoMZsz4Wf71/Jd8vkH4tK2Ym7ql7zDn8T9z+mmnbKF/3UNv8+qXS/AufIH7n3ubm15ZSJHEUlFC7S389gHmvHwTd39UxNKydmvqlrL24ye457enc+eDb/HKglq8QhoF7RqKYcks/nfrVVvEm3GOfP/XB7y5pJQaUWxLs4iSNSuYdUcxmQMO5beXnMSUTCtpld8y/9V7+N1vT9vCx+3PfMan68EjxBb1y1j36Uz+c8ZvubAdDjNmXMtVf3+Z9wtaKSnfvs6VN77Ee/mtNOZMZewhR3DnsBX4K9bz8fwaPN627CRNXXYnAtqXRkAjoBHQCGgENAIaAY2ARkAjoBHQCOwyApr82gmE6kmu4FDH5ubge76aWluJsNtJiooiUYivZJlHOBzUCgFW3NBAmSLA3G58QpB1ngBTm8OGPTqS8OhwHGYwGztJcJ+v9kkGzVSu+4n1y+axojJAvVuqulhMvloaC/JZ/PJi1hfUUg0ENvly1RVTuvgVVm1YT0GtD1MggCG0UF1xEYtfKWDt/E9ZW/gNi0v81KixeMFnwCS39T9RsGoxBa1xmCISSYyykugpYNHXS/jkizUUCwml1L2NlTSs/pTPPlzAJz9U4Y5LICJR9BNlWyd6qC0opWDhauo3ruCn5ev4fs1GGoWA827KT80aShZSuPp75hY0UNX08xpXxRpK181jXsEGflqwjhXLS6kTW/X0IK2NULWShatLmFvSiiUunpjESMICldTOf5lFS5ezpLgFtS+6ylaxrmAdrzWlkpDXn8lje5ITZcJcUyp5VVBji8cWIzlH2Uj0FrL42yV8/NlqioT9anZXU19YwLz38ymvNTBJ2+JFEhNjiY0JJ8xiYPG06cx/v+AXOnFBHQhLyCGzV3+OHpdAdEE5xZ+vpcTjoxk9aQQ0AhoBjYBGQCOgEdAI7EkE1FAlNTxSve9rwIABwaGXKt726tU6LRoBjYBG4EBCYE/lqtiWPeX7oPDr8/s3D3VUL7l32O2kOp2kCOllN5nIiIkhIy4OR3g4JU1NrKupoU7mbiHDtkd+BfxefJ5mXK5mmltcNLu9qCF+AaLB6MPIP53IURdMZnwiJFi9+Lwe0fHgdruCovRVXsqP1y1+WsSPkHPNIm4hIbzqKR86OgXYwk8wH8/PTyUpN8F83Sj/bdIiy25aJVAwD8nPK8utXi9t+bhxSZt8Yqt8B4fjSW5B26B/0RPiJyDrty7RGblk2+MZ/tEiGktqyN/cFj/19WUsXvSREDUW+nXLItkwcPgLqS93s2jO0eSmVNOr53yWLPVQW7ul9+QeQ5h6+WP84z8zmXnfP5l53fFEbSjii9e+YrHXRy0B3JVrKPv0Xp5+fSPfNUzhsoce5b8zRX/mfcyceT3H5ibgLC6hSkg3F52ZAtQW5VMr29t01FRMPnCv3UC5z09L+zSzx9P3xCu45dHHeVBi3nPFkfwp7BU2rpjPp4tqZJtA3fLFrC4v4OMjDiW6fxoDYggSpA3NFqIzh/D7Wx/iXw9Kzvfdxsxrjye2qIzPX5U2erzUoqZE+TiSqX+8kX9I254QmTnzH9wieEzOsJLikNUonSOY+ocb+busf1wkqHP9CUzJtJEqOjYh6BLHH07ahnrsn8xnmWzv6vZtUW60aAQ0AhoBjYBGQCOgEdAI7FYE1Euqx40bxwknnMDRRx8dfO+XCrC9erVOywGJgE5aI6AR2M0IaPJrJ4DWtbSwoqyMJiGzoiIi6JaQQLQQYCHgLELAxIeFMSAlhXAhwKpaW1FDIKvVO8HEZlvua/O/YeEz0/nbpdOZfu51zLhzDu+vLKcOoScCi9qGPd7+JnPKoHzll3zz4bNMv+NZ7rjjUpHrZHkO365YRfmK95hzx3SuO1f8TG+TO2Z9y5f5dGKqo3zl+z/7Ofsqpt/yBt8sK/7ZR8FXfD/7TmbMaIsxffq5TJ/+Lx5+dzk/rMqnbM7TvPPtep56+3veuOUUrj7nX/ztri9YKARX7SbbU2bMEBuxP+capv/rQ95ZVoa0ll9Mzkxicm0MGf4WjY1F5EtbhGsStQLqSutY/NZQYoxcumfFYBgGFBZS6q7hrWPziOk/lGRTIm8vWUpRzTa9E5yihWQckMfQmACD3dVUlgdwtdRRX7eBpfPn0m1CH6ZMP5RBFjOxbQbymcfYY8Zz5ImDSLNCZfk6AAAQAElEQVSYCJOajhX1GFw5RRtc1NRFMfDQPLq767EtWcvSsgA1ru15cRLlzCFv8DBqLVZWS3vUk1/19Ruwe8s5ul8/smLbslMenP3G0GPUYRyeaiEtTGpkHyUpmZwwBz3lq1lk95YocZdH+pB8EvK+Y/kKLzXqMT2p1UUjoBHQCGgENAIaAY3A7kFAe9EIaAQ0AhoBjcDuQcC0e9wcvF48XrmoV09y+XxYzGaiHQ6sMhfaJdhoNbfJd6eQDWaTiWYhv8pramgUG6/YBpU2fwRkqYBWTwVV9Qk4wsyYGzaQ/9psli0pYkNNKwEqKZ63jNU/rqOgOUBLTTGlyxfz7mvfs6zES5MtlkSnA3/lCorWr+CbMjutthgSIy0kevKZv3QNX60ooUEi/TzoTr5sp7SULmX1qiXMWu2hzhRJYrzyH4bd2o4usdixhUcH7yyp/yoTaWnAU/A6Xy9dzDcF9ZgcEYTZLUSG2QlzJhIb7yTGCTZK2PD1Wtb8UEmrkIaRiZE4/BXUzJ3N6nUFrBeyRCGyRWr2RJzJiQwc6qG0sZolG6qDw/2oKaSyrpHPwyYQm5pJ32Q7hoBfU7CMqpp1tA7MIq23kDHWRLxfLKGqogZxL3hu4b3ti98PQky2xobhT4zAaTGwusuFXCtn4Twr0akZ9B6UQaIEsActbPKZQFpuGtk9EomQekv1Gkrnf8TrzzzFc08+yZOb5I3P1zJfCDufhBAj8DZBwzoKVnspL0shp88AembWEmldwZL1ddQ0BAc+BlW3/PDj93tpbXUT6XDgjHBIexuprw3gd4UzIDueuEjHZhNbfCoxKZlkRpiIsEhYbysNddW0JIZhzo4jxWQQHtRukM+lLP36bd6SnJ8SefOrxSwsbsEnZKWslKJ0lm3WeXqTzoItdBQm8SRmKrxc5Bc1UN+4vbaIS100AhoBjYBGoOsIaEuNgEZgtyNQWVnJggULglJUVLTb/WuHGgGNgEZAI7B/IWDav9LZ/7IxDAOziF8IE68QYD6Ztx/OGECIBqlT7wLzCfEVcLnwCPHlVnMhWGT1VmUROMOwDJzJRTfczM2nDuDoRU9RtWQDywq3Ug19rXPD4o3EDPgjR5x1IzMvmUhP13LW59cwr+8/OPnyf/PA7TfwwMVToKmSbxeq/9II232oKORXqKHaxV+yaE05z2Vcw9FX/JeZ/72ZmVcdw6g+qZu1yBjF0OPO5+H7H+DBBx7gX3+ezsVTFlJSvZhvyyHxkFM4YmQ2px45nKOvepyb/nMpN1zYn7zAEpa8VUXxhgFceO993PbA7dx89hhO51kaC9aypCBA21NdP4eCaKJisuk/ZDgFDY3M35CPepe6rzCfcnczc46eTGzfVPKcAQx8FBYsorZsGUOFMMvp2YccezzD5iymqbiWDUJABTa5Dvh9eMTepYaIbqykeeFyFsfHsmFAd/omGcS0llBfUM/iBQPxeWNxOsVQyDX53HYp/JZVb93PzZdczBUXXsiFm+SWJ77n7fkIkbTJzF1PoHwpG1YbFJXlCrnYj55jmojts4qFy0uprGmRrbBJV8guv5BdruZmWprLqapcz7Llq8iNjGR0TrLshxupr06mpaEHiQkmhBPbZLjVTNraUltD4eKlrM6OoGZ0Dr0tJmIME4alDnv4V3z2wp3868ILuPiCc7n50Xd4bW4lLQK03zBv0vmSz1+8kzva6bwuOs2eAJs5MiAqKhNHeCYV1dW0uNSb06RSF43AHkJAu9UIaAQ0AhoBjcDuQmDdunW88cYbQVm8ePHucqv9aAQ0AhoBjcB+ioBpP81rv0krShiG3snJOEwmqurrWVIupERLixAybbRKsxBcJVK/UO4YVW/ciN3tJiMignCLBcPYFnsygpiY4QwYaAjBEoMjzknKcHDE7qDJsTEwfChZubFkOYXSCpRRsG4ZC+a8zE+PXMxfLv4d09VwxZvf5Lu3l+FaW0u5uBNN+dxeUWvFz/pleKorOX7AQNJjYrajXEDh97N5bsYMLps+nT9ddRe3vBGg/cjIXxjW1Qlht5ifaj/mmR/u45ZTZnDO9LO58M+P8dAPfn5cX0d1Xe3PxE87B47oGJLzhtBvbSOJP+SzRBiyRQVzcdes4Ni8vOB71qBeLBZTODeWuuX9Gdwvhbjsnjhz7AwZ/jaNTUXkb2AzuVa66kfeuu00rjlnOtOvvJfp78aTM3QEF28axugQb50quYeRd8qf+ffzL/L07NnM3iR3XzaR6aPAYm7z5q6vo3zpfJblRlA+Kpt+ZhMDM4YQG9uP+ULArauqoRYIiLD+M5bM+idXnn4qZ0z/E39//AcKJz7B4NGHclhuK2ZTBfUbHDQXxJOgyK8wZbQNKfqWZV98y1WPJZEY15tTDsvFJuQXzn50O+wsLn/mOR5U+T7zILPvv4DD3JVUvTGHT4u9lFjbdC575nn+t5VO5etz+KzYQ0nLNmLqKo2ARkAjoBHQCGgENAIaAY2ARkAjoBHQCOynCJj207x2ktbeW+2wWkmMiiIhLAzFZ5TW1lIsZFd5czONQnyVynJ+ZSUlQoqZXC5iLZagfrjDgfqvK1tmqsiwZOz2ZCEvkLkNs8NGeDIy31Jzi2/ii+REoqLtRNnVYMZmGuqraG31kJiSTWJiCgnp3UjoO54jJg5i8uB0FI1lZUeTT1aKn7oqAi2u4LvMIux2qWtfVKwGSpcKKTP3G76vtuGxO0lKSCY9KYMwR3h75S2XW1uhsoqKSAd1aUmkJySIXTpZPYcx9MgzGNG/Oz3iTRhbWgW/mcOdhOcMpIejlRTXBvIbSli+yEdDQRRj+yeQGCN5uoT8Kl3CsvxKvl9awNovX+G9tz/k7a9/YI1rLT9uKGRJfrWQX0FaCbPFRlh0PDHhHgIN1Sz+uoYwcyTZ6YkEhzE67FjDIJoifK5mhN8M5rLdj+gM4nuNZOJRR3PkMcdwzCaZOCSD3qlgMpSli6b6MtYtmk9x+TxWrfuC9599hnc+Wc7X8zdSNncRBcU1lDYL+aXStEgO4dHExMdjblxPVWU+P1nzsDrjyIhGfJoxLAFMZj9+9fiVslFhQqKGWDauYfmXK1k8vxkjbyzD83owJjMai8kAWzzOzP4MmXoUh6t8p03hmGPH0Mu0Ef/Keawo81Lrj2vTOXLqJp0jRGdsUCewcq7o+Kh1hQLquUZAI6AR0AhoBDQCGgGNgEZAI6AR2NMIaP8agV1HwLTrLg5uDybDwGGzBZ+KSgwPxy2syLrqalaJVMjyqo0byS8rw1VbS5zFQlq0kBcxMURERGATu92PjpAYmDAMg9Tew5mi/oPhf2cy88kneVLkiccv4rrzRtFPAjtFdlwM8QMBI4Aa0hkazhkI+IU0UpZu+ahg2bsvM3fpOsrOvIOz7nyYh+/8M7efMYhBOTGyfnvFQDk3ZY9nwImXc+tjT/LgzCd58smZPDnzMf565hSO6ufEJGpsPdmjIKk/uX0DpKdvoKJkISu/z6V63Qj69zWIkYYF6uvwLV7IooalvL3mHWbfdBF/v/w6/nbXbF5caubtxUXMW5+PJxBAcUTJPYZy1BWPc9MtN/CPk0YxbtVSmtdWsW6jF68oBKJjcMSayLQvwV1bKcSTF5+qD+YmC/jweb14Pb6gP1UTXLWjj0At9bX5LJ2/hMavX2bF87dz6cUXcsGtT/LQC19hLJpHyYZKNtQEUFwW2RPoe9KVgtUT/O3iwzi0fwtfrlxAQVUVHp9NIiXhzG4hPLOSysoAsvtJ3abil/yaymku+JwP35RtVpDBJfefyNQJuWSLikkkIDp+nzfY3mA8q/iMiyPKsZEwzwaqq/24mn0Edfy05STkL3Gx7XR8CMcr3tpKgADI/mIYakMqaavXnxoBjYBGQCOgEdAIaAQ0ArsZAe1OI6AR0AhoBLqMgLom7rLxr8HQMAzhcAzC7HaShdjqm5SEQxpeWVfH0tJSqoWYsHk85EZFkRIbS5yQCU6nk7CwMCxChonqbi4qejLRcXYa3RW8+f4clpeVU7cpSsHixawUKZPvO35AR/lJwRnnoMlcx5tiU1xbh8vdQllFSXAuLjYX1f60xGTBwUVd7XqWzJtLbU315vW/WHDYISmZbsVfEz3vIz5eFKC8VrRcFVD+MUtWlbEoX3gT4U6kdquicksmIycMp6WcBc9+wJw4CytGZpMnbFmMaNfXlbJ48VvEDjmcU//8MC+8OItZs0Sevp9Z957L70x2kn7YwFJheVRYMWkrzjx6jBzFlddnUD5/Pi89+jkLvT5qySQxezCH/XE4pUtX8NFsqff5qEFN9fKxhG/e+ZoPX11IidfPjrEVdVXqiqjb4GbB3KMZf8rt/Evye1FE5fnYv8/jr/+3BKdpHWvza/FLnsokJJljfsvEMZP5U8W/Wfvjl7yyoEUIsESiY8twRK6mYqPk0D6Jom+Z/+4HnHFFCZVDB3PodYcxyGEhNuRQ5vVLv2XN95/ySYmHUmXb0ABLlzK/OpulUaPpk2fBXPZdUOfT0m3r9BYd2cXFW1tR/yGzpTmflIR4wmWfb6vVnxoBjYBGQCOgEdhzCGjPGgGNgEZAI6AR0AhoBDqLgMnv9+MR8qazouyUdNZO6Ss7JWq5sxIIBIQo6FrO27NV9TsCzjAMrEJkRcvFfXpMDCkREYRLXWNTEw7JJ8HhIDU2lniRaCHIFPFltVoxmfYEt2gGI5yUvmPJzk4lacMsvn/3WZ556imeEnn2w5/4fGUlzYAatCiz7RTxQzjJ/YaQnhiL4/MX+PrlZ3j57Tl8vqqBjQ3K2iK2UaSm5+J0mMn/5mXee/VD3v14OetcVpp8qn1tOjFxyZi8TSyd8wxvzf6E976toiRpEEN6Oelh2sD7Lz7Ni89Ijk8/y1PPzuLLRQUUCqe0Te4rOMA0nKTsRJzhsHHO1/ijHUT1zSZBcLcLJVUvpOOSL1qJSR7M2KnHccwx05g2TcnRTDvuSMYn15LYuIQlpQFqW6QZoWKLJya3D8NOmEi/5Ab8a79h9rOf8u2yJhpi+tLvhBkMyPZhLfpY6p/hWcH0qaeeEWyf58ulRRS5bBjiS4nMdlhcFQWUVdcxL34MOaOO4HjJ7xgRleexR47j/yYk4XPVs2JdKXWyH3naeYtKG0LvvHGcMCIGx7of+eHtD3n2p2oqhHjD4WPe+jLZRs2bLWoLf2TFT2/z3mffMXfNDyxc/klwiOUsyf/Vdz7mx0Iv1ZWllK/8jldffJZnn36Kp56ZzVPPf0K+I5OEURPIS7IQ7ysJ6ryyhc6nQZ34URPJS7YSq7hJ2dY0riF/lZ+SwjhysiJwRql9YXNKu2XBJwRkqI9QfYY6Vr1eb6f7rAPZNtT+zsxD7e2MTUhXYa5wDn3vzHxX4h7Itvton+RAi6s6hQMtZ3UsdDXnrrY3dAx2Je6v1Va1uzN9ldJVNmr7qrn63hlRNvti+4b6ya7sG8q2qzkfrLZqO4akPaaqTmGl5p3Zwpa8JgAAEABJREFUL5SuslG27f2p+o7I3rQNxVK5dkT86jxVzslq5NqnrqUFNWJE1XXEVutoBDQCnUdAHaOd6Tc6qt/ep7JRmal5+/qOLCub/d029Nul8gxJkPxyu910RlwuV5CAUo3ujJ3S3VVbFVOJ8tUZUXGVnZL2dqH6ECDbmxuGgU0IrejwcLrFxdHN6STGbCZTyK7s+HjiRWJiYjYPdzTLui19GWCyYHVYsdrMmIIrDSHIrFjs4UFyzRysNGGx2bDapd4AQ2wsFivhdgsWsxEkXpDPzLFnMHH8IfzJPpufnriR6y64gAtEbntrIR8Um0VDabHTKXPMCYzqOYATPvsf7912HX+/5wleXWGnosWC3RoueSbRf+B4kqOsfP6/i7jtuv/xwHOrqc4chRGdiM0SJjESyeyWRxhNfP6g6Fz/IHc/uY5lCRMZN/0YRg+y8cVDF3H79ZLj5X/jghtn8fmyApqC7RXz7ZTojFxiY5Owr1rNyBgnI7OzMAxDtEto3NjE6s9HkmDtTo8sp9RLtSr2KEjqR25eCSlpS1i7MkBTsx2rTcQMJkOUotKh38mcekI8hyQv5rHLHuGtOatZa+tG/MSLOGtGBoelfC31F3P9BZLzBdcKtvczt8VE+NCBJFntRNusOKymoD+DnyeTxYbZ4sBuMdFUXkqJr46V0/oRlRVLtqiFmhwVlUK/vGNxtVhZX1zKRsOC32rBYTFjAgyiic8dxsQLr6J/41rKX3qYy15bwrL6OLyWZD5ZsoSiqprg0ExkKi1fQUn5Zzgcn/H583dwu+R9oYjaJ/52xwO8vMhNTcBMS+VKXv3n5dx0hbTrmpu44L45uHIzmDJ9IgNsFrKiLUGd1267op3OR1voBJ8mc1cRKPucZXOTWLN6NH16WmVbSSK7uajON3S8qmNXdWLqmA3Vud3uDvVdB7JtZ9uq9EPtVcudlV2xVSf7aht1NqbS/zXaqgtv1fbOisaqY8e9wlVhtSs474rtrhwLuxJX23Zs/9gd+0Zra2uHfoPUvhiSUNyu2KrfRLV9te3Ot3FHsVLbQ0l7TNX3gx1n1cbOnLL5/H6a5HqxoLqa4poammXfDxJgUt8ZP1r3QEAgIEn68LpdtLrcuL0BthqgIuv3Zvk5H4/sgx4f+zifvdN21YeFfjd2NFd9l8qoo/rtfR3stuqaRmHTXkxms1kumB2dkrCwsODL3A8G21Bb2oOyvWXDMISsMgkRZSdVyK/+qalkJicHia/2Qx0Noz0dQtvkSMFImczx15/M7y4bz0CpdRJDcp+pTL76RU6eMorxWTEYxkAmXHEGJ117LJNTDJJ6T2DMEScx6+rJTO2djJPQ5CS591FiO4vbHpqFGkoXlNvO4frjB5Aiag6RnZcsskZN57RZs/i3yEMPPcTVV1/NQ1f/hhuOH0iKtMWeNZ6R06+ibcje7fznP1fz299ezT2nH8GVE7MlZwNn3nEccfY/eTE4/PAabrpqAoNMJmKyxwVtNw9LlBgqz2tOGceEbMSW7U/OPHoe8SeufOEF/nTqOA7JgSB5RRYZIyZz6vNXMe2YvgyMoZ0f1epk+k+7hmN+/xdOH5zOtN+q5atl2UJOLJsnZ94xTP7j1Tz3wtWcJwTVIPGj/LfV3yr1L/6Mq+R93WkTOHRgBuaBp3LR6dP464mDyTCbcGz2CJljLmTyyX/lyskZjJ18EpOOOZPnThvMxFxx3k6P6HTIO4ULTj+Wv515DJmDT+MqtXzSYDKt5k0+o8QijzEX/Jkr7ruVF84YynHHTqR3ahbT3v+UhiXFLKghSIBljLmAEy+fxbPPt9sXJGeF9b23Xsfvh9vpPnAMg//vcp5+9vkt2nX97w7jsBwQvg4yRgd1nnrmuV/oHJ4LwvdJTuBurKdi2UJaBiQRddQQ+guhGxdcs3s/bDbb5r7JYrEEjz91zDocneuzdodtZ2Mq/VBctdxZUf2rks7aKf1diattO75v7Q6s7Hb75n1cbbuOyO6I25E4W+vouJ3fN7qyfa1Wq/ymGZ3eL9T22h22u5Kztt35PhLaRhqrfY+V2gZqeyhRy+oYUqK+G4ZB+zpV3xE5UGxVnh05Y1O0g9vrpbKxkXVVVdQJ6bWxuZmVFRVsrKujRcgIRfQrsrAj/rTOgYBALX7vAr6462889uc7uPuTclZXqPel7Kvc6wgEFvLlPTfy3N//y3OLoaBuX+Wy9+KqY3SHfc6mayF1raSyUvOO6LfXUTYHmq3qlzuaszpvVbrtxWQYBmpFZ8UwjOCFaGftlL5h7F+2hmHQ0ckwDGxyYhoVHk5KTAxxQoJFRUURLt/VTqouVrfpyxIOEVn0GNWTfkPTSRAlO3bC43LJGn4MPbNTSY+2S20i6cP60XNkd7LEJDw2ndTsnhwzPIuc2HCxYNOkbHPIGjGNCZOnbRryJ/PxAxia5Me36hM+e/slnnrqqW3L6+/z1NwSNtRYiUrtTd9jjuHQadOYPHkyI0aMYPKIXozsnkCERLMIUZPaazjqPxpOmzaeQw8dQd++Izi0bw7D0qNR6NkTupEzYPwmnRGMHZZBoqywR6WTstlW8pvWJiP6pAX/g6GoSITtFHsCsdkDGH70MQzok95OP4qolGz6HD2cbt3iSRTYfvZjFmfhJHQbTm7/0fRJjKRbX7U8XJZNOEWXTZM9vhvZeSM4+ugRDGrnR9Vn5Y2X+mN+xlXyHtE3g4yESIyE3gzu243RPROJNBlYNvlTs6i0wWT1Gs2w7CjSsnqSldufo/okkeF0sMVki4SQn/65RCX1Ydgmn1GbfdrEJIHUQaMYdpjk0y+Z7t3yyM3pwUnd6ilfvID3PlrIilofgYRB9Bg2jaOObsNXDa0MyeHjR9Iv2YIzIZWkHsOYetTRW7RrZL9MMp20EYtRO9dxla9g7fLFvLjQwJeTSd74bJIs5k2EnaS8G4tJCFTVZygxDAPDMILEu/reGTGMXbftTLyQrmG0xQ1978xctR2ZOmMT0jWMXYtrGEaXfhdUzobx67M1y02kEPYdnSusZPPuEs5djWsYRpeOI5WzYXTdFpm6mrOYdjnnfWnb0f2hvd6u4mwYRpexMowD8/jt6n5lGF3HCpn2RVzDMLq8fZGpqzmL6UEXV2Ghjjclajl0HKrvqr1qHqrr6Fz5UbZq3lGbkJ6y2Vu2qm0q1o5EDWtsFeKruqmJKpEmIb7C5YaNug6qaWmhpL6ejQ0NuKRePRm2WwmwgA+qV7N6+SKe/2INa6qb2Bb9sqP8O7SuuQpv4Y98/M6rW10vvcmzz81nUVEdbe8OVjRgC/WlS1jx8VO8OXvr66uXRf9zvl9dSZkLCPgl/zWsnfvxln6feZanPlvEp4tWULviYz58c3Zw/dNS/+73q1hW1iCmtZQs+pBv3n6DZ5+dz8LCUA7iF8mhbCkrP3mGt2Z/xodfrqdUqlVImREQ3KrXfsq8j9/gmWfniW0tbfkjUwsN5ctY9emzLFxVwHq5gS6Vvygt1RsomfciiwrL2NBsJcpuwmI2aJsEh5YSyjes4tNPV1OwsXGL7eJpKKd+5SfM2XQN+vTTT/Ppgu3HAq9gVU/Jkjl8+3Y7TF96h6c/XcVK8d+Cim3FHuXDXV3BihfmUVBYw3bSb0vzIPhU/UGob9jRXOmp5qpjekd621p3INqqdna0vYah9h2l/bOYfl7USx1FwDCM4AmAYktD7KkivkIbg308uSvXsvGrB7n/9us4//zzty033s35ry5nbnHDPs5Wh+8cAumkduvNiVdkUbHmB9544l2+KPFSHvrV65yzLmk3rP6Uud9/ya3L+mNNyeWwgTFYLUaXfGkjjYBGQCOgEdAIaAR2CQFtrBHYIwioYY1qqGNxbS3VQnY5hPjKiosjNSYmeB1UJORXfk0NdUKMtXo8QrwIMbK7MvELKVLwDd988h6XPvYt3xbUsEeuWGrX417wAvfccj1/PPtczgtdN533Dy6++FXemCvETasXnzQtQC1ly99lzr/P5MYrzuGcc9tfY93ARRc/yqyv8llVL8SX10Xrms/54sX/cs555//s98ILOeeBN/nfm3Mo/vx/3HPTFZx99p/4w7kX8M8XvuLjlRvxe0tY/Oa/ePzvN3D2eS/x+rxiCsWlsERSaiSH9/nw33/ib5fez12PfM8y2IRNgICvlfzP72P2PX+R/F4U2yIKQrbUUb7iAz6974+88ek8vi8Ww62LkHY165excPb9FPQZT9qMP3DxIUl0T7ARkG3idTfjrpjHom8+5j/3fc7ctZXiNeTEj6tsBUUf/EfadTXnnneeXIOey/2v/Mg3G3yoNATGkPKmuYtAoJQl7/yHp245V/TPFzmP8669hXP++xEfrSyjxh+NYeQx9qLfM3byEMz/nUX+ykLy9+1YzE3569mBhoAmvw60LdaBfB3JfUiZfA3X3/4ws2fP3rb89x/M/u1AxmY5O+BRq+xXCES3DZm88C8XcdffT+aoLCtpYXsvQ2ffozj0xPN4+qojOGFgGrESWlNfAoIuGgGNwD5EQIfWCGgENAIagd2BQECcBIc6Cqm1vqoKTyBAXEQEufHxRAsBlhAeTq/kZGKioqj3+VhSUUG5EGHNu3MIpMkKuYdz+NEn8sxlh3Jobjx77IpFxep5FKPOupH75brpGZHZD1/AE5d6WPXyKzx897t8Ug6VbgFGitlqZ9Qp13P5PbPbXWM9yPPPXcEfJnWnv28drfNf4PZHF/FB2UDOu382/3tG6T7Fi8/cxZ9zIxntcFIz5SrO/O1UfnfG8ZiPu56TjhzBtLyfWxkf38KQISXU1booLJTAsh2ozae6rpmFDCORGHJpP9US8C9lww99CFQkMW3aW7hdZW227dW2uxyA2oWULK3lo7ePIz2pLwM35yPE37J3+PBfM7jmmlu48amP+Un81Iq0FbEln7I1BXz6hJnBk67ib/fdy4v/+RM9Vxew7rWvWCSKdSJbFnX3fiO1ccfSf9pdm/B8lPsuncDZPEr+ovl8vlhZqSuNbJK7JzLp7GJKGkpZEKzf0pv+phHYGQKa/NoZQgfgenN4LOFZIxg5frJ0fL8cBhccDnfoWKb1TSQ1ONTyAGzkrznlTUMmB40azCFjepITZSKi/djLPYyNLT6HzJ4DmToshx4JkdglnvpJkpku+xoBHV8joBHQCGgENAIaAY3ALiCghi9WNTYGhzQ2ejxEOhwkREYSGxaG3Wwm3GIhKSKCtJiY4HvRSl0uiurqqGpoQL1IX9kHwwf80FJM6ZJlfPbcj/zwxat8/PHTPP3sczz93o98saKcRtHxbqHzmui8xfMvLGBxwUbKxXd1oxu3z48fD35fDcULP+Drt8XP023y1sffsKAM6oWc8tSXUrPiEz548yXUkDv1ntunP1/MN/m1wZS2+WGYICaHlH5jOGzaNI4SmXbc4Rx97AD6hJdTW7CMVxaVUqoCiAOTyUxq7xEMPaT9NdYkjj5qKHlZMYQ354rY7n0AABAASURBVFOy5A2WN1gwMkdw0nHTOE75nHYs0445lv8bP4CxA3oRmz2MoX1z6Nu3O6buI+mRkyIEo00itJXopHB6jEvDV1FN9aoyGoT8aigrp9Xlx9ZrCLGRzi0JwZYa/GXLWOLPoD65B0cMdLOxtorlhTtoe1uotk/xL41lo+D9jWMciSlp9Eqwt63DhMnqwBEVR7TNgsUUQPjALYY8UiPtrqjk/boMUgaNZ+pxR3PMtMl0s6/DU/I9i0tlGymua5PHtpmQnEYM6f3GMXzS8ZuuW49lyqgejI5eTHPtRopCrCPRRKfE03+KE3ddNaUry2kQJ14RXTQCHUVAjvaOqmo9jcCBgYDOUiOgEdAIaAQ0AhoBjYBGQCOgEeg8Aur9XUU1NZQLAWa2WklxOkkU8sssrgwRk2FgExIsJyYmuM4l3/NraykWUf9Jzu8X0kv0CAgtUbuQJW+9w3//+DRP/+96/v3fcznvggs5+9Zn+N9HSynzeXHXLGTp2yGd6/jPf28ODjl8/93ZzPrwTc7535d8uaGa+kAznpZ1zH3tdh75xznBYXXnnXceN9/7NG+ugLIGH83FS1j/wX+48+9XynqJdeEFnH3/mzz+beGmoYsqsQ5ITC62gSfxxxPTGdajlmc+X0pBZQPq+SYlPm+rkFAttLRsEpebllYvXr+P6ppCli77iKRR/Rh9xFgmJkJ8kENyYLKkMOC4SYw5chT9JI1oke2VsNRUUg89nPCSUtxLl1Amvks31GH4zAyePJCYROcWpgHZZt6li5nXK4byMYOYmDSUgtJaFhUU4BdNlbfMdlACBOpqqYkyWHxMHs6UaDIITU6Sex/J4ZfN5OarzuG8aYNDK9rmijiTOCWyz7w3ZBDWbCfpSU6M5L7k9l1FTOwCli0V8qu+Tf3nT9Ex8hg3Lo8xYzI3VUdhs0cTn2jCEWag9jc2TQ5nLEn9B+OQbeFeX/hLAm6Tnp79+hDoaItNHVXUehoBjYBGQCOgEdAIaAQ0AhoBjYBGQCNwcCOgSC71BJfX58MvxIZa3rrF6mX4Ho8HQ8TT3IyrqYktyK/NBvlg/hRyz2bSGU/z/FP/5PpB6+lR/TmfLoGqBqUoOibRyTmbw8+4i2efns7/DU5rR75AS8lqij99mderBuE+7O+bhyjedcP5zOjvI823gNXry3llxWiOu+h2Hpv9MM/PvJLzXLUkf7OYTyvYPHRRRdyZGIaJWGc8TouDQMlGat1u6sTI53Hz/Yu38+8rpzN9+iY5/y/89p6P+XjtT2woKGTpOwY2Vwyx0dFi0dUSi0F/suM2EulYwKKyJXy5zERxmZO8JIiyb+m3traIJUveJsnUQr/sHFL6Dab/8lpi5hayWFR/wTtJ3RZF2LHauirMrS0MS04ixr5VgC2U9+SXfOqKG1j85nDirbnktn9Fj8pJcosrbiF8XW2Q/HLvyVS074MOAdNB1yLdII2ARkAjoBHQCGgENAIaAY2ARuBXiIBu8q4ioJ60iQkPJ9Jqxd3aSmVjI7UuFz5FgolzNW8WwqusoYGqujoCQno5/H5sst4nZNkviTIzJlMUcbljGDBmGsdMPZJDcpqI825gWX4jjS0+8WrBZI4UndHkjZnIUUf2pkdiJJGypq200FC+lvU/fk5TZB8yR5yAGkp47LRpTBw1iF5xPsyVy1i7bD5z5q8nv6iC2upaqqtqaSpYSEXBKpYL+dXYSabEbndgMyzQ1ILb66NVkjEMA2uY5OaMIy5uk8REExtpw2FpoFXhsh5MPjt2264QSA5MpgRyuocTGShk4YsvsabWhtuZTU44hJslmf9n7zoA46iO9veuN0mn3l0luXcwtum9V1NMEkIIBEIIEAj5UyEJCSGBJCSkQGiBkARsOqaY0JvB4N4ly0W91+v9n1n55PNZ5e4kW+2tbvR235tvZt63u+92Z8spH8paoRVtDS3Y/rEXmdpkFE2aAPOEmZiiq4TVtqOXRw4VcPe/EEJob69ByNOK4qwsWDjR1N16JGb8QKgTdVs/wK7d+7An61wUFk7AlMwIDjUa6rgRBrsfmg4vnBQWoei//EgGYmNAFZva6NYSQigd5AFbSgCSA8nBUG8DfOAkhIAQQtk35T/JgGRAMiAZkAxIBiQDPTEg6waXAU5+FVityDSb4aWkV0VrK6ooyeWmBBcnvjx+P1pdLpQ1NKCKJNTZiQy1GmkGTtaoejh2K4RKfQbGj89EXr4RQpWJlDQd1AYX6lualAQbUACVqksnPz+6P0GqaEdb6z7s2r4V04smYOH0qcikWh0Jf0IUW3vlHuzb9iG+WPc0/nrvj/GDb/8I3731Ifx31yfYFKwjPEA5O1aPWfh4VFEWdDxKQv+h1uhw9NLbcdNvnsJTT+2XB+7EY989ASdOzEAK66kojwNOJ3FiSrGQ0D+hUmHcrMmwuJ3YdudfYDeYYZw1Tem7vtsi+QjuQ1u1HVvemo1kkY2c/Ex4kicgr2gnTEkbsXlLEB2dpNeN6WGGkpednfvg8zYgOz0ThgEl7nqw309VKOhAwFeJTa8/j/W7dqD12q+gZE4hZqT0A5TNkoE4GKBdMw7tUaqak5MDjUaD9evXS5EcyG1gGGwD1dXVdLWnEElJSaN01JHdkgxIBiQDg8qANCYZkAxIBgaFASEEtHRelE7Jr8lpaVBRYqmuowObGxtRbbejor0dW2tq0NzUBJ3Hg3F0rJaRkqIcsxn2J8AGJZBEjIybA8PSO/HjBx7H8uXLu6Xr0UggLyl2o5z4au9oQUfABZGXiVS9Dsl9wgW1WmHISEbWvBAcaEc7JQYxkInWBVLHg++am7fgPMyZk03Hx1EGKWmFfRWortyIV/xr8K9Hf4q7r78ay668Hfc8uxlPb2jDa1u3oL6/WMiX1ToZWn0uapsa4PK4oxwd3sX2ivXY/N/vYaNmAfSLvo07TstBSZbh8DqV1sccA6ox1+OoDgshYDKZlORXOw3mUtrRLnmQHAzxNsDvjODEl04XvqYXtePKRclAjwzISsmAZEAyIBmQDMTGQEZGBiUT5iiSf+jtRrEZGaVaapUKFoMBOZTUyjQaISgBVkPHhhVtbahsaUFDczPUXi/S6Dgtx2pFGonFYoFer4eKsL3T4kQoUI/WCg9cjVokmy10DqbuXV1pEfTfCK3OAJMliOq6GlTUN8BOteFH3uh0DkajGQZNClT+dBTOOBYLTz8f5593Ls4/dj7mTc6F2gAIFWKbnC3w12zA+180oLxBh4VzJhEXJhy426onMxwncZE9HjOPnYqO6grs3LQT5RSoQwnUh1CwE7VbSrF3xz7UkYn+00tkU5+NrClH4bgrLsX86fkoTCJgxIfvemut2IoWVzO8xyzC+KJxKM7JRFpaAabMmouC5Ay4P9qCluZOtEXgomcFBKwpeRA6K3Y2NMBOic1onT6XU1ORotdjRlU1Aq1utNtcCNka0FKfBZezADm5gMHggq1xB8refxqfby7FtjoboDzq+C62rP0cn1SnwDj+WMyefwyOHmdC6oFnO7tc+32AzQFniha+dAOYCk1Xi/wvGYiJAVVMWmNAie/8MtMVDilmSA5GOAejYDs20AGXEGIMjDyyi5IByUBvDPBV9/Aj2EE68QrPx1MyjiUeTFiXcSzh5XhKxrHEg4nUldhAXK9gONJ8sT+WyHUW63wYFy5jxbFeGBMuuS5moX0ojOOS96/e9r2xUj9p0iRcdNFFisyePXusdDumfgohoNNqkWwyYWJ6OrKpdDudqKCkVw0lv4J2O7Io8ZVvtSKd2lMoScbnD1rCHJr8ClGCww+f1w23qw4O+yaUf+FE6+4kFGTx43W6fmLi40ErjGYr0vI02LZzI77YvAlVLhc6SPi9ZP6QCinWLFjtHmjeeR8bd9RiU6MLLocDrtL1qCzdjo+bgFZ+adch3ii+oB9Bnxcesqf8gmN9GTrXvognVzZhS2UGvnHSdBSmc6qFukL4Q37t0eWGy+WDz5+MrLwZOP7ks+HaXop173yKdypdqOmgWFztcNj2Yf3L72L1W2uww+9Fq88PHwlo3u8PwB+kWMj+gQ/3PQXZ02bjpJsp+TUpDwUHGmkuhFDIj31718Gp0+CYb/0BP//jo/sfx3wST/3l//CTk2Zj/v82o72+A1VsnuSQ+PnXKn0BmJPSENAasaWuAW1UFyQPXZ8QQsSR3+OCx0P95JgDXvg8blqmMiQQLByPgqQknLdtM9x7GrGnshGuyk3YXVqC9s4FmDUDSEluR+POt/HeH6/Fk6+8j7d2NJLdWmx+9X6887+P8XbqrzBnxgKcPFFHfLrgIl9efxAUshJGiHgO1NWiNc8A1yQrsqiWcpr0X34kA7ExoIpNbeRpyYglA5IByYBkQDIgGRiZDLjdbtTV1WH16tX47LPPsW79Bqxdux7r1q2P69H0zZs3Y9u2bdiwYUNcOH4NwkCw27dvR3l5OTZt2nRE/Q4k5qHEbt269Yivo4H0l7ep3bt3J7R+eZtgfCLbZKLYtWvXYS3tO1+uW4cPP/pI2SdsNpuSYByZI4SM+kgwIISAWq2GmS5I5lNya1ZmJjjhla3Xo4gSXjkkqampSE5OhtFohEajgRCcrEHUVAGP83k8c8/38P0rbsRXr3sQD5sWwXbKubicEiJ5XTmlKMyhi6mTF2He5ffg8tx90H3wS9x8xRX4Oskd9zyMFds1qE0/GYtOW4R7v+JGxev34pffugJXXPk1XPGj5/HQyopDDYZrKKmDXauw5skDNq/49t9x7Z+1KF66FNfffg5OyQIy9F2A8K89/ukOsk/+r1DkO/jqVQ/gifd2Y5tqEnTzrsQPr5uNM3I34+FbrsBNX2fdq/HVq/8PK9rVaCBbqW//AU/++y38++lX4H/1Xrz41pd4fVtnl5OY/7dT8mgbKtZkwbFnOubNyIY1Wd+F5nVhHY+0iQJz572G9o56VFUCwYAfXzz3e/w5Mv4bf4qv/OE9vN3khdoWwvyVW9FR14mqLkv0vx3121/H2/dfiR/e+zc8+MRyBL/4Bx772Xdx990P4pktAtWdE5BdNA4nXxPApnf/gF/dcguuvO1xfJGVBOspMzGLUljJ6IC7VY3G9UchP2kiJmQCofqt2Lu9A+veXo8vH7kZP7v56+jidBmu+Mmj+O2rW9BAEbhJOhp2Y8t7j6LD7Idh4jjkUF1k8osW5Ucy0CcDqiBdCfL5OIMbnzCOJREsX20aTliOp0+WZKNkQDIwJAzwFe3wGMNjBu+rfr+frpLFP16NVGy4//GUYa7iwYR1mXPmKrwcTzkQvyMZO9a2yUT7y4NIf1gHXaXft28f9pHU1NahrqkVdW121LbTyUyrE3tbWFxUxiYVbR5Utnuxr9UdM2ZvS5ftgWCrOnyotQePuN+BxDyUWOYr0XU0FFj2yeuXOQtvL7GWjGH8kezvvlYXqknq2l2ob+lATX0TqqqrwQm8xsbGfr9TeXyOZf/t6fv2vEJfAAAQAElEQVRiJGL5e5D7y2VPfeqrjjGM7W+s68nGIGH7XZ/sO7xeONa+RAih3AGWYjKhwGrFOEqCjaOEV0FGBjLS0pBCyyZq6/mOr7BlNSAMMCalIDk1FxmZUzHn1NNx1PHzMSVTBXNKPnJnzsCJy+aiKD8FKaBJRZj0IhRPm4WvnFCEojQzrJTIyZl+AU5ZshgnzC5CPsWRQZKcZIJBq4IqtRDjZ87H+RefiEUzxqMoJxWpFGPqhMnIKcjDZAtg0uDgyZgOTf58sjkXpy84YDM1dxwyps7HiaccjROPmohCE2BUG5GcMxNTTvoqjpo9FTPGkX3yzwnA1NQUis8Mk14DjTEF6qzpWHjiIpxy/GzMyU9FXkYqUlMzKZ4CTJ4zBZOnUqLIkIS8oqNw1FHH4quLi1FESSKDRgehSkHe7NMxfcGxmJcLWA04eNImQ5VSglmnz8aC4yYhV6VDwbQTMXXecVgywYS0yEcF9dnImjIdx16xGFPG5WNC3jSUnPw1in8aZo5PRVfsVKYkwWrRQ58xGTmpBhyn/xCNDVUorXfv962CSmuA3pKGpMJZmDnvGFx1xlzMm5SPzCQzjBpALZKRUliEmUtPwuzZE1BcUIDUgjmYd/IszD+mEJlkSd9WjxZXEF9mnIDswnxMzU6CUKehYC5tDyeeiTPmFmByPvGUmkqxWZFK69Zi0EBFWIE2tNe1YsubQVisWSickgkT1atJRuOHxwPeV/sT1uP+c9mfbnQ7Y0YztqdxTkl+8RXWeIWNMWHx4lifcSw8H68wjiVeHOszjoXnI4XreMVLkQxIBoYXAzxIh/dV3k953Akvx1OOZCy//yyevrJuuL9HGssH+7yOEvE7FrGcZJRcucHbLAs/atLc3IwvvvgCGzZuQnVtA4QhGSI5C15LNhymHHQYc9BmYMmlUkqbQXLQMweSlwO85KCT9hmXORvBpBxoU7Jh9waws3QXPvt8DXbu3Amn09m9H/K+GC38Xczjldfr7VMvGsfLIxHL30ejvb+8XmI94hNCQK/Vwmo2Y1JmJibl5CCTSk6c9P6oY6T1QuhNF+GyO36He/nXER9/FE/ddB6uPTofEBrAOgczzjsb3/3HJThxVg6oFlBR/fgTcMIZF+CR7xyP4yekIRkGqHWFmH3xT3D9r/b/yiLZu+eO67B0OpBrAQy5M1B4+u34yW/+sv/Rv39SeRfuvPkMnJAJpOtw8JQ6Efp5X8H3f/570jtg86mn7sFjjyzFBXNyu+KBIJwVOdPPwWm3P4V7/hKpy/MP4InHvourTpyIacmkysm78cdT0un2g+w++cRj+PnXT8KFJx+D/NNux49+3RXnk088rtSfOS2Lup6PWRf8CGdfcQMupX7lJZG9yI8hG+q8k3HBDy/CFTeciVma2Tjne1/FhbeehROz0H2HGpSYU5A99SycfMsTuOjkk3HhaWfh1Nuewq8e5Jgj5E8/xz9vORmnzD8ZU2ak4rTz3kF9w3Zs3twMXyCEYIjsTDkTp/SAvfdHN+KyGUA+9duQNQU5p9yGH9z9YFe/n3wSv/jGqTh7OjWGQghVVKIu4MPb552BzKnZmJ6VBZFzCs674278ktblU9Hyi2/g9nOmIwsBaHx70Fblw/Z3LsDEzKmYMyMFo3nifZTH0P6Ex2XmIVb9SHujHcvnQ8xNpKjUarVyqyrfrhqPMI4lHkxYl3Es4eV4SsaxxIMJ6zKOJbwcLrkukhQ5LxmQDAwPBviF9+H9lG+nV6lUCY1XYazBYIgbP1RYHpdYRlLMQ8XVSPbLLwcOb+OxljH312g8ZHsfztja2lps2boNKq0OsGTAZsyEXZ8OtyYJPpUeAaFGSDmY55OQ4TFGySgkA8OfAYEQJS8CQguv2ginzkr7VQZcpkwYklLR2taOdevXg0+CehuDtJT4EEIgkfFKYg8dh4cDz7xe4tl2hRDgYzCdTofwcQnP83GKEHJMxiiaUifMwuxlP8TE7R+h/j//wO/fbcCuRveg9LC9oxUWEcIFs2YhL5kSYjFZ7UAotBkf/eFxfPy/dcBPv4rx08ZhXEzYkavE+2hvY0VkPe+H3EsuI+tjmWfMSMPy91CsMfMxL+tGikoIAW6IV4QQyiAYL471hRheWCHkoA05SQaGIQN8oMVjBosQAkII8IEWL8cqrCdEF5bn4xUhhgbLfQdN8cbL+kIkHjP7FSKx74Wxik1km2SuaPUm9P3LWCFEQvvCUGJBU09c8d2C/H6vuvoGtNsc8OuS4dNb4dVY6GTdAL9Kh6CQiS+iT34kAwkxwEnjoFAhIDRKItmrNsGrTUbAlAZnSIPmllZU19Sgo6OjxzGJxw123NP+y985fclwxnJ/+f18LA0NDd19D8fMZV9966mNOUqUqyOJ5b5xnPGIEAKM4zi571zyMnqbhAow5iN35nSccMUcFOUlY3Tfq9MbESOrXp9SgMxpF2HerJmYOTENJp0KapUYhE4IqNInY9zEabh0VibyU/SIbWLfGuhMecguKcG8i6ZhXH4yYk2dxeZj+Gnx/sX7WX/Cehy9SqXqHsP6w4TbRyKW+wmauAz3o7dSCN52SDniQ6NSxJKcHUIGhHJizytSRSuKPoMZi7QlGRh0BviRgEE3Kg1KBiQDY44Bu92OdevWobGpGfqkVDgNmXBrk5QTdUBATpIBycDgMhCipATfTWnXpSFoSodGZ8C2bduxd+9ejKXvdn7n2UsvvQQW/gGEwWVZWgMlW2Gdg5nnn4ObIx9plNQMcwasUKln47jv3Ylv/OI23HpSFooy9QOPmU5uU2aej1lLzlF+6KAg5uxVCoSYhWNv+Rmu+MlNuGImUJg88HDGgAXZxR4YUPVQJ6uGgAGNOQ3W7PGYQhntKfkZyEsahEFmCPohXY4NBvh9GPxian5fUU/PU48NFmQvJQOSgYEywO+e4LFEp9MjaLTCqU9DQKUF36kyUNsSLxmQDPTNACfB+C4wF+13GqMFwVAINvkrkH2TJltHGAMyXMmAZEAycIABmfw6wEWfcyqdCUa6Is0veDxIUi1IMWmhJvRArk8LjQEGczJS+VdJLEaYdRqyKD+SgeHJACe/+HEB5VGlujrlUQl+X8jwjFZGJRmQDAxXBlpbW8G/6sjv8wpqTfCpjQiKQw9NPC6gcmcQ5ZsGJrs3h8gO0FrvhcflRMDvQygYHK70yLgkA4PDQK9WBAIqHbwaM0DHuZ12JyoqKpSX2vcKkQ2SAcmAZEAyIBkYoQwceoQ5QjtyeMMWUNMVaWtmASYXFaGouBjFLEWTUVSQidwUE7QABpL8gpwkAyOIAU508UlraWkptmzZgpqaGvDdG3wX2Fh6ZGIErTIZqmRgWDLACfTSsl1w+gX8an2vjzo6OkL48u0gPnopsF94Ph4JgLGfvBrEl+8Ae7c7YWtvoQSYCzxuDUtyZFCSgSPAACeb/ZQAC6gNaGhpw7Zt25Tv8yPgWrqQDEgGJAOSAcnAEWVAJr9iojuEgLMVbS0NKKtug93lBTxOunRcg9r6FlS3OUE1CMVkSypJBkYPA+E7wMrLy7F582blJ9Pb2tqUX40aPb0cVT2RnZEMDCsGNBotNHojfBoTJb74MlLP4Wl1KmTmG5E3wYz8iV1SQGUswvqMY8kdb0IW2fH72lFXsRv2jlb4vZ6encpaycAYYSBEl299lPziu7/0BgOESp4ejJFVL7spGZAMSAbGFAPy2y3G1R30ueF2OdBmd8HrDwBBH0JuG+wOF+zuAILQQZ9sRUpmJg56LFJZTkVqigkGNaAW5FClAXRmJFvTunXTrWZYDFRPzQd96Gqc1pik2E1XbO23n0p1Jj3U5NeQfMBvilkPg4adUIspBUmpXfpd9by6u+JMjrSVyXGYYdZroKEDILDVCGxkf7rsYIRPMvzBYoB/pY3f+8UJL76Dgx+X4BfmVldXo7m5GdzGOoPlT9qRDEgGRhcDao0aGp0eAY0BQZWm184ZTCoUzzJjyXHJOPPUFJx5WjLOYDk1GaefkozT9supVJ5ycjJOPomEypOoPPHEZLAcf0IyjllsweTpRmh1DrQ21MJlt8Hv9/XqVzZIBsYEA0KA7/4C7Yda2h9VtDwm+j2GO2mgJKfValVeW8HHbFKqITmQHAyHbYDfu5iWlgadTjeGR6jD0fUum5wN6ZqT/wfAgBoQJiTlFiKXH4csLkIRPx5J0vWYZCEK81JhpW1Yy4xr9BDmTOQWjkcx6RRNnoyJeenISDbg4ElA0NVwY2oW8sjmBNYlUWwWUl1qMnTkNyUnHzlUz49j5mYkIYmybELoYErNR1YhxzIZOWkWWPQaCGFGcm4B8lif/HbFOR7FxZnISNLDwO9aUbB53diiosmYTLosXXYOjlIuSQaYAU50NTU1YevWrcpdYPwrSp2dncpdYPJRSGZIimRAMhDNgEqlhlqjocSXFvz4VXR7eNlkUWP2IgsuvDAF13/Niuu/YsW3SK4l+eaVVrBcs8yKqy9PwddJriL56mUpuPLSFCxbmozLL0nBZRen4NxzkzHjKANMyR7Y21spQe9CMBAIuxmyMhQKUBxe+H1e5THMYGjIQunDcQihIMXp91KcfooziNAwinNkcNgHvTE30Xog4vl7NVbpb0WFIBAQGoTUWmhpfxRCxByNVByZDCQlJSE/P195bcXGjRuxUcrY4ECu52G/nhsbGzFhwgRYLBbIafAZUA2+ybFu0U8E2NHRUImqfftQVt0Ku0sFg9aM7BQz9FTqjUnILEiD3uiF01aH6rIy7KtqQmOHGwcmNc2akJSdjrQ0A8y2BrRW7kF5+X6bIRMMScnITPHC09SM5toWtBJCl5aM9NxcZGZOUvyZQna0Vpehud0Ft0hCSn4BUo0BqO1dfsvLq1DZ6IQNaUhOTkJGejJ0KZlITTIgjN1XXoYyipGlptmGzsgwyaf8SAaiGXA6ncoB1YYNG5T3h1RVVSkv0A3KF0tHUyWXJQNjmgEVnWOr6EQ7xEIn4H2RIeiE3x8Iwu70o7bFpXx38fdXDc03dXjQavOgusWJikYHqpqcaOn0oqHNjcoGqmtwULuXEjYhSjIFERpm2SXb7lUofeUWPHv/LXjlxTexuQpwevti40i3cYKwHc3bXsL6f/0A//3tg1j1+pfY3Qm4uelIh9ODP/ved7Br5S1Y8ftb8PJzr2JTJeAYZU+0Bijx6LF3wNZQgY7qXTFJZ90euG2tCPj6JiMoVBBCgPdHmsFonmTfuhgQQsBoNCKJEmFSkiQPcjsYFtuAwWDo2kHl/8PCgOqwWB3TRoNAyAe3sxO2zk602dzw+gQ0ah3Mei00OiP0RhPSKbmkC3jgpYOYltZWtNtccHr8B5jjxz90ZiRZzEgxGaCjgxKNWg01i0oFodFDq9cj1SS6Hr9sbUdLqw38zgZDShrS01OQpPEBLqpvoQScmw74tUYkpSXBpNMp9lRqtWJPpdJAwAAj7Wxms5HsmmDUqaHXCHRdZgJDTQAAEABJREFUlVcDQT889la4PV54h8mBLuQ0bBnw+Xyw2+1oaGhQHn/kW3gDgQD4KvWwDVoGJhmQDBxxBoQQEIK+x6Ai34Kk9w/lvhCgpJXHF0QnJcDabF76jvWi3U7jDS07KAvTYfdTnU+p42XWayW9lk4P+H2dXp8ffn+AxiL6ru7d1RFv8XbsRevu97Dji/ewe9ceNNkACvNwxhGn7RDpe+Bq2YWGrR9ix5oN2LunAe2UT6F8JLXF8PF1wNtahorV/8PmTz/Dxh01aHN5EXHkE4MRUnE1w127EVs/WYU1b3+E9Z/sQgNdlevsrEAbcbhz7XsoL9uNRkrM+UbZ8QrvIaGAH46mGrTXlKOtqrRPaacEma2+An4vXbXkHYjo6/ND+yJ9wH761JONo4YBjUYDrVYrRXIgt4Fhsg3wPjlqBphh2BE+2hyGYY3ikPQ68DO8qdRFnYMO+uxeOGn+kIM/DSWcTEZYKEFlpkQXzJnIyB+PCRMKMDk3BSa9Bio6QjFqtNAIHzyUbGve14hOhwZBSpqlkgOdtxXejlY0kwMPdFAb9DBbAA0/SmnORt7kyWQvF/nplBALBqFSqwBKrGnpAImvsGsNFqTmF2PcxGKML8xDplkFAyXEBMUrP5KB/hgQQtDmpFJECLnVQE7DkAEZ0khhIESBhhBCkL6fAiS+QAhef5AuLgUU4WWfv6vOQ/Uemo9c9tJVG4/XB7eXvncpOS/vQiVCj/THUwvXvnew5tF78OLDj+O5Nzehqt0Byp/FF0nHHti3vYLXH78XT9//MF547GOUUaaL8oXx2RmB2io1HfuptXC2N6GjZg/aKkr7lI6a3bA314F2HQg6Xuy7y/w9zdK3lmyVDEgGJAOSAcnASGWAsh0jNfQxFLeXslet1ajdV979+CE/gli2txJlTQ7YPHFe2nR30FXDKuwpK6OrowceaSyraEBlQwscHTWobW5D5GOYOqMFaQUlyM6wIs2sGUPkj4GuHoYums1m5OXlYd68eZgxYwYKCwvBt/GqKLl6GNxJk5IBycBoZ4ASXvyoYigISoABgUAQfkqAcdLLr8zTMrXxnT5+JfEV6GpX5qkt4IfPT3WUGAsGAwgFOZ022kkbpf1LLUbynCtwyc334Ppf3I6v3nIqptNFweRR2t2DukUXktQ6PZJzxsOUmoX+Jn1yGqwFRdCaLBBC1Z+6bJcMSAYkA5IBycCoZkDFVz99dBU0XmEcS7w41udHn4YTluM5Yms5GAT33UsOgyoBoRZQAxCImkiPLmfDQ6WXL9mp/PA6bbC1t6K1db902NDq8sEbUEGjM8CclgSDLggR8MJJ+bKA2gS1wQSzDtAggKDfDy9dYg0GBZ04+JXHGDsi7XU6YHO64PPY0dnRhpbmJvALzFs6HHD5VDAkpcFsNMCgPSRayEkywLfpWiwW5ObmYty4ceCXNXKZlZUFfpcEP7IrRHzbTiAQAI8ZLLzf8L7qp+2Yl+ORsYZlnlhGIlfxrNewbnj9hpfjKQcDOxJ5HoqYQVO0X97HqTqmTygYBN/5FaTEFX1AOa/9EoKfKviRyAAlxJT5cBkEfd9ROyn7uY7KAEmIs2gxed2v5GqCq2YjNn/8Jta8/eoB+XI9tlS0wuXtuggV9Npgr3gfu798Fes/eRt7aipQtXU99nz4NtZvr0BNSzv87ka07nwXZasP2Nm4fifpAh7ffn/dha9H/TVvf4KNq3ej0e6BB74undL3yOa7WP/xOlTX7Eblti9Q9tE7KNvdAH7/WbfJmGac8DsrUf/5O9iu9Hcl9fl/2Lp5N2raAG/07erKo4ibsPXTVaR3oF+bNmzG3gY79asFnVV7UL1uJ1rsLricjfBUr0XZJ6uw7tPPsWnrXjjrd6J2+6cH4cNcb9uyA3Xt+/2qVRBaFXQeFxDyw2vUQKUSyrEUepr8HfC1laHis7exWelLOD7mahOq6CKi/RDeezI0HOoEVGotzBn5MFLyS02JMCFUOGSi71q1VgdjcgaSssfRMaIRQohD1HqriN5Pg7TvsW50fSxj7XDGBugYIyyRfeM67i+XsfQxUocxjI20F9ne1/yRxIZ9caxSJANjlYHh3G/eR/saL8JtrMf94DJcF2vJmNGMDX//cB/DoiS/3G434hU2xoTFi2N9xrHwfLzCOJZ4cazPOBaejxSuCxPSeymg/NHBA5egJRYhaIkFMU584k5XoG10FduvoQM2Ep1KBbWK7UTYoCvUnMGyk75Nq0EoNQUmymKZ6YBPRfosQjCGxQC9OQWZE7KQbPJBeGyUIAvBo02DPiUNmWYV9MKLgNsDuz0InzoFWtK3cr1WBbalyH57ECoEXR3obK4B/2LfvppmNHV2vS8iRHHTJyJQOTvWGRBCQAgBk8mE7OxszJo1SxH+dVBOhmloG0+UIx68w/sq76c87oSX4ynHGpYPuhPlaqixHo8n7u+jcMwjDcvj6UiLmberwYyZ110s4wPfpxWZ+OJzccp3gUvKZXWXlN+ihFiIBJQQg1Jy3UG6BGDuY/Gr6FCiLNSyA81rn8WLf78bT933Yzx9P8l9P8RTTz+DFz/bTcklFzg+n6MejWvux0f/ugP/+es9+Hjtaqx55T/4+IHf4D+vrcH6PRXwtG/D7lW/xdv/IPx9PyFbP8HLK97F51sAB124Unwq/0IIBW1wt20n/fvxziM/wr/uZ30qf/tXrPjHe9hBGaH2oANeWxn2vfU7vPPw7/DsX/6NdV++S34fx9t/vhfvfLwTu+soUaTYjOUf+22Cs/EzbHn0t3jjt+Tv/jspzt/h9Vc/xcYKipMupHVb4l+qbClF64bleOXhe/AvpU8/xr9+9wO8uPx5fLqlFh2OPajb8Bk2rXgb+1o60EnJKMemZ/H+o/dgxWNP4eU3Pkfrtrew+fWH8dTvfky+uJ9U3vcjPHXvD/Dai69h0z4/7B6KzVUL17538cUj9+DFhx7Dijc2orLNQUnA7ogOzPC6c1TBvvttrHn0XrzcbZvs33c/lv/9eawva0aT6wBkuM8JtRomayZMlPzS0bEcLyNqEnQcpzUmwWjNgDktB5wIi1LpdTFEB3ler/egcZi/i3uqj+V7eDhjeSzjMYglss+8PBr7G7m+eL3s3whkIRmQDAxDBiLHpMh9N3qe9Th83qej2/pbHu1YPv9jbiJFpVarwb/0Ea8wjiVeHOszjoXn4xXGscSLY33GsfB8pHBdJCk9zWvMaUjNyMaU/DRYjFpAZ4JIL0BeTjryU02gGqh6AkbXBZzw2DvRxFdCYYElsxCTSkowqSATWSmGCG2+rOpAZ20jmms70Uq6pqxxKJxcghLSZ5k8fjzyU6zIHp+DjLxkpMFGB6utaKyqQ1PTHjR22OEUSeDHFTNSjTAGO9BRsxfNbQfqx0fYK8nPwLjMDJgzS1A4McJPYSayTSGgtRpt7Ta0OruucEcEK2fHKAOc2EpJSUFxcbGS8Jo2bRpSU1OV99oNBiU6na57fGJfnKTlxycj999Y5kcilscllrHS35G4jgYjZr1e372Nx7Its85g+B0u2xW/aDmmsYJOyJU7vyjbpSSy6CvpQEnJLmrnJBff/UUq4Hlu55JyXVCEMVTJCbwQlTH5pe9sdG5A+ecfYfV7ZXBMuhALrroL1//kHlx/7cWYb21G28dP4bl312P97paDTHraW1G68hls2vQlSqnFQ2Lb8yH2fvAQ1mxtgif/bCy69kF87ScPYtlVZ+OEeYDFTErKh79n29G8dRW2vvwUPts0CbqZN+HCO3+La267BqcsMiO58z18/uYn2LqlCnbCMAJohLNzLda/9jI2b9qCWqrnO82piPHDVsjvto+w/fUXsKWdxvOFV+HU7/0RX//Z3bjkspNw1ESKU7/fnJc8V3+IDR+9iRffKYNu1pU46Vv34ps/uBMXnZWPHO8n2PPWI1i/zYDA5BOw4OvnYnKmFda0abAc9Q2cectv8PWbv40rzpuP9FQzUoqPw9RLf4ll//dHXP+Ln+Prt3wVS3Izod66EZtfXIHte5tjT1QF6aJd52bs+XgV3v/vByg1Ho2ci27Hlb94ENeSLPvGBThpAZBi4b6MMBEChpQMWAtLoNGbDglepdEiOW8iTOk5AOkijkkIgehxifdTIQ6tNxrp2LIfGc5Y7ifHx8Lz4f7wshCjr7/h/nHJfYxjs5CqkgHJwBFmIPIciPfZ3oT1ODQue9PprZ4xoxnLx8vcv0hRCSHADfGKEAJ8IhovjvWFGF5YIQT6m0J09TAY8MHvtqGjrRVNrW1osrmVRx2CdNUzxL/w2NmOzqYWNDV3wO72wef3I+SjBFY76ba2o8nhhcfrIRsO2Fpa0NreiXaHG95AAF63HY7ONkpaNaGJHz9Unn3wwUuJMntLK1qaOtDp8MDtCyBA+orQEX6Q4wp64XPZYSPfbS12tLfb4XK1UtlMyaoO2NwBiiUAv99DibdWiv9AvTfKXoBshoIBBMM+qPS5HXDYKDaKuYPidfuC/dEl20c5A7wf851eOTk54Mcbx1Milt/xlZ6errzbi5M2g0FB5BgjhKBj+MTHKyFGFpb7zhwy1/GKEIlzxX6FSIyrsYrl7T3edcRcJbp+GSuEQKJ+hegFq9H0eTwwUL+gKTpmtknVMX2U7yZKWkUmsgK0HCTpqqMkGH09KfNKHS1T9ou+1kAFWDdASTL+fgtRGYvTgNcGe+VH2Fe6FuXVNiSNPxpFR52G2UtOxOzjFqIoVSBp7ybs/mwHKiqaQakgBMKGhRZqfS7SSxai+IQTsWCyFsbWPdi9dieq3IUwTFiMmcedQrZOwdQZk1CQDeg0+8FBH+CuQ9vurdi7vhRVYiJMRcdi7pKTMfvYEzBlmhUZ+j1o3LQZ1eW1aKM8D/cRUEGoTNAkT0TW9CWYesJpmDIpG+nJ2v2G+ykClCrr2Iv60q3YtHEvalImI2nWcZhHcc459lgUTxmH7BRAuz/OIB3j2Ks/RWXZDuyu1sA6eSFKFp2K2YtPwNw505Gmc6F593ps3WNDpy4VOdRPq8kAvTEduuyZmLDgeMyYPwdTiwtgzJ6C3CnH4KgTTsWcY5mX0zDrmONQUpwEY2AvGks/QV0j2Yn1Li06ZkNnJRr3lWHr1r1osmuhyZyKgvmnYPqiUzD3uOMxa/EcFGSYYYmRnn7YO6LNOnMyLJkFMCRZodbpu32rtTroLSmwZORDn5TaXR/PTG/7aXS9pp8xg9tVKpXiejhiOSaOj4XnOV4WXuagueTleITtMJbLeHCsy5gjhQ37Yn9DJUKtg8aYAmtqOjJTU5Bh1kKn7tpehiom6Vcy0B8DQTqo4Dum+Fw81mOJ/mz21K5Wq/s8JuMxg4X1GK+isZaX45HRjhVCMDUHiRxhDqKj94WAsw3tDZXYtWvXwVLViNo2G3xwoKOuCrW79lJ7HRrb3XB66Dqvoxl11fuwq6Iau5qdsHspseRzwddRi5pK1o2yx/ZrW1BnI/TjXBYAABAASURBVKwSDiesWtBM9RUkkf73VlaitqMDjVwqfmvJrwtOPvKniJxttFzVZb+WkmI2D50VRNVH2ttFfqubW+Bs3oXqii5cd/u+rvjjfrm+0gf5b7QxoNVqkZaWhilTpigvtOfEFyfDRkM/ZR8kA5KBYcgAJatCdMAZVJJaUB5pVN7tRXVKGQjRhaHI+hD89F3op/YASRgXIL0gLcd6wOp3daJx+/9QXb8dbTodJhZMQJY1nbJUeqBgPLLT0lHi9sKwqQK26hY0higGdE2GlBwUn3MHzvzO73HNLbfhmuONKPC7sHtHEjyZZyB98jRMKCBTui79g/5zEqqzAh01rZTw0cJXkg9zThLSgoAw5sKcbUVWjhfa+j2w1zSjsROga1kAMmFMXYK5V/wEF9z+e1x1649x9glTMTnXRG0xfOj4BNWbUbW7ChsajHBMmYv04vGYmAzo1dF44tjnRGPNWnS2dtJBejEys9JgsWiAkAap2fNhSZkAr9+H8poK1LcdfGfcQda0ZiD/eIyfOguLpphh1ATh91kQUucjbboOloJmBIO76EKcC/yqL8Qy0YU80AVEm9uFeorBW7kHtqpa1LV44eJ1lj8NOYsuweS8DGQaYzE4vHQ0OgOMKekwpeVAZ6IVtD88jdEMvuPLaM2A1kC87q+XhWQgIQbo5FEIodzwwCfXitCyEAICA5tUOiP01jwaSieheHw+JqeZYNLJU9OBsSrRh5sBfizaZrMpj4bzfKzHE4c7Lmk/NgbkCBMbT2NNS/ZXMtAnA3ylwGKxQK/XK3ef9KksGyUDkgHJwAAZoJwSJbeCyt1bfkqA+fwBdIkPPp8fXp9PET+VfDDq52SH10cJFJKAHwHS5yQY5cMQpH8hsjGwkNQEt0KfboJ5gh8qfQslZRycayH71DTQD8WMznZ0uJyopYtv3g3Lsf7fv8Kjv/w+yS/w0gsfYP0+wBG+TjZQfwnhXdTXNjja/fA4m+Bq/xQbnvkVXr7vVjx670/w6OMv4suNu+OybNv7NnatvBUr/kA2fnkr/nnfr/HKqmqUVsRlpktZawAKZqOAkndHT/IiybAb1ev+g/f/dCue/jXZ/8tDeGbleuxrtcPdhRhx/1UabffjjUKoIEiMyemwFhRDrR+BGb0RtwZGd8AqnRkGaz7GTSzqfuUKv3alZNI4FOcmI9mgAY+Eo5sF2TvJwMEM8LsCm5ubsX37dmzduhW1tbVwuWK9JflgW8NsaUyEoxoTvZSdlAxIBgaVAZVKBb77S61WQ4iBXvuDnCQDkgHJQN8MUPYrGAghQImrICWuQqEgEAqAsi8IBQOUFPODk148z/Vc8nIg6AcpkO0QQmRDeeyR8MoC1Q7sQzbJFoeCEI2DNBbSZ2Amw2gO1uOGh5J4djIa1Oig0ZtgMFlI0pA6bh7GLzwH8085FiVT85FmADQUQhh+ZEof0eiGzx1EwKei7wINxWiEzkgnzBYrDNlTMX7OCTjmpDNwzIwJKEzv7S4kHwKeZrSWvo/yNW9i4+efo7rZTwkpsmMkezoVXWRJoEcqLZA0HjlTFhFP5+Lo047H9KlZSA/VomXLapR9/D9s+fwD7KvpQMdBPzSQgK8hggiVGoaUDOXl94bkNJpPgzE1SxG1RjdEUY0ctxkZGZg9e7YifAf7yIn8SEUaon08hKDQQmu0IC01FWlmPUw02AR47KMx9UhFcuT8SE+Sgb4ZCAQCSrKrsbERlZWV2LdvH6qqqsDLbrebjlPo2KRvE7J1CBlQDaFv6VoyIBmQDEgGJAOSAclAvwyEEEIwGKQkV5BOxoLQqEJdog5BpQoqCa4QJbpUIgg1tbHwsqDMFM+rNSpKzihqCJGdECeX+vVKCpxQomS/EISnxS5ciOYCZKwdnhYn7BUaBPwZ0NPJoSUZoHwEtUd/BEBJLCEEBGgK+2dT1LcQizJPbeGPIJ+krzJZgVlLMXfZD/GNH/8e1/xkv/z41/jGD7+F006bgwlJgE4dBg6wJJ+CohRsRjnBVaKjJQqQPhQq9Z0WlY+AUPjJpMTLIsy67Ec477b7I2K8H9+47Sf4+rnHYN7EdAVx6D8XvPZyVLx9P75YtQprdmci+4TbccaNv8dVt5G90/NRXHgoqv8aIiSUhNQp52DWsvtx2feJt+/fjmVXnYOZWamwtpfBV74KFXva0NTav7XhqCGEQNfjjxlIzp1AMpESYdnQUqKU10vCMY8R4KRJk3DxxRcrMmfOnDHS69i7GfQ64emoQ1VDCxrbKUNM4ylszehobsTu+k50evwI0DYoBI0DvUqkv570qF2QHPIREKIXYd3oNq5TJAqj1NG/aP3uZWrr/kRhu3WovltHzkgGuhjgC2zt7e0oLy/Hli1bwK8Kamtrg9frRdexQpee/D+8GFANr3BkNJIByYBkQDIgGZAMSAaiGKCkC7+oXlDmRatVI9mihzXZgJQkE80bYTLqYdDrkJzEdQYkmQ0wGPQwmXnZRHpG6GkZnJlSEk9kMMpF9CIvaw0pyJ5xDgpzZyDV68Huqr1d766ieeyfLzXp4ZlHiYfCdGQTSEtyyEetA5LHI4V0cvM80NaVw1bViIbOAPyBdnidTjjawDeydUF1JqBwLsZR1mdBthPm7evQVFaBPZ2AJ8AqdFLauRd73lyOHV+si6jntgGIjuIsnIDstAxMdXlh3LgPtspmNCAIH9q7kn17gYDyuKUJOkM+Js48FpkFSXB5tmLD9p2oqGlG90QJps6dq/Dih5vxZXlTd3XvM5lQqUpgpnWrNzop4dlGvATgcfSO6LXFR6DqD7F32zp8tLUNnU4/YEiDJmMiciYbYM1gX1PIlxEGE0b0pE9KA//yI4vRmjmi+yKDHykMCAqUxtmULGRNmYJJJFMOkkkoKc5FFu3LJjWpUiIJhmSkZBYo74tl3eKJhRifZYEpOnOv0kHorUgvnIDxkTaVxy1TkGywwJKciUxqY78TCnLAN5bq1BrozLQv5E/BhCISpV7QhQGKM0KffU+ZUkJx5KEgJwlmCk8NwppSYWXs5CnUdkDYfgYpRYdJMPmRDCgM8B1fdXV12LhxIzZt2oTdu3fD4XCAE2SKgvw3bBhQDZtIZCCSAcmAZEAyMNwYkPFIBoYFA0FKWLm9frR1etDQ6lLKDrsfnY4uabd5wWJz+OBwdonN4aGDTy9clMRxuXyw2z2w2VzwkZ1gMBhTv1Q6C8wFx2Hi9IWYOjENzn2rUbZ6Jda88wbWvEfzbSq4ihdi+rHTMWlCOkxktccDK0EpMX0OUieUYOKsCcjwVqNj+8fY/M7r+PKdz1C6sxatbigv8icTACfLksYjd9rRmLNwHibr9sG1632sfedVfPH2q1hD8sW7q7D2w7Uo392AdkpGBWLL5ynme/1HJ51ImoDcicWYUZINo60MtRvfw5dvv0l+N2D3nkbY6EQ2INiCFmp9OqyTj0fRnNmYMUkFW/lq7PhopRLfGopxDfXvi4/fx4ayKtTZddAkj0Pu5DxYzS54qtei7JNVWPfpOmzb7YA+axLSM7Jh8tjQuv0DlH76HtZ/vBlVzQ7QqmaH8UnQB9iq0FC6BuvfX0k8v4o177+P9V9uRW2HEyrylzfrZDr5TUGKMT7Tw01bozfCQEkvQ0oGtEY6Sx9uAcp4RikDGvDj2KY0SjilJdFFBx20lCgPqbS0HSYpP4yUnmSERa+DEHoYkq1IykhBaqoBejUgwo+xI3LSQmMww5KRjtRkEyw6FcB6NIZqjRakpachxayHQaNGKKiB1pIMS3oK0tMtSE5OQ3JyOtLTUmEhB1pVCKGQGjpTCpKsVqSH/dLwHxQ66JNSkJKSTIkzHQxGC4xJpMNYgxoaEQA/3sbC3xfBwRhfIafRygAnuRyU7OJHH6urq1FRUYG9e/eivr4eHR0dyrYk7wYbHmtfNTzCkFFIBoYzAzI2yYBkQDIgGRhKBvh9X05Kau2r7cTGsiZsKW/B9j0t2LmvFaUkuxRpwe59zdhT2YK9VS2ooLKyshks1VXNqKpsQF1NEyXEXOAX4NPZGHVJkPTxUVM6K3kOJh19PBadMgXJVf/DlhW/x9MP/AZP/2cVttqzkH7c13DJSfMwV3msT0CoNFCrtVBrNFAJWhZsX03/rMiYdDRKlpyCidY2ODaswMcP/xrLf/88PvlsNxo1dNpIolKrCdelnz79dEy/4GosnuuEupL1f4zlf/gxnr7vV1j+0JP4eGMbatpV1BUBxS/5VNNJoeKXPMb/0RFkPHJnHI1ZF8ylE9VyVK55Em/ddw+eue9trNlRC+dkLYRZA5WafO7/lcY5x5+JpafPQGbde9j2/B8oPo6R5JHH8cqq9ejsdEJlzIch9xjMPGkuxud0wr1lOT545NdY8ehyvPZxK5KnnYiiKfnIcFBS7KXf480H/47nH/0QpU1O2PfzqVaRTyFAzqFS+qqBWq0ivihsQTwoesS9wiHXqWGrWIs9r92Hl/9yJ8V1N5792+P4aH0L3LlzMfviSzFtQgYyjaQ7gj9CpYJaQ/0mESr1CO6JDH1kMsCZITdctkY07CvH3upGNLZ5IWCB1WRGktEEoTIjhRJfSVZKWgVa0FyzD1UV1ahscsDVdTsrdV2Q6GGgpFTGuAwkCyd8TTWo2L0be9imI0RjTyZSktXQ+jrRsrsWrQ4X/EY9UvMzkZ5VgCwr788BeNpr0NLURBcV9NBSYthqNSEl2ApbXSUq91RiN303tLp0UBtSkJdhhsWaCktSEjJNIXg76lBfWQ5+nK28fBcqahrQ4gS8yl23FKL8SAb6YICTYDU1NdiwYQN27NihvBDf5/OBk6h9wGTTEWJAFbMfqSgZkAxIBiQDkgHJgGRgCBgIwY9AqA1NDTuwfdP7WP/Zq1i3+hWsJ9lA8xs+fxUb1ryKjWtWYhPJ5i9ew6YvX8Nmki1rXwPL1rWvY+v617Fz0yrYbfVIsqZBbzBCpVb336O0qUhb8BVcftu9+NYvHjwg3/waLlsyEVaLTrGhteQia/FPcNK1D+Lr3/sxTlyQi/xUpanrn7EQlqKzcezNv8Llip37yNZ3cfl3f4rzrn4Q1/z4QVx48dmYXQiYFJMm6JOnYuI5P8OZ343w2429GWedfTymFU7FtPN/hjO++zN87ZbLsKA4DRnGLpcJ/U8tgXXuMiy99R6Kj/3eT+XNuOLmn+Dcr9+Pb/zoZpx97tGYnALlDg5YS5Ayj/RvCeszZr/88G5866LjcHRRBlSGZFimXYxjlv2U7O1vv+XbWHbhEqSPX4KJZ1yHc6lv3yD51i9+hmt+ehPO/8bvcPlND+Lq2+/EiUcXojA/H6YJZ2Dxd36Jywn7lfPnY3yqBZkTTkPJeQ/iiu8Th5eejzmTzTBPPgFzL7j5gC/Fbpffiy69AHPGAWZ9QgxJkGRAMhArAxoNhMmIJBprzR4/Qm1OeHxBeKLxQgAGPfQ6PVJpXmtMRVJ2ISaWlKB4fA5yUs0Q9Gfmqd4mAAAQAElEQVQke3pNiJIJdnTUt6C12QOnSIUxSQez1kH2a9Fhc8Pm00DojDCY1DTW6yFU6cjIn4gJxRNRMiEbGSY9DJQ4hk4LNSXW1QCEEEjKyEfehCkoKSlGXroFSXqM3Un2XDIwyhhQjbL+yO5IBiQDkgHJgGRAMjDKGKDzEai1IUDlpySYB/6gGwGWkAeB/RKkMkinU0F4wRKiMiS8iBQIH1QaP13lT0Z6Tj5MliRotNr+2TKkwZA9DVOOOgFzjj31gMyagSl5KTBo+bSJwtNSwiV/EcbNOhUzjlqEwmwzkgwR5jVJ0FonIn/+cZiq2DmJbM3H1PmLMXnmqZi56FQUlUxCZhKgUUzSSZk+HdZJizFxfoTfCOzESQVIT0pH+mTWWYwZC6bQSaIBJg0Q9Nphr/wAe9auxBfv9C/rP3kPe2o60RFMhZ76W7LgBIqP/UbGeRLFOR8TJ+XAqqc4VdQ/A+lnTUPJguP36zNmvxxzHOYU5yM31QSh1kObXoK8qYsO6M2fi6lF+TAm58M6YTYmU99mksw5dglmLZqPybNOxBTq+8yjl2BcThKSeJ2lTEDevGOpfi6mTc5GskELI9WlFp2KqQtPRfGUImRZtdBaC5FVtOCAL8VuV1yKTjKwf9VRJ+RnrDHQ0tKivKiaX1ZdW1vba/dlwwAZUKlAAy10QgWtn8Zxt5/G8CB6vJFKrYFarQIPm6pAAEF/AL6AH36PE05bO5qam9Fmd8Pl9QMhHzwOJ9xOP3yE0OrIvsqHkNsGrzcAb1AFqLTkWkAtggBh/GTP7/fC73XA3taK1rYONNs9cLsccDvtaHP4IGgct6SkIS0tDenpGUhLSaYxRg2NSkBOkoH+GNDpdEhJSUE+XajJyspCcnIybdNqJbHaH1a2H34GVIffhfQgGZAMSAYkA5IByYBkIHEGVCo6GTJZlITVuOLpKJq1AMVzjk5YJk6djdzxk8EnOFqdPvHAhjnS72xC05d/xqf/+RH+9bv+5dm//xGrN9ajtv2QjskKycCoY4BfSv3iiy+ChV9SPeo6OKw6FKJoSAQVLFT09VHej2RvQWddBcp37QL/kp4i5eXYVdeKBruX4EJJKAghaJ5s0/+uDy93zVGGDCFu8rkRsjeisWov9kTa21uF8roOtLY2oKW1GRWNdjg8PsIwSAVLeh4ysnORk6ylixwibFSWkoFDGBBCgI9VkpKSUFBQgPnz52P69OlKEkxLF9m4DXIacgZk8mv/KvD7/bDb7VIkB3IbGAbbgMvl2n/gsX8HlYVkYFgwIIMYKgaEEHT1XqvcqZWSnoW07HwlEcZ3byUi1swcWKxp0BmMUKnVGK2TxpyFrEU/xInX/BnX/bx/+fptP8EJC/JQkDZaGZH9kgxIBo44A8Eg4PPBRVkoN989RYkAjVBBfUgglHByu+HxeNFGY74vyQJdsgmUd4LmkDNWDYTKjOTsDKRm6GEOtcFp88HhM0Ok5SMlyYAkrR8hnwtuZwCegBGg8dBs1sPUy/WOoM+pvCuset9u7KKk2D5KhDk9/kOilBWSgWgGjEYjcnJyMGfOHMyePRuTJ0+G2WyGehQfX0RzMFKWVfwrFnyiGY84nU54vV4anDyIB8e6A8EyPlG/vWE5Hr8/AG9IhY6gnsSA9qAUyYHcBnrdBg7z/sH7oSOkBf+yDu/vvO+y8LzP54t7zBmpWD8l5IN0wMjxxyvMFUu8ONb3eDzK+M7z8cpYxbrpYD1ersLrNxFsmOeRhuX9NzpmrovpgEkIqFRqaHR66I0mGM0WkqSExWAyQ6c3Qq3RQAgVRuuk0pphzl+EcbNPw9zj+peuRwstoPPG0UqJ7Fc/DPAdNzzGRI5pvMz7avT+G6nT2/xwxoZj477xfLgPvMw8JPI9yhwxnsuwvVhLxhwpLPetn00BQq2DxpgMa5IJFqMWEALQm2Gg8TeDBgmDRoWYRs8gJ6GcsDvccPpVEKYUpKSlIyPVilSLDlqyA54o94WABx6HHS3NnbBBC5FkRUZmJjIzSKjMyMiA1UJjVFISLJnpSE01wqj2wd3agvaWFrQ5vHCok2BKSQPHbVK54bV1oNPugUNQ7MmpSNtvK5PsZaamIMOsg8lshcliRRr1S6/TQq1SgfN0wuuEz+WEzR0AnS5ylFIkAwoDKtpGOOnF22RBQQEmTJiA8ePHIzc3F1arFVqtFqyjKCfwj/fRWMYOHjf4mDJyDIsFxzojEcu8MJ08VnIf+hLOc7FupKjYQHt7O9rjkI6ODvAvGbDEg2PdgWAZzz5ZeD5eYRxLJI7jcVMizy306NBno82QQ5Lbr7QZpI7kQG4Dh2MbaKf90K6xgl8L4XA4u8cmu92ujDu8z0buw7HMj0Qsf4nxl1lnZ2c3B7H0lXW4v5zYT5QriW2PifOB8MwHHPylPNbXL/MQeVAi5yUDkoGhZYCTPjab7aAxkJf5BCOR8Wo4Yzk2HoNYIs8P+DuwJx7aYzhXYpsjgSvuY39bmkpngj4lB/lZ6chKMSEEgZAlHcmUPJrE79/Tq6EOhZQ79YNKCdIhqzxPc6FQkP8DAS+Cng50tNpgcwoISxayCjlRkIfCDBMMWhVCdMWTLBHYDXdnG1p216HVQVBzJrLGF2HC5CIUFZFMnowC8p+dnY70STlINQWhouRWw74mNNVXo6mNSoeANiWPklwZSDN44GuvR1vTgfqccWSHbbGMy8PkdDNS0wuRkXugftL4fIzLMMLgaYejrQV1nZRg8wcpPvkZywyE+y6EgE6nU94LV1JSglmzZqG4uFh515eWkl5hvYGUkWNSX2PPSBlzIvswkJj52DtEY0ws/PC5VPQ6UPGKS01Npcx5fGKhrDvLSMdarVYlKxv0+6AOeiFooI4mSS5LBiQDR44BVSgAQQdKnNE3GA3dYxOPN2azWbmaEu+4k0RXCEcaVq/XQ6PRKF+kY6G/I3EdDSRmg8Eg1y8de/BVU8hJMiAZGDYMCCHAY1vk905ycjJMJlNC30fDGcux8RjEwscY4T5zX/mOjWgewu19lWyT8SkpKd3HL33pR7YdSSwfE/W30QW9DrjbalC1bzdKS0vDgtI9VdhV14FOtwP2jkY0lpZhb2klqura0ekLwe/qQEdjNUp37UJpbSvq7R7KilG9owWtdRUH7ETarKjGrmYnHN4AheVHMGhHR3UFaiJ1aL6MbFY2NqCurr7bb2VtO/kFXTT1w+tsRXtNKfbtJqmuB5mENxBRX156sP991eTXgdbmCjQR7qB+lnH8Lai3UfwUlfxIBpgBPj7PyMhQ3uc1c+ZM8J1ePIYIIbh50IT30cjxobd5HjfYf6JjzkjD8rgshEAs/PC6il4hKrVaDT4Ij1c4q8mJs3hxrD/csKFgEEGfB9qAGyqZ/IreRuSyZOCIMqAO+qCmfdHn9SiJaR4zWHi84bGD5+MVxrHEi2N9xrHwfLzCOJZ4cazPiS8++Ob5eIV9ssSLY/2B8DxWsfzlytzFI7x+hRBIBBvmeaRhuc/RMXPdER1gpDPJwKAwMHqNCHHouMRjDu+r0ftvLGPecMaGY+O+8Xy4P/z9yWs4si7c1l/JHLE9LvvTjW5nzJHChvvI/exNQgEfAm4bOjva0NraekDaO9FGCS0PX6jkX2GktvbWTnTa3fAEQgj6PfA4baRPOLtrf0KL6n0uuBwdVB9hi7CK7Q4b2lw++AgPBIGQFx5bJ2zh9oiy0+mEw2GHk+q6/RIkSOdwAZ8bblsrOtpIbA6QSQQi69ujfJPfVqcXLmcnnIRTYiG73WV3/L2xJOvHGgO873CiKTs7G/xrjpw45/12sHmIdfwJjxux6keOOyMRy/wz11xG9qWnec5zsW6kqCIXxuq83+ejMdYNfcBJyS/5YsOxuh3Ifg8PBrRBL9R0gOTzeMCJ6eERlYxCMiAZOISBQa4QCPFDNVIkD3IbGKJtgDIOg7xXS3OSAcmAZGB0McCJLk54cbKJL1KPrt6N/t6M+eSXEAJFRZMxaUIhVH6X8uijKiQTYKN/05c9HG4M8CPH6qAPqoAbVosB8+bNBd9WPNzijI5HLksGJAMDY0Ad8sHqaUCau1aK5EBuA0O4DZh8nQPbmSVaMiAZkAxIBiQDw5gBmfyi5Bf/2kdGWhqCHic0Pjt0dPLNV6CH8XobbqHJeCQDA2QgBDUlnQ1+O4TPCb1GhXGFhcp7RwZoWMIlA5KBYcyA0+mE22FHfqoJk7NTpEgO5DYwhNuARQu0t7fD75cXgYfxsClDkwxIBiQDw4GBERnDmE9+8VrjF1Pq9Tp4PW7o3O0w0JUvQSfigp85ZwUpkgHJwGFlQISC0FDS2eRpgcpjBz/uyLcU8/Pch9WxNC4ZkAwMKQNtbW1g4V9JmjdvHqRIDuQ2MHTbAL9IuKqqCm63e0jHBelcMjByGJCRSgYkAyOJAZn82r+2+IV1xx9/PMwmI/z2ViS7m6D3O5W7UfaryEIyIBkYZAY46cWPOpp8HdC7muHobMOE8eOVnwzWaDSD7E2akwxIBiQDkgHJgGRg0BmQBiUDkgHJgGRAMjACGJDJr/0ryWQyobCwkKQAGSkWqFxt0HnphNxvhy7ghCbohSoUUF7CKl8Iup80WUgG4mYgBCXhFfJDG3RDH3Aod1pq3e0wCh8K8nKVfZAfRZYvkYybXAmQDEgGhpAB6VoyIBmQDEgGJAOSAcmAZGD4MiCTXxHrRgiBmTNmYEpJCbwuJ3TuNlg8zbB4W2EI2Olk3UMn7n6SoJIEE0P0azzSLyVQJPcjcBsMKglkdcgHbcAFIyWXzZ4WJNE+JjydSDKbcNxxxyE3Nzdir5SzI4wBGa5kQDIgGZAMSAYkA5IByYBkQDIgGRh2DMjkVw+rJCsrE/wI5OxZs5CVZoWztQGhjgbo7fVIdtYj1V1HUivFLTlI7ZEDyUvPvNQhxVUPM+1DGnsD/LRPaYJeFBVNwtFHHaU86qhWq3vYI2WVZEAyIBmQDEgGJAOSAcmAZEAyIBmQDEgGEmfg8CW/Eo9pyJH8COS4cYXIz89Dfl4uxufnoDArFeMykzE5J0X5JaKi7BTEKhMzLGCJVT9Sj3EskXWxzo9LNYIlVv1IPfbJElkX6zzjWGLVj9RjHEtkXazz/Oico34fXI2VyNCHYl4/bJ99svB8vMI4lnhxrM84Fp6PV3jdFloNmJyVHFdf2Q/7nJBuPuLYCZkWjM9IwsScNIzPy8K4/Fzk5eaioKAA8lHHIR/6ZACSgWHPQChgQ9BbR1KLUKAToVBo2McsA5QMSAYkA8OVAf5lT6/XCymSg0HZBuS2NOB9iffJ4TpejIa4ZPKrj7XISbAJEybgpJNOwsKjj8KC+fNw1IIFmD9/fly/SDVjxgywJPILRoxjSQRbUlIClkSw7JPlSGNnzpyZMFc8aJeXl2Pv3r3IyMiIax0NxO9gYOfOnRtXvLxepkyZkvD65ZhZ2E68wjiWeHGsz3dTzp0zG4uPWYgTjj9ep/YPdAAAEABJREFU2ZdSU1Mhf9URcpIMSAb6ZSBISa86+B0bEXCsQ8BTQ8kvH+hfv0ipIBmQDEgGjhQDI8UPXzxwuVyw2x2wSZEcyG1gyLcB3hfdbvdIGUJGZJwy+TUiV5sMWjIgGZAMSAYkA2OHgVDQTgmvLxCwf4CQ430EnSS2t+DveB9edwP8fg/lwORdYMNoi5ChSAYkA8OYgWAoBD8NmTZtGtoMOSR5UgySgzbJwRDvBzmwa6zwB0PgfXQYDyEjNjQVZ/19Ph/iFcYFg8G4cexnLGK5z9z3eIVxLPHiWJ/XDwvPxyvskyVeHOszjoXn4xWOd6DYQCBAJ0L+uLbNwfAbb19ZP+yXb3Hl5XiEsSxjCcvbRqL9HUtY7iuL5Kr/7zbeh5irePa9sG4Y2zvPvfsfi1g+Uorminng+r4kFHQh5K1DwL2Oyg2Av4xkL0KuLxHseA8e23b43M3gsZ/XZV+2BqfNC6+jFpVrV2L7tq3Y2Qy4/YlYJjvOuv12tgzATiK+JUYy0DMDvA/xvhQe57gM76fR9dzWn4Sx0ft+fzhuP9zYlJQUTJ06VRF+9QL7ZOF+Mjtc8nI8whjGJtLfI4lV4vMH4RNaeNQmuDQWKZIDuQ0M8TbgURvhFRr44ziXDY8bXMYzVrEuY3i84pKX4xHGDHds+DuE4wyLigc/vr0uXuEOs8SLY33GsfB8vMI4lnhxrM84Fp6PVxjHEi+O9RnHwvPxCuNY4sWxPuNYeD5eYRxLvDjWZxwLz8crjGOJF8f6jOODNt6mPR4PuC5WYSxLrPqReoxjiayLdZ5xLLHqR+oxjnfqyLpY548o1u3uXhfS7wEu+ltXA+GK94FEt42xio13zOD1F+YqUSyPV4lief2OBixzGD4g6a0M+VsR8OyixNcmiOA+qFSdUKkDUHl3I2R7D+62j+G271MueDCnvdkZvHo77C2bsObJ2/Hqyy/gjV1ApycR63Y4WjZjzVPfx0qy8zrl9NpjetohhBBdfAwGggiFAFqif0EE6WA54PeDOfX7gwjQlWNq7moLBvbXh9u5jNDpN/wQQmQjEGDcfmF/3T64PUgJSD8JxUKO6XPAaojqCO/3B7riOrixK0ayHaA+kUnq0wEoOUaQ+stXwrm/ES37Z0OkElB0GLu/srsIke9Q0I9ANzfhGAhHbdynQ/1SG8UbJL989T3E8xSfv9uG/1A+ldgP6lh3DCNpJkQkR48tfELUUz2Pg/1JGMuvpuhPN7r9cGPz8vJwzjnnKMKvkgj75/XM/R2OMYdjjC7j5oqOk30+LxDwQhUKjKRNVMYqGRi1DKjou0oEui6cRo/D0ft8eJnHKSbE5/N1n2+F2/orRzs2QMcpzE2kqDQaDYxGY9zCv8rGIrH9c8c8sUiuDj9XQgjl/VF6vT6ubZrXD8tIW0cqlQoGgyGuvnIfua8siWIH4jdRLI9VYwnL62cs9Xesrd9wf+Mdq3j/DWMT2X+HG5bjQT9TyN+OkK8BKo0aKq0OQq2CoJM1QXkGEfDAZ9sKt61COegLUrKCT1r7MTlym/0OoPkzfPrky/jbbSvxaWU7GtCIjpr38Pr3b8Jdl1+Oyy//Jsnf8Zflm1Dq6YC77HW88Le7qI7bwhKhQ2z0nXOzw9m6BZ//83u4/3thPJU/fRC3vlqKfa0uoHEr6j54GD+4+Vu45d7H8MinzWi0+ckyfTydwK438NLff46rvvUd/OLZtfhot40a9n8c+9C29UU8edt3cN+9jxK2ibC+rkYP6e16Ey+//DJueuRTrG3oBNV0tSn/HXC2baME4u145fn/4JWdQAuFozTt/9e07WV8+MjluOV6ipn4+cYN38Xf3tqDDZu3ofHDR/CjW6/Hzfc8gn980oT6TvbrgKt9O9b86/t45bl/Y8XaJnz+4o/w8C+68JeTjUPkG9fj8r+9hafX1+33OnILIQSixyV+L6cQh9bzeNSfjGSsTqeL+/hqpPRXrVLBSxcnNT4n+Je3R+4WKyOXDAxfBuKNTBv0Qk37pMflglqlimn84XGK/XDZ33gc3c6Y0YzlcynuX6SohBDgg894RQgBFa2UeHGsL8TYwwqROM9CJIbl9cPCnMcrQggIkZhfIRLHcrxC9O/X6XRi586d2LFjR7dUV1ejublZEX7pfWRbTU0NeAfojYdY/faEHwxsX7H15JPr2C8Lz8crjBOif557sstYlp7a+qtjHEt/ej21C5H4diXEyMMyT0Ikto6ESLy/A/E7VrGJ7r+gqadtvb+6MM+J+hVC9Dke9uZ/oH5BU3TMbJOq+/moQF9ICFHCCwhAkMBvp1k3Av4AHHYnnHSgyFcwOfmF0TwFfYCrFjVbdmHdO+Wo7nTDQYzQKoVab0Nr+W6Uvb0Vla1e2IIqqPxeUCV2lpXj7a2NaA3Q2EAXTAwawGDfg7K1a/HKyrXYUusAQXpkzt6wHXs3rcQb26qwo9VHF1x0JEFKELWidlcVOtxeeJ1NsNdsxfsb1+Ltz7diw/pKNDs8IO8IeN1o2bUJZRvexhfr/ofPy+tR2Ub92O/N21aN1t2fY1PZVny+YRfWr69Ck51scnuALLTuRmlZGd7aWI06hxcHkKzghd/ThNot72LXzu3Y1QK4D1aAUGkAuppur/gQe/ZswZZ6PzyBEFSuZjhqt+CDjevw9jvrsPaNnaikRJ6NPPg9zajb8h7Z3EY2BTwhHbQ6A/VbS+JA5949KHtrMyqbfXAIqqcLbgatGlo6LuaoRrIIIQ4ZH1T7+xW9//Y2VkTWjzUscwSauIzkIZZ5xhD0EP4PB9ZiNiM7KxNGTQhquojQdfdXCIdhkiYlA5KBfhgQCCl3YGpoXzRrBXKys2CmfTSefZ/H2lj0I3XCY85oxXK/oqlXRVfIZcnASGCgtrYWL774Il544YVuWbNmjZII2759O955553uetZZvXq18kjESOibjFEyIBmQDEgGDjAgNGlQafMQ9LlJXEDADeFpQdDbqSQ62t1ZcHjMymNofd71FQqBHxcMdD+6FoDyaGD3+V64PUjfF37w7fLdj8MdhCUcJd0CQdDh6oE4Y5rr0U4IBz2uF9aJfMyOnAW5njyG+BG8UBAhkgDpBALpMOcuwtm/+y4uvfQKXJS1GN/4v6U4++zZKKGgDCTInYes02/BD/78KB7973/x33/+Af+9ezzy29bgwduewKsbGlFu6yaCEd3StO1/+HLVw3hGezbGXf0n/Pe/T5P8FfdecTKWqtoghB+UigQMemDadAiNFsEdZWh2umGjmD0eP8rKm0nPjlkzAZOp27Qy42iqR1N1BfzHLIRIzUBgWylanK6oO7wU1YT+ZU6/AMcs+xO+c+FEXHnFKVh01Z24ZFEh5uaQOUpaYdo0iNYAfM99il1NnaijmKml+6OzZKLozHvwrTuJt/8+SX2/G3deeSUuTD0ZV9/2R9z9CNU//hD+e+MZ+Mo8NtoNjZiRs5KB4cVARkYG5syZDatJT8kvN9QhH0TUtj+8IpbRSAZGLwOCvs/VdHFLRcc3qckmLFiwAGlpaaO3w0PYM5n8GkLypWvJgGRAMiAZkAyMGQYS7KhKkwKhLaREVTaCQRM4gRX0uOBwqdHuyoAL0xDS5CqPvAshevfSsAmV7/wd3/sOP/J3Oa7+9q24+/nN+HQvpW74TrLm1fjkiZfxwHV/x5MPXYuf/ewu3PT91/BeTQcaGzaj6t2/47bvXIvLL78G13znXjzwVh3W1fburscWslP93kO4/aYuO9+48R48sKr+YDuNW8A637/pOvJ1OS7/+vW4/Jcr8MQnm1HZUY6PX30Wn2z4Dz6o+Rf+fMf1uPlnf8FtK0tRGdsLw7rCMiQDJefiLEqQ3Xy+B5+VleHL3Q1dbT3812vUmJGRjnyLmVrVJOmYMHMWTrjgWExITYKFaij7Rf+nYXKOCkcVb8OOaid21zfCgyrswnyYkopxQjaQrCU15ROg/y1orLejYq8OE2YVY4oZSN24DRXVLtTbqPmwf3TkYSomzUnGwotqsW1vPSXqaHugWvmRDIxmBvhxp+SkJPC7AuHqhNnTCm3QAwHK6o/mjsu+SQaGGQO8z2ko6WXxNCPkpi++YBBJtG/yI9TDLNRREY5Mfo2K1Tj2OpGcnIyZM2ceJIWFhcjKylKkqKjooLbx48dDiD5OisYehbLHQ8SAdCsZkAzEyYDKAKhTERJ5gKCkTSiEgM8LuycZHf5JUBsnQW/MBJ/M9XSLO4JewFmJivWbsGbVZuxtDcKp8tFBZjV2v7USW9dsQ2mjF25bDao2fYov/vcOtlR50ObTQU+5EY1oQcO2HdhK2Iq2AGENMOi10KpVUAvEOPH7r5pRv20ntr65GRWt++0YdGRHQKXYCevswfa3dqPRFYLfoIIq2IbGLW8pj+CVNgv4Qhqo1SSCYtDpoaNYdBrSQxyTWg+kFWHqtEKcMEOHupp6VNa3wkkmok99zeYMZCTlQlWxGVvXrsPKtdWodahgysxEYXE+UqgPRBMh1STp9B2chAkTg6iqbkHlzh2w1WxDs6UI2rTxKKTkll5Favyhq9xwVqOxwoHysnSk501B0fgQco1bUFHXjLrensNk7KCJhiylI3NKLopPSYWnsgFt+1rhoFpOzVEhP6OYgZaWFmzdulURfqJgFHf1kK7x404GgwHZ2VlItRgRclDyy9MBbcANVSgAgZ7vBD3EkKyQDEgGEmKA9zHe13R+F7TeTgTtrUhLtoB/eVav1yuvl0rIsAT1yUD4EKRPJdkoGRhkBgZsjn+h55JLLsGll17aLYsXL8b06dOVpNcZZ5zRXc86S5YskYPIgFmXBiQDkgHJwNAwIIQOKm0BhJqSYHRa5g8EYPflwR6ah6SUQiQnW8EnciqVCkIomaQDgSp3dX2GT97cglfeNOLUG36H3zz6Z/zxh+di3mePYO9bb0H5xUY3Q8oAw16g5Oe47Kaf48/3nYKT8upQ//FurH7dgDO+9VvCPoJH/vJD3HpGNublMiYWIeOhMmz5pByfrNTh9Ot+o9h59C8/wq1n5mBBHtvYr/NxPT57PRdLb/8Nfv+vh/Dwb6/HzfmfwtpQis0NkzHj9Mtx7JwrcUL+V3Hz7x7Cn35xE35/bgkKrZQkZDNxiNmUhPSUdGhabXDYHGgmLKfgqOj+ZGVNwYTcOah8+zH84+GHcfsTq7GuvgPttA6Ux0a7NbtmzJm5sE4oRnt1FWo/X43GdWsRyMmByMnuUgj/D3iAlnLUlzuws7QQRtN0TJwHTDh+M/Y1EbbBFtY87KVp/ERkL1iE/LpGqGvr0ETn/b7D7lU6GGoGdu/e3f2KjE2bNg11OEfcv0ajUY6Zx48fB0dnG3SuZpi87dAoj0BGp8GPeHjSoWRgVDMQftSR9zmtowk22gcnT5qIafwofvRxzOhgYlj0QjUsopBBSAYGgYGjjjoK4YTYuHHjBsGiNCEZkAxIBiQDw4IBAbqAoYZQif3hUHZCkw6+6w6FiHgAABAASURBVMuSnAaTyQQ+kRMi3L5fjQs/pTFaWlCTkozdc6ahsECPLHM2DMklKDlVD2OBHY0tzeCEGjCVkmgno2RKErKyCOymhFRZGUrVKqyeMx25BQbCUn28HzclesjOzv12cgqMh9rxsM4ulDZ8hBXVT+P3d1yPW674Jq75zj14YFUdPtjlQGNrC/z+6PRUvMHEqZ81E7kn3YD7HnwUy39yHn5StAXP3H0brv3Zg7h1ZSkq2lwHG7RMgCljKpZon8W++p34ffl05FN/i3IOVgtQf1vKd2BXih9lp01BfooRs7NKMGH88di7rwmlNQ1KMo7W3sHAw7KUCZ0mH0VZq+DxrMGnOwEb3wZ3WHxJo5KB4cVANiWnFy5cCBO/t8/ZDrOrERZvC0z+DuiCbqhDfgjlcUgad4dX6CMwGhny2GQgpOxDakosawMumHzt4MccLe5GhFztSLaYceySJcpdX2OTnyPXa9WRcyU9SQYGj4HOzk7lNvUtW7YgLK2trcpJAZ8YVFRUdNdzOy+HQqHBC0BakgxIBiQDkoEjxgCntIQQdPAoAMFjeRAqNSW89OmUrDJDp9OBH+MRgtoRNQWDgMsJO53YtWdlICVJA7PODI0+DenjNdAk+eBwuxBkPaRTEm080tN0MJvJDieaWlrRolKhhrCWZMZSfbwftkPfUa0UX3V2BswUg0kXZcQfAEinRRVAdU4y9CYjLPokJFnHYdLC8zFz5ixMywQMWhEFTHzR6/PA6XYiaNJDq6c+kykVyUEfcyYs4+fh1DPPxSVnHIez5uVjnL4dbdvKsf7NUuVdYwe9JUtrhTEpF3MzXTAmJ6FSOw2F6UZkWyKteuHztKK6dBsqazaiomMDVr/5Mt59dyM+3urC3vWlqNpXi0on4KXVF4k8PPMm2oYyUFRigDrYie1rK9Bsd8NzeJxJq5KBYcWAhQa7woICFOTnI5/Gp5xkPfQ+G1SOFmjd7dB7O2DwdcLot5FwKcXolxxIDuLZBmzKPsT7ktbTDpWzBcaAA3lWI+1zmSgoyCcpUC7kDavBYRQGoxqFfZJdGgMM8LsZXoz6tceXXnoJL7/8cvct7Pwrj2GRv/Y4BjYK2UXJgGRgFDMgQJkvHJiClOxSQavVUrJKQ/NqCEE66G2ithC10UUQpVDeZxMCLYJnBQQ19vTZX0+KgoQvojCeMbTYE6DfOsUOgC5FssYfkq5lQOTORc7pN+P//vwIHvnPf/Hf/7L8B7+/4+v4xsIMZJg1GJQpFITN1onG9lYE0ijJlmyh1B8QbV3pc5C4YqdZM5B73Ffx2zuvwS0l41D0wS7UdLhQz20RotNZUFR8EubNOQHzZpSgwGiEJaIdITs8nhqU79yCxo9fQvOKX+POW6/H17//W/zgb/9D1UdfoLmsFqVNIbh8kcDDN68zJqFo4cVI0mSj7uNPUN9hgy1ivRw+z9KyZGDoGdBoNJRgn4EFC+ajaPIkaEM+BDqboHU0wuJqQKq7AemeeilDxEGauw5WZw1SXbXg+fC64HmuY+H5cD2XvMz1LLwsZWi3X96H+K5K3qd439KrgigpLsLRRx8lH3U8gkOg6gj6kq4kA5IByYBkQDIQyYCclwzExoDQQq3LR0iY4ff54UMSQioTJb00UKn6OZTRaIH0dOR3dGDyph2orHaj0d4Ad+culL3ngavGgqy0dCWJdkgwdEKI9AzkUSJk8qbtqFKwDvhdLWjZ5oej9hBEzxURdorITnW1i2JgO61oDtvRqJU48zrLMGHdc9i0uQ3KDzD6HUDz59i7Zw8+KwPs7p5dxFXr6QB2vYG33tyMv76mx+LiEhw1OSfKhJ+WW7B36xZ8tHI1KtpsUO7wUu5ia0FdUgg7ZmbAaNIenNgiFPRJQPE5WLz4WFy3JB1ZSRquPSCOJniqa7Bj0zGYuPAnuHv5cjxJspzk6cfuw6+/4cT0zFJsL2uG032Esl9qI5C2EBNzgKNT38HG8nZsrz4QspyTDIwFBvgu2tTUVPCrRE468QQcu3gRjll4NC0voMTYoTJnzhzlfbtz587tsX3BgkMx4bqhws6cOROTJk3C7NmzR0zM/D3HF/mrq6thtVq74+aXo++h7wYWfvIlzO348ePh9XqxevVq7Nq1K+F1xOuV36fMZdh2rCVjhgI7a9YsTJw4EVzGGmtY73DGfNRRC5R96bjFi3HiiSdi3rx5SElJUS7ijYWxZbj0sZ8jxuESpoxDMnAwAz392uOMGTPAwl9q0cJfAkLsv4J/sKlhsCRDkAxIBiQDkoG+GBAqHVSU/IJmHPxiHLya6YAuDzqdnhJgagjRx/iuMQAZUzFzfBqOTavHhndew0vPPouX3/oUW0PzkZQ7A/MKjTD19Dihgp2Ckjwz5hl3Y93br+LFZ9/Gyjd3otzmhq0Ptwf1h+2kT0Ex2ZlPdta/vVKx8+obO7A7bGe/zozx6TguvQmb338dLy1/Bs9QrM88uxzvrtmGsjY13Lp0JKW7YDFsoL68jJXvvI0Xv1iHNS99hC1bNmO7vQLrPtyK0tJ6NFMQnMKCrRb2XZ9SEusFvPgM2XzmJbK7FhvrDDBMOwanzSzEzGwzaUd+ujrn76hG084P8earL+BZxq54Bc+8Wo59fhMKTpyCnGQjLJEwnlfrwL8mmZ9fgHkFJph1Bx9u+tob0VqzD9v005A050wsveQS5Z2dl3B54dm49ORCZJg82LyjCs1OD7wUv6N8NT567UW8wDHsl7dXb8aOJih3hzVXbMfGd57BK89z/0ieoz6+uxkfrPkEOzetxKfbWymhuBuV69/F1soO1Nk40AgRGsCYh/zCHMybkgS1U01+ISfJwJhigB8fNxqNyM3NBb8/t6AgH/wjU7yck5ODaMnOzgYnYLiMbutvmTFDgWWfnEDisr8Yo9sHGnNGRgbYRrTd/pZTUlIQCARQWVkJfs1LWJ/XVXt7O9pJ+C7dcD1vtDt27IDdbofBYECifrOysoYEyxwlGjOv14Gs30T99hcz70P5eXngfWr8uHHgdaXX6/u/gMcrU8qgMaAaNEsDNSTxkoE4GOAvYj5I5l9yDMtFF12ECy+8UDmAXrp0qfy1xzj4lKqSAcmAZGBYM8C/9qjPR0g3GwHtCfAaToPaNAV84M+P66hUfRzOaCxA+iIce84cXHCuFx88/hPc+e078H+/X4XNx92ASWediXOKgWSDgCA7KhWVYj8bGkoIEXbOCZNw3LG1eO+RH+Kub/8Bd9z9OTaluuHIVyGsuh/Rc6HYOQZzTpiME46vwweP/ajLzi8/w0ari+wIqEhHpB+DxWedjcuWlmD7yt/gvu9fhau+cQOu+t5f8fRbG9Cq1SOQXoSckk5kpz+LZ3/1Xdzxy7tx42NP49EbH8BLLz2PV1u+wNN/eAlvrdqCMgBuIaBq2IyW9/6GP9x2I759Fdm87v9w1d3VqM9cjNv+9E2cPy8Tk4gmHDSpaSkdmWYHUv0f4G8/v70Le+1tuOqX61Helo4rL1qM4jQLJb8EhFCB14MQgnBA1390TwLElYp1BJzNjait24ttx+TDPy0bUwAYSfij05mVRyaFyMTWnbtQ4/bA2bgFbR/8HX/6/ndwI8e/X37xtxV4rUygzaPCni9ex4pfX4Vbrqf+cft138FV9zyH+x79E95Y8X38dWUlVjz3Ab7472/w8ppqbGoQEEJQzCRUYv+UOX4OZi+5EkdZs1EYuS3sbwcIx/1QU38IJyAnyYBkQDJweBng857TTz9dSX5t3LgRnOjqzSO38R1iq1atUhKYfIdRb7pDXi8DkAwcYQZUR9ifdCcZOGwMrF27FvwesOeee075cjhsjqRhyYBkQDIgGRgSBlT6YmhTzoQx/WQkpU1VHhnQ6XSUwIjhcCZnDsaddiP+9NATWLFiBZ56+M+469I5WDKJElycIMtYguO+eRFu/MN5WJyfguyIHponH4t5l/8cf3nkX4T9E/71r5/j5z9/CjdecinOmwKk6COU+5g1TzoWcy77Of68385TT7Gdf5Gdy7vsGAicPQsFp9yIP/ztcfK1olt+dfPlOL9EgxRDBiYt+QYuvWsFHn6K2n/9azz+7Rtx4+OP41fUrxUruH834uYr5mCKIRmGkvOw9Ka7u+1w3w/SIZfslooeP5aJSzBr6V144KGn9tt4mspf4MfXnYAl6YDyRGPWTOQuXob7bzwL11GCL4MsaUgiP5kzL8biZX/Dt89agLNPOw2zzroJf7ziOFw5NydSDdj/yORFF1+Ev333LBx13BX42o2/JJ/UV6V/B8p7bv0Wrlw0A2d/+4+444ED9Uofn34MK35xJX564x1Yev0K/P3RrvYnH/krvnvmJMybPQNZx1yJ395wNq4/qRgcs5YjMU+AdcbF+Pof/obv3PY1XDQVSDdxA4uO/hVh+gUX4sqHb8DZC3NQlERV8iMZGAADEioZ6I+B9PR05VFHq9WK5uZmfPnll2hrazsEFgwGUVZWht27d0MIgZKSEkyePPkQPVkhGRirDKg4O8zPCMcjPp9PyTjzDhYPjnXHKnYgPCeCZa55/bDwfLzCPll4fR1JLMebqN+amhrwLb7btm1TbgmOJ+6B+B0MbDyxhnXZL0t4OZ6ScSzxYMK6jGMJL8dTMo4lHkxYl3G8bYSX4ynHGpZ5YomHo7DuWONK9tff/Su54W2gt3KgXPGBVrRttsn1sYpamwGtqRim5GJYknOUX0bSaDTKQX6/NsxZSJ64AKefdZ5yh/D5Z5+O46dmocBKCQ0ViTEfhXNKsODUIhQk6WGOMKizFiJ72vE445wLCHs6zj//eBx//AWYP6UQheo92Pf2Srzz7LN4tkd5A6+8vg5b65ywmwq67Jx9vmLnggvYzvmYP3UaitMAg4acUpxJE+bjNP51RX4McL+ceBTppKtIxwhrwWxMO/4SnH3+JbjkxBNx3vz5WHDuuThB0eX+LcDR07OQrtZDk1aEqQtOIH+kq7RzGaFDLtktFT1+tNZ8ZE09DqcrMTOWOTgeS+YWosAE6FQEM2fCkj8dp8yfjLmFqaBqcDW1dH/MmVOQP/0szJ+ci8kTJyJz0lE4bXohZnT9DGS3HtQ6IG0yppRMwVlHTUJu4XTMmh8dP8dxCU5aOBfT8zMxef5pWHRaVx3fFa7IBefikhOm49gFizB13iU465yu9vPPORMLJlmRnZUBM8V8MsU8b1xEzNoU6DOmYNapZ2HBwpkoSQeMmnB4appJQwadUE4/ez4m51mQRuFS5aj58HcHP14Vua+G99Po+kid3uYHA9ub7b7qw3770uH+sB5LpB4v8wrl9sj6WOYZw9hYdKN1hhrL/qNj6m+ZMT1tM/3huH0osbyO2D/HEY8wZiD9TdQvX+TJzc1V3mXF/t977z3U19crj0Ly9srC/eD3fG3atEm5CaCoqAh5eXngV8Uk6pftDgWWeU7U71jF8rribSAeGclcxdJf1uHtKFJUTJDL5UI84na7OuU5AAAQAElEQVS7lZ2NCYsHx7oSGzvXA+GKueb1w8Lz8QrjWDiGkYTlLwTepj0eT1zbNPeVZaT1l3fqRGOW2Nj2Rd4uhoIr3o4T9Suxsa1bHtsGg6t4x5uwXx6vDsbGFnc45tGA5b5EHpT0N69SqcAnASaTSXnkUa/Xg99RI4ToD3qY2hvRUfM+3vi/W3H3176Gr/UoP8B373gKL25uwT7HYQpDmpUMDBIDPY1LfCG0p3oey/qTwcDyCX1/fqLbw377wvIYynoskXq8zP2NrIu239vyWMTyppcoVxIb2/c+b1f8/Td//nzwDxK89tprSoKLzwG4jYXXgcPhwGeffaYkxs444wxYrVZwW6I8s82Rhg33l8ve9tPe6kdifwcj5oFwNVRY7ndv6zFcz+dwvP1GioqvmBqNRuUgMp6SDzZZ4sGEdRnHEl6Op2QcSzyYsC7jWMLL8ZSMY4kHE9ZlHEt4OZ6ScSzxYMK6jGMJL8dTMo4lHkxYl3Es4eV4SsaxxIMJ6zJOCKH8agafEIXrYykZyxKLbrQO41ii62NZZhyLwWBIaB/kL8JEsUPlt9+YexmPON5EsTzOSWxs47zkKjaeeP8eDK7iHasGy28i48Zg9DfaL9uMPCgZefPZsBacivMe+Pv+Rw67Hq1THrvrfkTvT3jkz9fisrnpmGQeeT2UEY8tBoQQiB6XtFqtcndldD2PR/3JcMZyfzg+Fp4P94WXhRBKoj1cF2sZxkbaGylYvrAQa6xhvXB/E8Xy3nWkseyP/SayjsJYLsMcxFoyhv1yGSsmrMcYPo6dPn06pkyZouyPFRUV4Hd78Tpgsdls2LJlC7jkl68fe+yxyg8XMHYgfkcalrkYaTGPtXV0pPrL5468LUSKSgih/Lw3H4DGI0II8E4YDyasK8TYwwoRH8+RXAmRGJbXD0vYVjylEEIZWOPBhHWFSBzL8QqReH+FSGzbGgy/4f7HUw7UL+Pj8RfWZZwQifPM+LCteErGscSDCesyTojEYhYi8W1SiKHBDlV/B+J3rGL5yzW8ncZaMlegKVb9SD3GCiGUO54i62OZH0osaIrmiuOh6hH8MUOfPAHFp52FE7sfKex6vE559E6pOx1nnzEH07JN4CcsR3BnZehjgAEhxCFjS3g/jd5/Yx1zQNNwxHJM3DcWng/3h5cp5EN4CLf3VbIdidXEdG7JXAkhEuZZiMSw4fXLZV/rsqc2xggxML/c755s91XHfkFTRkYGJk2apLzLi5NfDQ0NmD17tiKczPv000+Vi+nFxcUoLCyExWJRztcJmhDPYb8DiTkRLGMSjTmM5dj74rSntjCWy57a+6pjzEBjZht9+eipjTHsdyD9Ha1Y7hdzEymqyAU5LxmQDEgGJAOSAcmAZEAyIBmQDEgGJAOSgSFgQLrsh4GCggKcffbZqKqqQktLS/f7HPmdYKtWrcK4ceMwb968fqzIZsnA2GRAJr/G5nqXvZYMSAYkA5IByYBkQDIgGRiWDMigJAOSAclAzwzwLz8effTR4Pd58S8/fvHFF2DhX3jkO13kLzz2zJuslQwwAzL5xSxIkQxIBiQDkgHJgGRgeDEgo5EMSAYkA5IByYBk4CAG+Adf8vPzwb/myMmud999Fyz8/i9+Hxjf+cUvxT8IJBckA5IBhQGZ/FJokP8kA5IBycDwZEBGJRmQDEgGJAOSAcmAZEAyIBkIM8BJL777KysrC/zLjyxNTU0499xzkZOTE1aTpWRAMhDFgEx+RREiF4clAzIoyYBkQDIgGZAMSAYkA5IByYBkQDIw5hkQQii/+sh3edntdrDwy+05ISbv+hrzm8doIeCw9EMmvw4LrdKoZEAyIBmQDEgGJAOSAcmAZEAyMFwZ4HcnzZw5Eyz8svDhGqeMaywz0HPfhRBIS0tT7vLiZBdLRkYG8vLyYDAYegbJWsmAZAAy+SU3AsmAZEAyIBmQDEgGJAOSAcmAZGB4MnCYopo8eTKWLl2qyNy5cw+TF2lWMjA4DIRCIURLcnIyZsyYoQi/Byy6nZcHx7u0IhkYHQzI5NfoWI+yF5IByYBkQDIgGZAMjGIGZNckA5IByYBkYGwyUFVVhZdeegnPP/88nnvuuW754IMPwC+6Z9m4cWN3faTOmjVrxiZpsteSgR4YkMmvHkiRVZIByYBkQDIwLBmQQUkGJAOSAcmAZEAyIBkYUwx0dHSgtLQUO3fuxI4dO7qloqICNptNkYaGhu76SJ3a2toxxZXsrGSgLwZk8qsvdmSbZGBYMiCDkgxIBiQDkgHJgGRAMiAZkAxIBsYCA0IICNGzhPsvRM/tQoiwiiwlA2OegZGb/Brzq04SIBmQDEgGJAOSAcmAZEAyIBmQDEgGJAOjmYHCwkJcfPHFyvvpLrvsMoTljDPOUN73xe/9WrJkSXd9uJ3LhQsXjh5qZE8kAwNkQMUvwvP7/YhHfD6f8sK9YDAYF459jFVsIjwzX4xj4fl4hdcPS7w41mefLDwfrzCOhdd1vFiOd6BYtjEUfgfS33jjZX3uJwvPxyuMY4kXx/qMY+H5eIVxLPHiWJ9xvG3wfLwyVFiOlyXeeFl/IDGzTxa2E68MxO9YxQYCgbi/C5kr/v6Od/2wPmNH4vrtqb/cF66XIhmQDAwPBnhsiR7TwvtpdD2PR/3JcMY2NjZi8+bNivA7k8J9GUjMzBGvybCteMpYsT3ZHAws2+jJdl91jOH+ctmXXk9tjOlpe+tJN7puoNihijlRv2azGVOmTEFJSQmKi4u7Zdy4cUhPT1ckNze3uz5SJzs7m92COYvmsb/lgewLA8FyrBw0l/3FGN3OmLGIZb6juehvOczVQLBsoz8/0e2MGeg6iiVm1mE/kaLiYFwuF+IRt9ut7EAceDw41pXY+LhmjlmYu3iFcSzx4lifcSw8H68wjoXX9ZHEhjdw3qY9Hk9c2zTHy3KkY2afLIn65T5LbP/7FHM8FFzxtpioX4ntf72Gx5exylW84xzzFeZquGA5nsiDEjkvGYiRAal2mBjgZET0+MAX93qq5zGlPxnO2O3bt+PZZ59VhF8KHu5LOGav1xvXsSTjJTb2727mijfjRHmWWBd4X2UeWXrjkdsS5YptjjRsuL9c8j4Zj4zE/g51zAPheSBY7nd/65bP/3j7jRSVRqOB0WiMSwwGA9RqtSJHEsu+EvUrsfGt45HI8zHHHKPcDnzllVcqV0Z4nccq4f7yth0rJqw3lFiVSoVEYx5LWB7nEu2vxMY+dkiujjRXhri+u3nMGup1pNfrD4qZ44GcJAOSgWHDgBAC0fupVqtV3jcUXc9jSn8ynLHcH46PRafTdY9NvCyEQGRdf/0Mt4exbDtcF2sZxg7E70jD8oafaMwjDcv9TDTm3rC8nfF2w8I6PW1rXD/YfnvyE103VH6Zi7HU36HieST45XN03hYiRSWEAB98xiO8UQkhwCeT8eBYdyBYxguRmN+hxgoRP8/hmIVIDMvrh4XtxCtCCOVAJ14c6wuROJbjFSKx/ubn52PatGmYOXMm0tLS4tquw355++Q+xCODgY3HX1iX/bKEl+MpGccSDyasyziW8HI8JeNY4sGEdRknRA/bBiXwwzq9lUIkvk0KMTTYoervQPyOVSx/ufa27fVWz1yBpt7a+6pnrBBCuQDVl15PbUOJBU3RMXE8VB3zJ8SvW/B64GxrhcdhRzAQUF7DELMBqSgZkAz0yYAQ4pCxJbyfDmSsG45Yjon7xhI5NvEyaOL2yPpY5hlD0EM4jAcbi260TthvdH0sy2Esl7HoR+owZiD9FUIkzJUQiWNBE8ce2ZdY5hkjhEgo5oFsV71hOR5uY+H5nvrAbaCpt/aeMOG6ocJyrBRyQjyHsRx7uB+xlmEsl7FiwnqMGWjMbCNsL9aSMex3IP0drVjuF3MTKarIBTk/chmQkUsGJAOSAcmAZGC0MxAM+OGx2dC8bw86Gxvg83gQDA5RAiwUOmx0H0bThy1maVgyIBmQDEgGJAOSgSPHgPQUPwMy+RU/ZxIhGZAMSAYkA5IBycARZCAUCsJPiS57UyPaqyvhdzpgb6hH055y2Nra4PW4KQkWPEIR2WFv3oDPnrgFL7/4HFaWAh3uQXDt7gDKXsNzL76MW574DBuayc8gmJUmJAOSAcnAKGZAdk0yIBmQDMTMgEx+xUyVVJQMSAYkA5IByYBk4EgzEOJHHd0eOFqb4Wxtgd/lhMFsAUIhWm5GR20NHG2t8Hn5LrAjkQDzwuusR/WGVdi5Yzt2tQKeQD+s+Ck71lyKbdt34I31Vah3ko1oSMADtOzC9h07sWpDdc86YYy9AZ17vsRbr72M5cuXk7xI8j4+Xl+BKmcQ3qATbVUbse2Dl/Hqi1/g8631aCasnwTwwufi+N/EJ2++i5VvlmJ3uxt2pa3rn6NhO/Z++RJef4WwW6KxDdT3N7Fz2xbsJKOuLqNdQP7vaIStagv+9+UurKtohZPqutdK0Ac4q1G18VN8QHG/SLL8jY/w2toK1Nrb0UAxb//gJaykmD/bXKfETAiAbNrDNnftRmvjdqxbtRJvMr5HeQMvv7YWW2rsaPVSAKP+IzsoGZAMSAYkA5IByUB/DMjkV38MyfYRw0CIToQ42HDJ81IkA5IByYBkYGQzEPD74LF3UjKnEh5bJ/QmM9LHT0RSRgbg96Ntbznaa6rhsjto0X8E7wCLg1e+q2vX63j+pVfxvX9+jo3NDjjigB+i2rgFNe//Az+45Qbwj7xceeU3qPwV7nvyU3zWHIDd34K9n/0LL/zqWnznmofx1xWbUUZGKAVH/8l3y2Z8/uTtuP/2u3DTbSvxbmUb6qkl/GnY+hI+eOQ63HL9Q/jLik0opQYXCWWh4GzbgjWEfeXF5cpdb21dDUqr8q9xK+o/X44fPrwKT3y8+0ACixsDTqD1C6z5zx/w6yuvxDeXLcOVt/0WNz/2MdY17sPWNf/GS7++Ft/95t/x4DObsJMwLhI0bkP9muX48T9W4TFK2JVvexlP/OBm3EE2uvq/DMtonqVr+Xu44buPYfnaBpTb2IAUyYBkQDIgGZAMSAbGOgOqsU6A7P/oYWDt2rV44YUX8Nxzz6GysnL0dEz2RDIQBwNSVTIwWhgIRTzq2EHJLUEXOCzpmbAWjIPWbEFSdg4yJkyCieY9Lc1oLtsBe2sLvJ4jdQdYHEwbUoCS83HZ0ovw4DcXY26GGeY44N2qfkqZtXyGT9/chBde0uKk6+7Fb59YgRVP/xUrfn0Uzl2QjOYWJSeoQAwGP2bMaIRG04lSymC53FTtaIS7uQo7/JNoIQ8z6b+RpOvjoaIMjWXJqFlzDBbNX4/0tB0K1q1koah5IB+1CUgnu5dcipvv/CZOLrgUly86B7dcvwQzspNgIdt6vR/TpzfB46/FR582o9Om3PtFLfs/5gmwzrwEV//h73hgxQo889QjeOj75+HCr16G7K/ejd8+/BRWrHgQj/39elx5dDaKkvbjZCEZiKQDAgAAEABJREFUkAxIBiQDkgHJwJhmQCa/xvTqH12dr6urw86dO7Fjxw50dHSMrs7J3kgGJAOSgTHGQNDnh725CQ4Sn8sJY3IKTGnp0KdYodJqobMkw5KVBWtOLtQIwVlfi47aajg72hHo6Vcg7fXo2PMlVr32CiVHVuCllW/ig+0NqGrzAkESZxUqN+zEZ698iY1rX8F7772H198qw95OD+z2hgjsK3jltY/xWbkddXHdVRRCiBJ4QZKuVelVHp+s2vAmPllFCawXX8GKdzdiW0VzV3NP/4OUCHLWoLq8DaWUoJq65HScdemluPTSC0lOxLHzxqHQBOj2H93pTBpMWJAOo9qH5vVVsDm8sLe1wdnQhGB2EZLS8pBJfrQkysfvAT96WenQYYdhPuZNE9Br2rC2tBkOd/TzjQoivn8q8mTMR8HUaTj6hHmYkDwN0wuKsHB+ITLNeujImtaoxvj5aTBRtq3xzZ1oaHMd9EgmdFYYMqdizhnn4Azq+yUXnodzFxejZNYMWGadhFPPZS7OwvnnzMeMPAvSdGRUfiQDkgHJgGRAMiAZGM0MxNQ3VUxaUkkyIBmQDEgGJAOSAcnAEWSAf8mxed9euNpaodMbYC0oVJJfQq0GhIBQqaA1WZBeVAJLahoCdhta9pSjo6EeXq9XSTQhcqrfjMp3HsJtN12LZcuW4Zrv3IZfPb8Jq/fYAT9Jy2f45ImX8cC3HsJTD1+Hu+76BW7+wet4v6YDjQ2bUfXuw7j9pusIey2u/e5v8ae36rG+LtJBH/P82GPZa3j+xZdx6xOfY2OzA3b6c7RswudP3Ir7bluGZVffgGV3PY3nPyrtw1C4KQlqTSZS0zQwmUOgjCBQci5mzZ6N86cAVkOXntZsRtaxxyFZaOD/5DM022xoaCTftQ4ULyhGXnEeDpo8lPwqK0NZcgifnzEH0yYtQNCpwbulpeigZNRBuodpQWMyIWvJsch36pC6fDUqmm2oO0y+pFnJgGRAMjC6GJC9kQxIBvpiQCa/+mJHtkkGJAOSAcmAZEAyMDQMCHJLEgwGEQz4EaIy1H3XFLXxh5b9lOjyBwLw0bzD7YHT7T44+cWJrebP8PEbm/DKawac9u378dsnHsSffnwe5n3yMPa+uQqvl4GSO2xwJ2DYTYmkX+Ly7/4Sf/39qTg5vx4NH5Vj9at6nHnDfYR9Ak/87cf43pk5mB+VO2ILsYpjzyaUf/kpnjFfgYnXPIjl/3oEy3/1dVx2wtTeTWj0QHoxcovbkWV9Gk/fdQP+9tfnlHdvtfMjjYcgSR/FyEoKYXz6elR3bsbn5XasL01HrkmDLMvBAI/XjrJdH0Blr8Sc/DwUTJ2F4g4Nit8tQ3WHG/UHqx+mpa6YJ8y14KiLG1Df5gPlMw+TL2l2VDIgOyUZkAxIBiQDkoEeGJDJrx5IkVWSAcmAZEAyIBmQDAwtAyq1BiZrKtR6A7yU0HK2NsNrt1ESLECBhZSEmNfpQGdDHTo7O+AKAUHSDarVBz/2yL+02FKKbZXt+KwjF3NPORsXXnYZzjttMWZqNsLWsAMbqp1w+bp+k1BjSEH6lLOw8OSTcc4p4zDRV4F9lW1Y3ZnThb30Alxw7nFYXGRBblTyCDFN7MeJtsrtqNy2CR0Zx6LouMtw2cUX4LJT5mD6+PTerfBjg6YCFM6dioVnlWC8NQRf1UZs//AlrHzpA3yyoRJVTsAbBLqMaKhIR3aOBePzbKj46H/YUdaEBssUZJoNUY8EOuBxNmLXug6Idi1mTcpH+qQZGGf2orjzS1Q3OdBgJ3OH/aMmD2nImpyKScfo0Ly3DnUVraBugZmDnCQDkgHJgGRAYcBqtWLGjBmK5OfnK3Xyn2RAMtA7A6rem2SLZEAyIBmQDEgGRjQDMvgRzIBGr0fa+InQpVjhsNvRVL4L9oZ6BL0+SoCFEKCEmKOlCfU7t6Oprg52qKHLyoEuKQVCCHRPfh/Q0oxaazJ2z5mGcfkGZJmzYUguQckpehgL7GhsbYHfz0m1qTAYTkZJiQVZ2WSBfKC0DKUaNT6bPR25BQZE3y1FWnF++N1ZLWioK0PdnnIsKSzE1Gx2FouZrmTWxCVX49K7/oOHnvw7vrnABc/yq/GTb/8Sv3viE3zWHIKdXUSYy5qYg/GTs7Hvb/9G3c5KaI5fjPQki/KC+QNqDfDYK1D2wSTiqxjTp+bBkD8VOcUdmFz8LqqrO1Bff0D7cM+ZM3NgLZiI9g1bUFdWDn4TGq3Jw+1W2pcMSAYkAyOGgXHjxuHSSy9VZOHChSMmbhmoZGCoGJDJr6FiXvqVDBwxBqQjyYBkQDIw8hgQQkCj0yEpMwvJ+YXwBQNoq6lEc+k2OCkJ1rpvD+pKd6K5vR0BoxlJ+QVISUuDxWKBnhJnKtVoP8Q5kAg7/9bf4LbLbChJK8P2XS1wRb+c3pxFiaz5mDb7LMyZN5WSe4Bx/3vBEJ4am2Av3YwP3OvxzFt/wZ9u+gqu/eqN+OEDr+OJdR68sHkXdhLvYfXDXponwJQzE0vy3obO8yVWlwI212H3Kh1IBiQDkgHJgGRAMjBKGVDx+zP8fj9d8YxdfD666hoKgd/DMWKwQxQz88Mcs/B8vMI4lnhxrM/rh4Xn4xX2yRIvjvUZx8Lz8QrHy1jexhLFso1EsQPxOxBsvPGyPveThefjFcaxxItjfcax8Hy8wjiWeHGszzjeNng+XhkIln2yxOuT9RnHwvPxylDFPBC/YxXLvyyYyPrl44p4cawf5jlRv0OxTXLMPfU3XM9t0SKEgFqjgTElBUlZ2dBb0+DzetFeU4W2qn1orq5Ca3MTvGotdKnpsGbnIMWaCrPZDJ1Od+DuL06CGU1IcnuQWt+Ejk4/HF47/J4WNO/1w9+pg5nae0yWMdbUhU1r6MLavT4EfS44G4PwxfVrj9g/cVLOBJ1eB7Xej4o2isNhp2OqAJwuO3w+7369Hgrl1xjL0NDQgNIWFdx+E1ILp6No4WLMneBGhsEGpxNkKwqrS4UxZzrmnn0ejj5mBkoyAIPmYB1HYwUaK7agY2IBTBPzMM6shkFtRlrOeBRMKIZ/ezVa9zUcuTuwdFYYUwsxZ6oeRl8LdnyxB057jy82O7gjcmlADPD4ED22hPfT6Hoej/qT4Yzl/nB8LJH94GUmkdsj62OZZwxjY9GN1hlqLPuPjqm/ZcZwf7nsTze6nTE9bW/Rej0tDxQ7VDEPxG+i2IFsz0OF5fWbaH/DWI7dH2eOI4zlsqftrq86xgw0ZrbRl4+e2hjDfgfS36HCcuw99amvOsbE2l/uF+tGioqNu1wuxCNut1t5nwY7jwfHumMNy31mnlh4Pl5hHEu8ONZnHAvPxyuMY4kXx/qMY+H5eIVxLLydJILlL1EfJTo9Hk9c2zT7ZEnU71BheaeOlyfW53gZm2h/xxKWx8hE+yuxsX+3SK6OLFfxjpE8boTX0WBi2WbkQUn0vBACWp1e+TXH9MnF0CZbYe/sRGN5GVrq6+AMCkrq5MGak4u0tDTw+084+aXVag8kvzRaID0Dee2dmLx5Bypr3Gh0NMDdWYay9+i7otqMrLR0aDRqHDJpKEOUno68DsJu2o6qasZS4sxFCattAdgT+hlCsol0mJMs0KZ48NHeMpRSMou5aGlthN3ReUgY3RWeDqDsdWzdvAmvlQJdL7l3IOBvQWujH6qABVnUVy3H3Q3iGTPMaZOw6BsXYvFxczCFqgwkkZ/GxjJUNmzFpPNuxM2/eRzLly/vkid+h4e/dxHOLmuBZmc9yC2OVApKZ0xB8TGXwBxKRcO778LXQf2PDFrODzoDfBwVvY/zcVVP9Twu9CfDGcv95PhYvJRYD/eFl7m/kXXhtv7K4YgdzjHzBpwozxIb23ED85soVyMRy/vgWOrvSFxH4Zh5XfU3PkW3h7FcRrdFL/P5Lm8LkaLS0AGS0WhEPGIwGKBWqxWJB8e6Q4Vl34nGLLHxbR9DybMQAlo66eFHXni9xSrhmHn7jBUT1htKLN+pEI4jnpJjZmyi/R1LWB4jE+2vxMY+dkiujixX8Y6RPL6E19FgYtlm5EFJT/NCCEpMaWCyWJBaOB5pxVOhSU2HKScPaRMnIT0rG6mpqUhKSlIed+TxTQhxwJTGAmQsxvHnzsFF57nx7kM/wA+vuRm3/uY1bDj2Rkw852ycVwKk6A9AuucYm74Ec0+chOOPrcJbf7sNP7rmXtz6s0+wPsUOW163Ztwz2bNPwFEnLcU561/All/fjG9+53b89a0qbOwroaanIEuKKQH2CWp+djnu+PrluPzya/CNHzyMP7rPg6foRFwwBbAa4gnHQ8q70FiqQsUnczAxqxB52cQZ1Sofcyb0BXmYNudzWg87UboToGugKPvkRfz7zstxgxIDxXHVt3D5L5bjsY92o5mSdL7tL+Ctv/wY37n8cnyF5HKSa667Dn975lk8/Pfn8de7H8f71c9jxWdv4sFHVmNbgw2HvE9fbQTSj8Gk+UU44TQgOUWJKJF/EhMjA0IIZT/ifT4sfFwlxKH14fa+yuGM5bGM42Phu0XD/eBlIQQi68Jt/ZUSG/t3GXPFm2WiPI8lLHPUW3+5bd26dVi5cmWP8uqrr+Kll14Cl73pcP3rr7+O1tbWg3ICbJsvAH/55Zc92mZcb8L+Iv2+9tpraGlpOch+b/sT++2tv71hwvUD2a4G4ldiY9/3w1zxugqvt1jLMJbL/jB8PMjbUaSohOg6qOQD0FiFAxVCgE8IY8WE9YYKy/6FSCzmwcAKET/PYb9CJIbl9cPCduIVIYRy1TxeHOsLkTiW4xUi8f4Kkdg6Dvvl7ZP7EI8MBjYef2Fd9ssSXo6nZBxLPJiwLuNYwsvxlIxjiQcT1mWcEAPbNsK24imFSHx7FiJx7ED6K8TQ+B1IzCMZy1+u8WxTrMv9BU08H68wVgihXICKD6tRvreFOPL7EccMmqLjDddTU68fIQRUarVyB5g5PR0pBePA7wCzUpmel480qktOTlYOqNn+ITZVOsBUiHHzZ2PhWfNQkmNCmj4JRuskTDnrXMxeOB3FmTrok1hnKo4+owSFyXqYQZOCLUDhvDk45uz5mNKNnYwu7AyUpAN6Nen29dFQNiq9BNOnTcM58wuQY9IhNXs6Js46F+fMnoQZOUlQ60wwF87HvNlzFJ1c0qHID7a6305WTjZKMgUMWkHf1XroTTkonHcWpk7neKheY6JE4RwULTwLM8elIDKXpRgUWsBE/ZozlTiZgkLKlmVnT0PhrHNwdHEuxqVFeOZHJrOLMO+smZg+sxC5pmxMYF8zZmEqxWDScQxhAYQlC0kFs3DG0cVYMCEdZlp/GhIhwjoC0KXCmFNMNmdhxqwcZAgVtMKI1II5KDrmbMwYl4ocCwCVFjDmo2D2Epx48QW4+OSZWDA+DSZuIuGPSmsglTmYPWU6zpmSgVQjYbhBSkIMCCEOGVtUKhV4UqvVlADVxCXDGZuZmYlZs8vwWmYAABAASURBVGYpUlBQ0N2vgcTMHDFXPBbFK0ONZf+JxpwoVghxyPYWSwzsT4jEsaCJbcTiK1KHMUKIhGMGTWwj0mYs831tk2yvrq4OZWVlPUppaSl27qQLF1T2phOu5ztnIuMJ+62tre3RdhjXU9mT32j7DocDrMdSX1/fvQ9yn4iqAfHMsUf2JZb5wfDLNmLxFanDmKHs70C4GgiW+x3JQyzzjGGuYvHLOqwbKV3fZpE1cl4yIBmQDIxmBmTfJAOSgRHJAB/E6PQGJKdnILt4CnLGTwCfvFqtVuU9X3zxgnV67Vz2HIw77UY88PeuR/qefOhPuOvS2VgykdJcfIdXxmIcd81FuPH352JxfgqyIwxZJh2LuZfdhQf/8RSWL38ATz55F+666yl8++JLu+4ao9xWhPqhs4YUoOQ8XHbJhfjzNxdjboYZFvKQUnAKzvvD33D38uV46qmnyOZdeOD/rtqvYyGdaFN6qijBrKU34duEeYxEeTzx8b9j+Y2n4fLZHLWGdNIxcfHVOPM7D+CKJeMwh6uptvujoT6nL8Liqy/ETX+6FMeOW4jTLrkYV/zlOpw1LxOTLd2aNGOGKXUWjvnGA7hw6bVYtmgWzvr2A/jBH/c/FhmO4V+PYPnPr8C1Sy/EzJOuxx8ffJS4OljniUcfxXeWXYFv/+AO3Em4f5Is//OP8bdvHY8FWRMwc9FVOPOmB3HFcRMwN4dc7/9kzbgIJ179KP78vWW47oQiZFB9OMWlNlqRfszV+NqFl+LBC6diUpqRWuVHMtA/A0VFRQj/Ut68efP6B0gNyYBkYFAZqKqqwvPPP6/ImjVrBtW2NCYZ6IkBmfzqiZUxUCe7KBmQDEgGJAOSgZHGgBBCuRLMt7uHH9vmeb4SKITAkZ8a0FH1Llbe/h3cefnl4Ef7DpXv4YZbnsBzG5ux55Dn+o58xNKjZEAyIBmQDIweBvj779hjj8Vll13Wo3CC9+KLL1YSvb3pcD3r5efnH0KMEAJ92WdsT8L2ov32ZP8Qh7LisDEgDQMy+SW3AsmAZEAyIBmQDEgGRgQDQggIIZQEWPj2eD7wF0JATpIByYBkQDIgGeiHgVHXLITAuHHjMGPGjB5l2rRpmDp1KqZPn95jexjH7fzuzGiChBAoLCzsExu2EVlG+2X7ycnJ0eblsmTgiDIgk19HlG7pTDIgGZAMSAYkA5KB0cNANlIKT8X5f/w7frViBVb0KH/CPx78Ji6bm4FJltHTc9mTkcyAjF0yIBmQDEgGJANjjwGZ/Bp761z2WDIgGZAMSAYkA5IByYBkQDIgGZAMSAYkA5IBycCYYUAmv8bMqpYdlQxIBiQDhzIgayQDkgHJgGRAMjAWGWhtbcX27dsV4V+aG4scyD5LBiQDkoGxxIBMfo2ltS372hsDsl4yIBmQDEgGJAOSAcmAZGAMMVBeXo7nnntOkQ0bNoyhnsuuSgYkA5KBsclARPJrbBIgez16GFiwYAEuueQS5ddM+MWP4Z6tWbNGObAJH+D0VL744otg6aktXFdRURE2eVC5bt26frFhG9El+2R5/vnnsW/fvoPsygXJgGRAMiAZkAxIBiQDkgHJgGRAMnB4GJBWJQNjiwGZ/Bpb63tU9zY/Px/8yyL8SyMpKSndfa2ursa2bdv6FL7tfceOHX3qtLe3d9uMnKmtrUV/2N78R/rtzX6kLzkvGZAMSAYkA5IByYBkQDIwiAxIU5IByYBkQDIwJhiQya8xsZplJyUDkgHJgGRAMiAZkAz0zoBskQxIBiQDkgHJgGRAMjCaGZDJr9G8dmXfFAaOOeYYXHbZZX0KPy7J0pfe+PHjFXvR/8KPW/aF7a2NfbJw+4QJE6JNy2XJgGTgyDIgvUkGJAOSAcmAZEAyIBmQDEgGJAOjkAFVKBSC3++PS3w+HxgXDAbjwrGfocKy70RjHgws+2Y78QrjWOLFsT6vHxaej1fYJ0u8ONZnHAvPxysc70CxvI1F+s3JycGUKVP6lKlTp4KlpKSkVz2LxdLj9p5D9vvD9uafcSzstzf7kX2JnGeuWCLrYp1nHEvP+n2PB4xjGQrsQLeNRGJmnyxHGsscjzS/A4l5JGMDgUCPY0Nf2wz3l48p+tLprY2xvG0k6pexvdnuqz7sty+d3toY21N/w/XcJkUyIBkYegZ4fIgeW8L7aXR9b/t7ZP1wxnJ/OD6WwYqZbfJa5DLSZizzjGFsLLrROoOBZRvRdvtbZgzHzGV/utHtjOlpe4vW62l5oNihiJm3s0T9jlYsr0fuGwvPh9c1zyfKVRjLNsP2Yi3DWC5jxYT1GDPQmNlG2F6sJWPY70D6O1qx3C/mJlJUTKzL5UI84na7wUSzxINj3aHCsm+Ol4Xn+5UoThjHEi+O9RnHwvPxCuNY4sWxPuNYeD5eYRxLvDjWZxwLz8crjGOJF8f6jGPhbYyX4xHGsYw0LO/U8fQzrMt9ZWyi/R1LWB4jE+2vxMb+3SK5OrJceTyeuL73eewIr6PBxLLNyIMSOS8ZkAwMLQOcjIjex/miYk/1PC70J8MZy/3k+Fi8Xm/3mMjL3N/Iuv76GW4PY9l2uC7WMowdiN+RhuWtPdGYRxqW+5lozKMVy+chvN2zcB/D+wrPJ8oV20oU66VxQGJjOx4dyDo6Ulg+3+X1GSkqjUYDo9EYlxgMBqjVakUktn/uEuWKuR2rWN7GuP/xSJirkYrdunUrXnvtNUUaGhr63Se5vyqVql+9njgMYxPliv2OFSyPkYn2V2L7Hx/D26fk6shypdfr4x47wutoMLFsE3KSDEgGhg0DQghE7+NarRZCHFofHr/7KoczlvvJ8bHodLruMZGXhRCIrOurj5FtowEb2Z/+5gfaX97wE+VZYmM7bmB+E+XqcGP5XIK3IRb2Fd7eeD7RmNlWotiB+JXY2LZHXsdhrnhd8XI8EsZy2R+Oz3d5W4gUlRACfPAZj3CgQgjwCWE8ONYda1jusxBCOWjg+XhFiMSxvH5Y4vXJ+kIk7leIxLEcrxACvJ1wHPHISMZyPznhVVZWBhaHw9Hvfsn9ZWFsvMI4lnhxrM84Fp6PVxjHEi+O9RknhOiXF9aNloFghUh8exYicexQxTwQv2MVy1+u0dtcf8vMFWjqT6+ndsYKIZQLUD2191UXxval01vbQLGgKdo226Rq+ZEMDDcGxmw8QohDxpbwfjqQsW44Yjkm7htL5NjEy6CJ2yPrY5lnDEETOlYZaiz7j6WPkTqM4f5yGVkfyzxjhBCHbG9HAgua2H8sviJ1GCOESDhm0MQ2Im3GMs8YgibkdyDb8+HGcr/YBwvPh7ng+UT7G8ayzbC9WMswlstYMWE9xgw0ZrYRthdryRj2O5D+DhWWY4+1n2E9xsTaX+4X60aKKnJBzksGJAOSAcmAZEAyIBnoYkD+lwxIBiQDkgHJgGRAMiAZkAyMDgZk8mt0rEfZC8mAZOBwMSDtSgYkA5IByYBkQDIgGZAMSAYkA5IBycCIZkAmv0b06jtywUtPkgHJgGRAMiAZkAxIBiQDkgHJgGRAMiAZGAwGUlJSMH36dEXy8/MHw6S0MYgMjEZTMvk1Gteq7JNkQDIgGZAMSAYkA5IByYBkQDIgGZAMDIQBiT2MDBQWFuKyyy5TZNGiRYfRkzQtGehiQCa/uniQ/yUDkgHJgGRAMiAZGOYMBAN+eOw2NO/bg87GBvi8HgSDQYRCoWEeuQxPMjCSGZCxSwYkA5IByYBkYOQzIJNfI38dyh5IBiQDkgHJgGRgdDNAyS0l8WWzwd7cCDslvmyN9TTfBI/TiYDff/gTYHEx7IXXWY/qjatQunM7drUAbn9cBnpW9nuAll3YsbMUqzZUo95JfnrWlLWSAcmAZEAyIBmQDEgGJAMRDMjkVwQZclYyIBmQDEgG+mZAtkoGhoIBvrPL7/HA3tSI9qpK+J0O2Bvq0bxnN2ztrfBSG+sMRWw9+3TA0bwJnz/xPbz84nN4rQzocPesGVetpwMoew3Pv/QybnniM2xossMelwGpLBmQDEgGJAOSAcmAZGBsMiCTX2NzvcteD4wBiZYMSAYkA5KBI8RA0O+H29aJNkp6uW0d0JtMSB8/EZaMTIT8PrTtKUd7bTVcdjv8pDs8kmD8GGYIoRA/kgnwUr90KYmt1ymx9QpufeJzbGzuPbEV4jvhgmS/B6OezlqUvf4D/P0Xy7BsWS9y3XVY9vBDuOsXP8cjpHM9ybJld+I7t63EO5XtaGjcitoPHsEPb7ket/3uCTz2WTOa7HzrmgPOti1Y89TtePWFx7H88y1Y9Y/v4z9PP67oNNpYh4Py0L9d2EZJuuU3PohVb6/Efx7+A35Nfr5Jsux7v8XNj63GukYb9mx7GR8+ejVuveGX+O3jH2N1M6CYcexD+9a38K87VuCFx17G51tfxD/uuAnfZ3yP8j1867uPYvnaBpTLjCDxLz+SAcmAZGD4MBCi763PPvsMzz33XL/ywgsv4JVXXkFtbe3w6YCMZFQwMIDk16jov+yEZEAyIBmQDEgGJAPDkQE6UOZHHd32TjhamuHuaINKpYY5PQOWzCwkkRiTkuGnpJe9oQ4d9bXwOBzD8BHIGMnlDBkny4JBBEio+zECo9XIUCgAThr6/W5KCDagdstWbHrtS5RWd6DJ6ac6kgD58XdSMmsfdq5ag21r96HCFoInEELI0Qhb1Qa89cWneOPNL/HFqjJUtrthhxc+VwOq17+JHdu3YGejF872SlRu3KnoVHW4SAcIeO1oLX8HO3asx7p9dtjdfgTdLbDXlmLdm5uwZXMtGih556NQHY3bUbXhBXzx6ftY9cV2rCptQbvLD3jb4Wosx8ZVW7Ftcx2aiRBPIKDE7nXZYatYhw3btuC1bfVotrmU+oA/iADp0SeaFLksGTiEgbS0NEybNk2R7OzsQ9plhWRAMhDNQOLLnPyqrKzEtm3bumX9+vX48MMPFfn888+761lnx44dsNlsiTuUSMlADwzI5FcPpMgqyYBkQDIgGZAMSAaGlgE+UPZ7PLA3NqKjthqCEiWW9ExYC8ZDa7YgKTsHGRMnwWSxwEPJsZaynbC1tsDjdoOxQxt9At4NKcCU83DpJRfhwWsXY26mBZYEzOiT81Fy7u9x090rsGLF0yT34K4rrsTS7DPxzR/9Dfc+QfVPPIEV3/kOfnX3d/GVP92Gi8edjK+ceSauuvN8LMpLRQ771RuA6TOABg88y1djV4sNDVzfLWaYkidj0flXoAgZik5Zsw311O7pbEXZG4+iXNUC29VfxfzF5+BrX78UN991LU4uuBSXLzobt3xrCaZnJyl9NOjJ1XSg0deIZ1fvVJJZZObAxzwBqTMvwdV/+DseWLECzzz1CB664zyc/9XLkfO1X+F3D/+L+vkgHvv79bjyqBwUJx2AyjnJQG8MFBUVKb8yx782N2/evN7UDq2XNZIBycCgMNDZ2dmd8Kqurh4Um9KIZKAvBmTyqy92ZJtTVme2AAAQAElEQVRkQDIgGZAMSAYkA0PCgM/jRvO+vXC1tUCn08OaXwhTWhqEWg0IAaFSQ0dJsIyiEiSlpiFgt6Flzy50NtbD6/UqvwIJnvx2oPkzfPLPV/Cnbz2Mp/5xHe66axmWXXMjlv3qBTy1ei9aSMff8hk+PUjn57j5B6/j/ZpONDRsRtW7D+P7N12nPEp4zY234VfPb8LqvQ720CWkU/0e6XyXda7Dtd+9F396qx7rY31qQ3ns8Q288PKruO2fa7BJeezRAUfLZnz+z9tw/+0U89XXY9md/8JzH5Z2+eztv1ARPyqoVCzElRCkKYg2Xt4vVKdSUZ2KdAWoTUBFdfSBMgnKSIlpmDQvCfPPrcHm8nrs2m1XmvgfQCC1GUhfhEnzg5h/zP+wZede7Nq8Fc6GbVhdcxr0aSfioiWZSEvSQgjRJdhf8jL2T3oTxLQlmJukxnk1H2F3fScOenSRdEHS1Z8D8QshwPWC+tDVJngRcpIMxMqAELzNdEmsGKknGZAMxM+AEAKLFy/GpZde2i2nn346pk+frsiiRYu665cuXYoLL7wQubm58TuSCMlAHwyo+Oqo3+9XbhePtfT5fMpV1WAwGBcubJ99jjUs9znc/3hKxrHEgwnrMscs4eV4SvbJEg8mrMs4lvByPCXHO1axgUBAOVljDmLhjPVYYtGN1mHcQHhmfLTNWJYZxxKLbrQO4xKNmXEs0TZjWWYcSyy60TqMY4muj2V5qPo7EL9jEKt8F/K+G8s6jdRhrvi7ObIu1nnG8naVqN+hwnJ/o2PmvnB9TxL0B+Bsb4PX6VSSOIbkZGgMRnRnN+hAWqXVwZhihUZvgJ+SZZ1NjbC3tyvJL+4neAp6AWcVKtZ9gtWvv4WNe9pQ1+mEs7MG+9a9gR38a4xNXng6SWd9pE4Afq8HQcJWbdyML1atx45aG5qc7bC37sLOt97A5i/5lxz98Phb0Lh9B7aRTlkN6/jp+CiAQDAU2/u+OE7llxzLsI3svLG+CnVOLxztVWjY/SXe2rIPW2rbFZv+QBDBI/Jcn4aiykT2tBwUn5QMx94GtFa2wUm1QRLlo9ICpgIUTsvCrPkhtKzZgk2r3sKXmz5BpW4hrAXzsWCcCRa9Cn1OGkq0ZZRgak4STk5uREVDJyraaL31CZKNh4MB3m8CdDwSOR6F99Po+kid3ubHGpY54vXCZW+c9FbPmIFie7PdV/1g+GUbffnoqY0xPW1vPelG1w0EO5Btcqj8DiTm4YJl7vLy8jB16tRumThxIjIyMhTJz8/vrmcdfiTZbDbT954/LmE/vB9xv6O3m/6Ww1gu+9ONbmcM++Uyuq2/ZcYMFDuQ/o5WLPeLeY0UFa8Ml8uFeMTtdoNXEks8uLAu41jCy/GUjGOJBxPWZRxLeDmeknEs8WDCuoxjCS/HUzKOJR5MWJdxLOHleErGscSDCesyjiW8HE/JOJZ4MGFdxrGEl+MpGccSDyasyziW8HI8JeNYeJ/iOxU4sczi8Xj63ScZxzs1Y+PxybqMZUkUe7Df2McP9jkUWB7nEvUrsbGvX8mV5IrHl56kt22D6yMPSg6aF7RECS4+OQrSyXgo1J1yoYauT4gvwlGCyh/wQ3l/lMcLJx2j8HgaOiRBtAMw7AZKfo0rbn4CT/z+BtyW9yGs9evxeRng8LDNnft1fkU6d+NvvzsJpxi2Y9cbm/DySj1O/fb9+N0//4oHf3YB5n/2CPa+8SZeK3Ojw1OGzR+W49NX9Djjhvvw23/+E/986Ke47cwcLMhju4mJfc8mlH/5CZ4xX46J3/wrVjz9KFb8+uu4/MSpiRlMAGWeOBk58xcir7oeqtoGNJMNH0nkJ2viPEyZcTaM/1uNz594Av98ayUwrQh5JfxAJKCJVO5xXk216Zg4KRdHLcpAdaMNtfXyXS9EyhH/8H4TfQzCxyU91btiOH8YyVgeR2LpY6TOUPd3IDEPBZY38ET9Joplf4lief0mih2I39GK5fMQ5pSF+xjel3g+UZ7ZVqLYgfiV2NiPgY8UV3zeydtCpKg0Gg2MRmNcYjAYoFarFZHY/dz1wuFQccXrJdF1FInl+Hk5Hgn7ldi+tw3mNJIrnU4HrVariF6v73efZKxKpUKiPEts/+snvI6GgisemxP1K7GxrVtev4PBVSz7K/uKlKH2O5CYBxPLPKCXSaPTI33cBOiSU+C029C8exfsDfUI+ij1QomtAF0kcLY2o750Bxrr62CHgDYzG9qkZAgherA6hcbLk1A8JQnZ2cnQ6TKQnq1GUGVHQ2sLXVkOEGa/Tkky6aigCgYgWppRm5yE8lnTMK7AhOykHBiTp6DkJB2MeXY01tbAt307dqpVWE06uaSTkyTAjxCqBBKc/IRrQWNdGep2l+OYwnGYmp2j3AGnonG/x+4R4nB8hMiCTpuL4sw36KLMWnxWCtjdUZ7ME5EyeQnOu8yC7BMXY1/hDThxejbm5CC+KSsLmtxCZL65Ge4vd4NcwRWfBak9QAaEEIjex/nYRIhD6429HPtG1g8Glo+PIm3GMh/2K7HGfo8nB8oVb3KJ8iyx/a8f3t55HQ0FV7xeE/UbjeXzlQ0bNuD111/vlo8++gi7du1SZN26dd31K1euVH7tsbm5ud/tl/mJlDBXXEbWxzIfHXO/mIgxcCRjB8LVUGGZ7/7WD58r8/YbKSohBDSUAItHuJNCCOUgLB4c645VrBCJ8yxE/Fjmmg+QWXg+XhFCKCcPvL6OJJbjFUIoCaB4/Y5kLPeVd1DuAwsv9yesx9KfXk/tjGPpqa2/Osax9KfXUzvjWHpq66+OcUKIuMcrtjvWsEJ07b/c93hlrHE1lP0FTfGuH9YfypiFSHwfpO4esv9yX7i+J1HTsYk5PQPGtAwIvQE2OgjurKuBk9/pRckwR0sTWqsq0FhVCZvLAySlwJyeCSMlv5gnIUSU2Uzyz49Y6GG26KBSm2AyqxAUXjhcTvDdoUDGfh0d6RCckl9wOmEz6NGak4WUFA0sOgs0+nSkT9RAm+KF3daJYFMTmikpVZmbSWFoYNYRdkAfvsvNCYetRXmJ/zhKAGZYLAOymDjYTMmQDJSUqAB/K7atr0arw4uDHkrUpUKfNg5TZ+lgmTQe7SnHYGKWBTnxhmzJhC5jIkpUlQi0VWB9tRN2L3MBOR0hBoQQ4OMR3ofColLRugcOqQ+391UOBrYv+721hf321s71/Ety4RNvPsnmOpYwNpoHbutPGENU0TiiiVuGGsv+++tfdDtjhBAJbRtDiQVN7D+6P/0tM0YIkXB/QRPb6M9PdDtjCHrE/Q5kX4jGch/q6uqwc+fObtm7dy9432Opra3trmcd/rVHJ33/RnPR3zL7GQquhtov890fN9HtQx0z+4+Oqb9lxvD6jaW/rMO6kdL1bRZZI+clA5IByYBkQDIgGZAMDDEDgk64NTodkrKykJxfCF8ggLbqSjTt3AZHQz1a9+5GbelONLW3I2AyI4l0UtLSYKEkEd+5IoSAnAaHAb0pBcXHLIWZkoO1H3+Gepsd9sExHWUlC/wLksdcYoMqsw4ffdqMzk5flM6wXJRBjUAGysvL8dxzzynCd6SMwC7IkCUDkgHJgGQgDgZk8isOsqSqZOBwMnD00UeDf92EZfz48YfTlbQtGZAMSAYOAwODb1IIAa3eAAsltdInF0OXYoW9swONu8vQXF8PZxAwZufBmpOLNNKxWq0wmUzK3cNCiD4CaoC7cxfK3vfAXWNGVlo6NBo1Dpk0GiA9HbkdnZi8eQeqqt1odBDWtgu7PnDDVW1GVmY2NFnZXTqbdqCadJocDvjdLWjZ5oejFglM5BfpMCWZqc8efLJvF0obG8DvSGtpbYTDcYTfh6U2QWQswuTcAOYlv4t1uzqwsyaBbvULEVBTIjN90WLkhASS330X5R0dOCyuIKexzkAoFFJ+tITLsc6F7L9k4HAzIIQ45NcezzjjDOWXHvkXHyN/7fGSSy6Rv/Z4uFfIGLUvk19jdMXLbg8/BvhXTmbOnAkWPoEbfhHKiGJiQCpJBiQDg8aAEIKSUhoYKCGSTAkuEyWa1GYLXA4n+LE7NSXDkrJykJqZBR43+Zeh9Ho9+FZ3IaKTXy1wdGzGuv+9hlUvvIBX3vkU73eUIGQtwtx8E4zaHg6JNAZKfpVgRoEVi5PqsOmDVXiVsG+8uxpbvbNhzpqOuRPSYMqdguJsE+Zpd2PDe2/i1ec/wJtvl2F3hyfBO6Q4FhNSC4tQMKUY6h2fYPuqF/Dq66vw0dZaVLZ6MLCJ3ynWisadO7Dtf2uws6MCW3fvxuZPylBtcx8as0oLmApRUJiNuUV6hGwqSh7GGEHQB7hqUEO+1n68Efs6d2B7dTm+3FCNpujHJ8mkSmuAqWAuCrNzUGywwa4KoJPq5UcyIBmQDEgGRi4DQgiMGzdOOc/hcx2WoqIiZGVlKRLdxr/2mJycPHI7LCMflgyohmVUMqgRz4DsgGRAMiAZkAxIBgaDASEE1BoNjJT0shaOR2rxNGhS02DKzkP6hElIpwNnTnwlJSWBE19qtVp5ZyUOmXagqepfePj2b+GWK27BDXe/jH9PvRT644/HuSVAiv4QAKCxABmLcew5c3DRBR68+4//w4++eQtuvWcl1i++HhPPPgvnTbcgJX8x5p4wEccfV4X/PXQ7fnTtvbj1p59gvdWOzrwe7MZYlT3rBCw46VKcveElbPn1Lfjmd27HX/9XhY0J3U0W6ZSTZ2XYSom8Z257AC9Xvo9n3noLT/96JdbUtqMhUjViPnvCPMxZfAUWWNKRH1Hf52zACbSswecvvYC//uoJfFD9Ap77/E385dHV2N5Iya1DwHqqKcaEuXOx5IpZSMow0bL8SAYkA5IByYBkQDIwnBkYCbGpRkKQMkbJgGRAMiAZkAxIBsYuA0II5W4uvcGA5PQMZBdPQc6ECcjIzERqairMZjP4l396vuML+6cpyCz4Kr5139/xx3//G/9+6M/4zw2nYOnsbAjt/iTXNRfi2/edg0X5ycjajwIERM5sjDv1Btz/4D/wH8I+9tc/4GeXzsOSyUmg0AAIWCYfi7mX3YkH/vY46fwejz3+M/zszn/ihouX4txiIMWAvid9MlB8Di69+EL86ZpFmJthgUVkI6XgFJz3uz/jF//5Nx5//HH87Gd34g93fA1/+uZizGOdPq3qqbUYMy+5CFf8+Zs4c14mJlFXga76GRfdgOv+/R88/N//4j///SX+8vtzcUqhFdlZM5C36Ar89oYzcc1xk5FBVjQksExE2uyluPoPf8O3b74c508BUo3cAKhNqUg75mpcdcEleIAaJhxoANIWYuFXbsOP//MfPPYM+frj/1H8izAv04KJMy7CMVf8BdefNR/HT1aCI4MC5gmLMHPpbbj/r1fjlmVzQK5goBb+qI1WMnkVvnrBUvzp/KmYmBZu4VYpkgHJgGRgyBiQjiUDkoFhzIBMfg3jlSNDkwxIB95YaAAAEABJREFUBiQDkgHJgGSgiwEhBDRaLQyU6ErJyoY1IxMpKSlK4ovv+Oo78cU2MmG2zsPCcy7GecuWYdnF52HZ0ZMwI5sSLiodYCrE+PnTsPCsKRiXbADVMqhLLDlImbwQ55x/MZYRdumF5+LkmTkYl0q4Lg3o0sYjd+bJOPfCpVi27BwsXXoyTj55KRZOn4gJun2o+mAVPnzxRbzYo7yNN94rxY5AIfKLpuHcBYXINemgoygMyZMw5ezzcSr7XbqUbJ6Mc46fi/NYx8w66GPSUFsGsmdMx6zzFqA4z4w0HVWB69Op/hgcTXYvIlm27DRccM5UTLZS383ZSCqchbMWFmPB+DSYCKIigS4VxuwZmH/OBVi4eDamUlbMyKaoTaU1wlQwD3OnzcC51GA90ABqQOHc43Ay+VlKsuzcE3H+UeOQb9EjLWs6Cmedj4XF+ZiQpgRH1kCuCpE9/Vicff58LJ6diwyq1ZLwR6U1kMkuX+dNy6AEXLiFW6UMPQMyAsmAZEAyIBmQDAw/BpRjmeEXloxIMiAZkAxIBiQDkgHJwMEMCCHAjzXyXV4GgwFGo1G544vrhBAYVlN3MA1or34Xr91+E+68/HJc3qPcihtueRwrNjRjt6MbKGckA5IByYBkQDIgGZAMSAYGiQGZ/BokIqUZycBAGVi7di1eeOEFRSoqKgZqTuIlA8OCARmEZGDIGVDe27UIx4UfacxLRtYRDSoLKfkn45zf/Qk///e/8e8e5ff46x+uxtI5GZhoPqLBSWeSAcmAZEAyIBmQDEgGxgQDMvk1Jlaz7OQQMxCT++rqamzdulWR9vb2mDBSSTIgGZAMSAb6YUB5pHEcxi+Ytv+RRj0s/UAGt9kCQ8qBRxf5sclD5RxceO4CzMw17X8scXAjkNYkA5IBycBYYyAQCMDtdqOurg6VlZWorqlBbW0dGhubwMfZTU1NqK+vj0saGhrAOC4TwTY3N2MkYRsbG5FozLFgnU4nrFarIiqVqntdMEeJ+uX1M5D1m6jfgcQ8GFjmO9FtMhpbV1ePWtpvampqUVlVhX37KpR9xufzjfhh5Agmv0Y8V7IDkgHJgGRAMiAZkAxIBiQDkgHJgGRAMjDMGfB6vWhtbcW6devw4Ucf4dPVn2PNF19i85Yt2LNnDzZv3qy0cXussmnTJmzfvh0bN24cE1juZ6L97cL2zRUnXSZNmgQWrVbbzWks2N7W2RZav3v37gWXven0Vj8Qv6MN++WX67D68zX4+JNP8d7774E55WRlKBQa5nt+3+HJ5Fff/MhWyYBkQDIgGZAMSAYGmQE+gOITj9ra2kG2LM1JBiQDkoFhxoAM54gywHd8bd26DWvXrkP57j3wCS1USVnwmrNgN2ajw5CDFr2U4cBBqyEXbcY8RXh+OMQkY8hBmz4bnYZsuE3ZCFmyYEjJQmNrOzZv2YpPPvkEnLQ8ojv1IDpTcfbO7/cjXmFcMBiMG8d+xiKW+8x9j1cYxxIvjvV5/bDwfLzCPlnixbE+41h4Pl7heMcqlr+suf8ssfDGeiyx6EbrMG4gPDM+2mYsy4xjiUU3WodxicbMOJZom7EsM44lFt1oHcaxRNfHsjxU/R2I37GK5X03lnUaqcNc8Xd5ZF2s84zl7SpRvwPBulwu7Nq1C9u2bUN5eTk4iRVL3Bwz3y7Pj5/wlfP3338f7733Hvbt28c0SBkDDMgujgwGPB4P1q9fjw0bNqCmpkbZx3n/5ej7G3P4ETO+o4bHh9LSUthsNsSK7WkcOdxY7g/7YOH5cAy8HEt/w/qRJduR2NjOK5mrRL+PesN2dHRg7759qKquRk1jC+o7PXBrLAia0uHTW+HRJcOlTYJLw0LzGikuyQFtD3I7OGg70CbDTeLVpyBgTKMEWAbavCrUtnSiuqYOFRWVaGhsBO+/PF5GjoGxzPP+y+Pk4cayffYTKSoOkA9m4xUOmiVeHOszjoXn4xXGscSLY33GsfB8vMI4lnhxrM84Fp6PVxjHEi+O9RnHwvPxCuNY4sWxPuNYeD5eYRxLvDjWZxwLz8crjGOJF8f6jGPh+XiFcSx8wMi3Z/PJIQsffPZni3G8UzO2P93odsayJIodiN+hwPI4l6jfocLy+hlpMQ8VVyPIL8L7YjjmWPb1MCZchrGJ7L8Dxba1teG1117DM888gzfffFN5F0g4rr5K9utwOOhK/Fo8/vjjuOeee7B8+XKUlZVFHpPIecmAZGCIGeDkwT/+8Q88+uij+OKLL5R9nI9L+CSnv/GKx4f//e9/yvjw0ksvKcmzWLE9jR+HG8v9YR8sPB+OgZe5v3xcFq6LtQxjI+2NFOxA+psoljf3wcTuq6jABx98ABt93wizVbnTy67LgJNO5H1qAwJCgxD4wSfBrqVIBiQDPTAQgkBQqOBX6eDWmGHXpcFuyIDPmA6D2YKddOzGFzITHSd5n2e3XMY6Pob1GBMrls+lWDdSVBqNBgaDIW5Rq9Vgkdj+uWOeWCRXkqvobYC3Cxau1+l04OfdWfR6fb/7JOP45ZCMjVeGFqvqt2899UfG3P/+E+aNx/VEtw2JjZ/nWPbX8LoJl2GeRxoWNPG2xfsjS7g/vZWcwOU7xVasWIEHHngAr776qjLOXXbZZfjxj3+ME044gSzKj2RAMjBcGOB9ecmSJTCZTFi5ciUefPBB/Pe//1Xen8OJHW7vS3hcCAuPb3xMI4QAH+P0heup7XBjw/Gxn8j4eHwWYnjG3BNPXMd9EGJoYuZtN5I/jicW4ZgHC8v+d+/ejeqaGpiTrfAaM+HUWinZpaWTeJnoYp6lSAYGwkCQEscejQk2QxbU5jS4PV6sWfMF+IJJLPt7pA7vrxwLjwGR9bHMh7Fc9qfP30XsJ1JUQgjlQJSdxyNCCPABcDyYsK4QYw8rRBTPWm1MvAshIERiWF4/LGHe4ymFSNyvEIljOV4hEu+vECMTywdavINy/1l4ub/1xXossehG22Icy0jDCiGQaMxCjB2sEF37oOSq/3GW9wMhhmbbAE0jcR0xZyw8ZvUUP3ULfAfIjh078Omnn+Ljjz9WTpz5F5TS0tIwZ84cnHbaaTjjjDOUl9yyvhTJgGRgeDDAJxNHHXUU5s2bh8zMTOXEhh9j/Oijj5R3vfDLr1taWpTHXaKPLXg84HEhcnzgee4Zt0Xr97d8uLHhWNlPZHxczzFz2V+M0e2MYWykvWid3paHGsv+e4utt3rGCCGUGyJ60+mtfrCwvP747mJ+ub3N6YHKkg6fPgU+tZESXyoAAnKSDAwLBkZwEHzHZNedYBaETFZ4hQ4NjQ3Ko/Hcrd72857qed9nDJc9tfdVxxjG8n7flx63sQ7rRgqPCJHLcl4yIBmQDEgGJAOSAclAwgzwe8D4dvh//etfuPfee/Hcc88pF8suvfRS/PSnP8XXvvY1zJw5U7kDNGEnEigZkAwcFgb4avr06dNx5ZVX4s4771RKs9mMV155Bffddx+eeOIJ8K+a8fu8DksA0uioZ2CwO8iPQXV2dkKl1kAYU+DQZ8Cv0oMf3RpsX9KeZGBsMyAQEmrw+8D8xjRYklLg8/uVBBg/AjkSuJHJr5GwlmSMkgHJgGRAMiAZGMYMcMKLf73x6aefxm9/+1sl4SWEwNKlS/HDH/4Qy5Ytw4wZM5RHqfhKnBDySvwwXp0ytMPPwLD2IIQA76dGo1FJVHPi+o477gCX/KjgCy+8gPvvvx9PPvkkOBFmt9shJ8nAUDHAdyLyBZd2hxsBtb7XRx0DfmDzJ0G8/1xgQPLB8wF8/kYIZes9sLU1w+NyIEAJgKHqv/QrGTjSDAQoAeZX6RDQGLC3ogr8yLFMfh3ptSD9SQYkA5IByYBkoA8G+GWZ/AuFO3fuRFj4F8lYwss9lfwoRU9mm5qa0B+2J3tcxy96D8fSm33+KWnWjRb2yRJd39synxj0Fn9vmJ7q2Scf4DQ0NCgvweZfbty6dStWr16Nd955R/n1Rj4RZl5SUlKQk5ODvLw8FBYWwmAwoL29XfmFyAO2d6K32HqKV9ZJBiQDh58Bfq9XRUWFMkby+/p4fOK7wfLz85X9OTc3F6mpqcq+ywmH999/X9n/+RHnLVu2oLa2VhkfePziMY7HDR7vIvf7vuZ5fOmpl/wodV+46Lbe/Eba535MnToVLNnZ2T25lXUjgAH+8ZeGpmY4/UK544tf1I0eHnUMhYD2RhUaK9VoqkpMGMvSXKtFS50bTbVVcHS2w+/zQk6SgbHCAD8CGVRp4deY0GZzgI/vZPJrrKx92U/JgGRAMjAQBiT2iDHAiZbXX39duSuJH8Vj4TsYXnzxxYPquD5S+MStpyA58cPY559/vk98pK3w/Msvv6y8/J2xfJLWk30+kQzrR5bhmBkbWd/bPJ8UxmO/Nzvsl3/hkRNc/A4g/iW4f//73/j1r3+tPB7Fv97I77nhu7x+9rOfKe/2Yt8rV64EY3viit8L1lNssk4yIBkYGgb4IgEntCLHAd5/eezk931NmzYNd911F77yla8od3Ky3s9//nP86le/Aj/q/Pnnn4PHB06MMYax/MuPsY5XPL701HNOxLGvWKU3vxs2bOg2X1RUBP7xDRZ+x1l3g5wZUQzw4456gxEBrYmSX7peYxdCIC3bgLyJZkXyJ5mRP8lyQCbSPEu4Lmo+jMudYEZ2oREqjRPVe0rR0dIEr9sFOUkGxhIDQaGGl5Jfar0JWp0eQogR0X352OOIWE2jP0jZQ8mAZEAycDgZ4Efy3njjDeURHb4ziX+FMCx8tSo831PJ7T3FxvUsPWHiqWMbvdmPx05vuoNtn+2FhX0GAgHwy4Z5nvvBj0vxC0m5ZD2u/3/2zgOwiyL745/9tfzSeyVAKKF3UBBREbGdih3Ohr33rmc561nvb6/Y7jxPsZ0KCoIU6R2SEAghIb33Xn7t/+YXAiEmJKFI282+7OzMe2/efHdnZufNzv7aI5WuZHTSEdAROHwQ2Ft91TSN5vqNbIpXtQGKVFiRqtfquC+kZEXtH3YVvy/6WssoPc3KNU1zL+9UbZWmHRkDN/TtDwgYDBomkxmX0YzTYPpDenOE0QgDR3px7hR/br86kNumKwrg1ukB3HxlADddFcCNcrzhigCuvzyAa4Wu+WsA04WunBbAFVMDuOzSAC692J8x473EkeagsrSYulq17NHWnI1+1BE4JhBwYsCmmTFIvVN9wpFSaN35daRcKd3OowYBtVRIvQ2hSL3xoUiFs7Oz3UsF1C+ipaWluZccqPiWpH5O9qgB4tgriF7iQ4hAfn4+asleQ0MDYWFh7mUuaqlL//796dev365zFdea1C8UtmW6+iW0jmRb62o+V3KxsbHufPemv5m/5VHZrKhl3N7CwcHBbZnv/iW3vcm1TlN59unTB7U8KCQkBLX8SX24/sQTT+SUU05BfSRbDTTV2yFqCZRaXqTyVm9XKF1KXh1bkkpv0zg9UkdAR+CQIGAymejZs6e7bXkggUwAABAASURBVGquq6ruqrqv6r16Rlm2bJn77S7l9FY8J510EqodGDp0KGp5pOJT7YSq+0pWtXeKrzOk2ue2Cq7ayc7IN/O0l6+yqy39etyRi4BBHJcmkwGXwbjz1x3bLotm0AiNNNNvoJXRw60MHWRmYH8TA/qZGDTAzJCBZoYNtrjjYmONxPY1Sj0w07+fmT59jPTqbZTnBTNDBlmJ6mHC08fp/t6XWvKo+j6Ols1Ri6sum4LNq9i2Zg1xW3MorqrDfrSU7xgrh9Nhx95QR0NVWaepsbYSh60Rl9PZLlouqXcOzYQmXmWj0dAu3+GWcORYerghp9uzjwjoYmqpUPNr+2oZkCK1HEB9N0ctFVA0f/78NpdRpaen6wDqCOgI7CMCXl5e8uDaj0mTJqGWuShSH2S/6KKLdp2ruNakBm5tZakcP0pWfQS6tUxH5xdccAFTpkxxf0BaDdLa0j9s2LA27Wq2ubP5qsFgW/rVQLUjO1umq3zPPvtsRowY4f54/fHHH+/+5Ub1C45qydPUqVPdb4B99dVX7qWQatmTyvu8885D4aSotc1qCVVbtulxOgI6AocGAdVOtmwjVRug6v65557rdnCrpcrPPPMM//3vf92/8KXSn376affS5+nTpzNu3Dh3+zB8+HDOOecc949eXHjhhe62TvF2RO0tP1SOtI5kW6artqatfNvTf2jQ1nM9EAhomobRIENaTRxg7O0NPhdqczic1NU7KChrIKuwjszCWrKL6ygob6C8xkZuSb07TsUXVzRSVNFARmENGQW1FJbVY3e4UDr25hhQ+Ryx1FiMq3gZGz9/mf/93z/5aOZKtmaXoi/sPDKvqKOxnvqKYipyUinPSekUVRdmYaurxOnY2xuNGi6pc5qQQerg3tE5fFKlpTh8jNEt0RE4FhBQr9yrGaLWpOKbqXVa87lKPxYw0suoI3CwENA0DU3TMMiDcmdJ0zTa2jRN65Ke1vlpWpO8ph0c/c35adqB1a9pmhtDTWuy3yizfr6+vowQp9hVV12F+lU45dxTH87+9ttveemll9zOfPUWq4prtksdNU1D33QEdAQOLwQ0TXO3berNLvV2uvpm1z//+U93Pa6trXU77u+77z6uvvpqlDNJ/cCFagea67Smae42Qp13lTRNo61N0zS3TZ3Vp2lt82ta2/rRt6MAAXVtFe2lKC4XsuOUfzZxYjXYnTQ0KnLQaHNis7toVHESrhdSYUUNNhf1jXY31TU2YrPZxDHg2EtGbSQdMVHKSejE5XS4y+h0SthVSUXmErbOvJ8fXr+frz75mN82llBYrn/o/3C/rEazRa6jnYr8dMozkylN37pXqshOoa68GIPZimYwdlC8DupbB9KHIll3fh0K1PU8j2kE1FIh9TaEIvXGhyIVVq/iqwGkoh49eqDiWpN6wDymwdMLryOwjwiopTTN9Uktn9lHNbpYOwhYLBb3MshRo0Zx+umnc9ppp7nf/vDx8UEt9VYfmV6yZAm///476ocC1HfX1MC6HXXtRqsBS6PdTpkMwGsaGnC4H8rVg3q7InqCjoCOQBcQcDgcqKWNavmyqq/q4/fr1693/4qjeitMva2p6req52PGjHH/AqSHh0enc9AZdQQOJQIuXG7Hl+pLHOL8soujSzm3bHJUzjC7xNncDjCX2wmm4prOneLwcoiDzCbOMhuq/1JOoUNZlj83b+lnnXactnrsjfWChU36X5eg+edaoefWdQQMRhMGoxlN/tRyxrqyQvZGjsYGt9PLaPZwH7ue4+EtoTu/Du/ro1t3FCJw3HHH7VrKpF7JV6Rez1dvTahvZShS389p+fp+czgmJuYoREQvko7AwUdALcFprkftLWM8+FYcGzl4e3u7f+lRvRXy6KOPuts79dbqt99+y/PPP88XX3zhdoCpn6fvKiJ2GZhX1teTWlhIfkUFDWr2/chzgHW12Dq/jsCfhkBjYyPK8fXll1+6f8FRHdXbXueffz4PPfQQ1113nfttLzVR96cZpWekI3CAEHA5xWEjJD4ut/PGLmHl4LI7nLjJCTYH2MUBZtvpEFPpNjlX/Y/d7sAm8Q7pi1zS9xwgsw5zNZrY54dfz4kMuuwNLrr/DS6/4UZOHxVMWIBF0vT9sEZAM2Dx9iOwR38sXn4dmuodEoVPeHcM4jTTNK1D/iONQXd+HWlXTLf3iEeg5Sv7RqMRRSpOvR2hHjgVVVZWouJak6YdfY3QEX9B9QLsIwJ/rpimabvqlKbp9YiDvGma5m7b/Pz8UI79yy67jLvvvhs1gFaD65kzZ/LCCy+g3gajE5uapW+w2ymsriazrIwaCedLOKW4mFI5NsiA/diahe8EaDqLjsA+IKCc0uoHK2pqalDf67v33ntRy5lVPVZvn6tnFk3T29B9gFYXOQwQUH2J6iuU30r8XjQflTNMhcUHhuJxuFziHAOHJKi4XeSSOHGQOSVe8XWlSLbSFMrWfcycGU/x8XP376Y33+Szb1exLXcz2QmzWf3cA3zz3BvM+mYJyeVQbYPa/PVk/XY/s969n++/+C/rdjgp37GW1IUf8/HzD/DxJ2/w1Uf/xzzR+6XQx8+9zKcv/MLG5ALKxEiX00Fp/Cesm3k/nwj/T8L/40evscuO99/j00XJZBRVC3fbe13hJnIWPcwvHzzMD+Ic35CuUV6jeBtwuYrIWf4Byz5uUa7nXuKTf/zMhqR8saEB3DwfCs8zYsOnrPh9HhsWfc18sWf+nOUkpFcpZTodBARMHp74hEXjGRCCyerVZg7K2aWcZF5BEXj6h6BpR2c7b1Cea9XRdYXq6urcrzuqB9iuyCne/ZFV8mqN9b7ke6hlld3Khq6SklPUVTnFr66tIhXuKqk8FXVVTvErOUUq3FVS1/ZIlVX3dpfLKwO2ahm4ZWZmon6NrqSkBEU5OTnupUJ706muraKu5qn4Fc6KVLirpOQUdVVO8Ss5RSrcVVJyR9q9oexV1NWyKn67DO6d8iSmwl0llaeirsop/iMR50Nts/oFSYVdV0hdX/U21L7INpf3UMiqga96O1W9haqWcHd0j6o2KjAw0P2h7OZfhFMfrjaZTGRkZFBaWtrmQ1jLSDXAUI6vEhmMK6qx2fCyWpHJeYqk/cwtL6dU0holXtnTUvawDDttUJdDdnwyGxakkF3ZgBo/OG11Eh1PfPI2FqQUU9lQRXl2PDvW/8bW7EoKFVOXC6RQKqVo23o2/u9//CKkvt/UFv2+YiUJSUmsmTuX3xTfrDn8b+lW4rLKqGqopjh1IRuWzueXeZvYml9LmfrUi7ssueQkJLN+fhLZFbmkb9tA4tz5JKZVUNDS5toiqjMTWTQ/kRUrNpK0bRlzf52NsmXWL7+ydEs+WWU12OqLyE1YwOrffmfu/O2klddTrcrtkAxLU0lOTmbO2hR2bF/PhtW/ueWVjj/QrF/E/i1syiyjVuSdQvreMQKapqGWN/bq1cv9C46q3qofxwgJCZEBrou9tXOqXVOfcFDtQ3R0tHvwpNorFb+v7dWhkFX9p0JK2b638raVpsq5rzY3y7alt6O4/ZVVZVY6OsqndbqSOdSyKn91vTpDLvF4ORWJc0v1LRJEHrXc5HZ4SXyzo0vxiY/L7QRTfLvCcuIUIZdQZ/LE5cRWtoPC5JVsWjKHLVtTyS2sxNZQJ1REZVE2mQmZVFQWUJG/lawFs4lfsIwt8TsoqoMGacZtVdlUbJ/F1hWzSNiwkexSF3Wl2RSnrGHtwtmsXRtPcnoBtaKzoXQHhdtWs3bBXNZv2MKOnFIacVKdt5bsuFlufrcNRVWSfy2VWavJ3PQLaxfPJykli8J2vuNlq8ppsmHlLDaLDVnSfdfZGmmoyKQkcR5JK9axLSGd0oZ66qpzKEvbxLYFc4gXG1Jzimhw1VCWsYr0NWLvgp9Z9/tcNiyew/oFs9mSlE5eqTjIOgWoztRVBAwmMx7e/jQ7tqRx/oMKt4MstJs4voIxW73/kL63CFUfWrcNeztX7YZqJ/eljVUyyhZV7/eWh0pTz6CKtyUZlIIymUXtKqkBu6Kuyil+JadIhRV1ltRDspJT1FmZZr4jUVbZrsqqSIW7SuraKuqqnOJXeSpSuKnzrpCSU3SsyXYFo2ZehVNubi6LFy92f2PDKgM6Rerhft26dW5HWDNv66NqOFTFbx3fmXOVr5rV7Qxvax5dtozWmLR3XlVVxb7irK6v6hjKZWDfnv724vcnX132z7m+qlM+Eq+vxWJx/5qb+uaP+r5XZ/sYdV+phw/1PUP1Nsmtt96K+uXInj17qui9ks3hoKq+ngyZHKiUo7e0k31CQwn188MuA5WU0lKy5TmmWibm7MKrnIp7VXioE+3iESpexfLPfuTd+2azMrucArHJXlNCyapP+NeP33Pf7C1kleewY8W/mPvufcxckUW8YhK+ru31wp5Mwnfv8sG0adwoNK0deuLFF/nXN9/xulybexXP1Tcx7emZfLwsldyqXLb8/BDv/v0ebrrjI2ZuKCRVeaQc4lYqWcWqz3/inXu+ZVn6GnGcvccXt9zNF/PTicuX7Jv3wkTyF3/Bw3d9wQsvvM933z3Lbbddi7Jn+o238/TMdSxJLaCufDOr/3Ufr973OLfc9RPz0kpxqxFnIClz+OGHH7jlzV+YN+tt3n/1Pre80vEHuuoGpj31FTOWpFAsNojLUf7re0cIqOWM6k3NCy+8EFU/1XNGZWWl+5cdyzvoj9SEnXpDTLUP48ePd79t21nZtvqzQyWrlnmqwZxqt9qya29xB8LmioqKTj9nNNvSnO++yqprd6TKquesju5rd7oL8UM5xdElJGHxYbGbXO5ws4PL7QBTPOI1VzzqXB0VKR51f7jUiVvx3v+5nA7qUuexddkPfPdrMraef2Hc1c9x499fF3qQCy84jaGiouMFacLU5m6Q2O6EDD2f8U++xrSbr2DiicE4nQtYv3Qp61Zup1I4drWBmvBHjaPvGbdwwxP/x0UXDGV4YDKuFe+zSZxoCV16A6uSysyVbJ35D1avsVAZPJ2//P01rrz/Ns47qxc9XAtJWraUtSuS3TbYxQ4ox+VKYOvvv7B+2UoywD1BIQd9P5gIyMSGtzi3fMK6o8lf66zMXr4ExQzC4hPQOqnD884+Cza3V6qt2dc2R41D1XOeqvfN+to7qrFUa+MN6kE2ICCAgC6QmsVV3/RQH7LtipzibZZV8uq8K3SsySpsFE6KVLirpK6toq7KKX6VpyKFuTrvCik5RbpsQIf1StUh9cCiPiobFRXlXhJ0/vnnoyr21q1bUQ+hAe3UTXVtzWZzh3m0Ja/yVdeorbSO4nTZgE5jvj9YqQ8Iq7dj/P39O51fwM57ReWrZu6bz7ty1GUDOo33/mClnNxH6vVVPxgQHByMos62881YKX4l1717dyZMmIB6Q6T1g0nzuZqVV298FYoTObtcHpblwS3E15cegYF4S9sX6eNDL3GCqXu9uKGBbcV+9Hw9AAAQAElEQVTFlFRXUy9hZ2dn5Jsz+1OPMqKSWXinOOocdgdq/KRiTF5BBB13JZefM4V/nNWXaH8PXE5Jd9hxCJP4+fbBSg+R6cugKTdy7Wef8ZbQZy8/yAu3nkPk+Ms59aYn+afEfST0+H33cvl5p3Pb45dxwekXM87nDG6+fBJnntCbIMnc6LQTGmInonsdv8RvZ604qkQ5SFpTWUwS7MPAsSdw8mVj2JiSxLrtOyjBgZ1S0ndsIH7zKoZecDyTr7yOc06/icf/Op4zLj4f7zNv5rJJAxjfS2abRZ9LyhwaUk73Htls3JzPdrenTXKT6+oQcpp9CRh9GdPueoHPPvtY6P94+vYzuWJsEOfe9HfufekzPvvwbT579GKuObE3wSJqFtL3jhFQn1tQ/Y6qp6quqzqrnkU8PT1R8QEBAe22kYpXyShZReq8s7IBbeg9VLKqTdE0ba/PYG3Zq+K6aPMeWB6Jsmppe2fuDYVNazoQskqHul4d39lNHC6XOL6kPVXOLLsT1De/VJviUHHi1ZJmWeJwt7kqzi7tjV2YHXJ0KB43SbrEKV1NWjv676S2Mo26qkwckkFRXgGFxSXUmsy4TD0I7T2c4y4ZS1RUIJ4dqWovXSaDLEL+otMjqjvBEZEMkbL6ZlfQkFeFWlDY5HhSCjS8fPzxFjIJf2jkMILDBuKSNr6wsoKiKjWzofg6Ium5qnOpzcsjc5uD2sgoPPt1o7vo9PaPxkfGNd37OrBWZFKbnk1uOdQ3Kp3+aNoQ+p95B2fd/QrXPfYqU84+kWExvipRp4OIgEUcXJ6BoXgFhWOyWHfl5CH3gorz9A/FaPHYFd/ZQFfHo6reqnZDHVu3Cx2dq+dJTdPozDhWjaVal8GgljCozLtKauCtqKtyil/JKWNUuKt0pMoqu7taVsWv5BSpcFdJXVtFXZVT/CpPRSrcVVJyiroqp/jVfXEsyarZRbXccceOHag3ItSvJykymUxkZWW5Z/5cMhBQ2LQmxXOkXV91bRW1LktnzpWcalw7w9ua50iUVddXDUJal6Uz56q8ijrD25rnaK2DagZfLbNTpGabmst9IMqrHFnN+jp7VNdX0zT2RbbZ5iNNVtXfZpvVA496q0QNjls/mDSfq7e4isXxVVxTg1rq6CeD72AfHwLlaDEY8PPwIEKcYZEBATiNRrKFL6e8nIraWvcAQ7Wdzbrcx5pCKtM3suDXX1BvDzXT0g3bSC1upKEqh2xx6mxcmEpOVQM1NGKrLSAnfj7bk5NILcW9/KSxPJuCpGX8Nnf2Tj3qbaSNbEgqotRpw66WNCZsZ+0vG0nY+AtLl/7AD7Pn8sPyJBKyi6hsKCN7+1ayC7eQWZXI2oVzmL90PQtTy6iyG7CYTXi4bNTnppCVXUB8VhXb1i1kxfwF/Dx7BSuW/cymbUmkiD317tGMDVtdIbnxv7F9j3hVapP8CyFiyDjGXn45FwldPmUS55w4mIDeY4g94SzOl7i/Cp0xcSKjBvdjwhmjGNp/BL28BjJ+dCz9Y4LwEi1GIb/IAML7hkDmVkozM8mphUYZQEqS7IojmPBBwxl0+ij8K9YIz2aSCxuoK0xhW34Fy2rDGHPqIE4+eSyD+53AGaN7M2DEUDwHjGdUbDi9gi2ip2kP6u5Jj4FeVK1KJ39zASUS7S6uHA1mT7yiRzHypHO4/PK/Cl3A2RMGMqaXD0OkTBPPvZzLp17E5ZOHc1yvYLyVjJC+d4yApmmoNqZlW6bOW9bflmkdhY9EWVVWTdPYl35UtXFKXh07wqZ1upI5lLLqWrW2qaNzJaNsVseOeFunK5n9lVWYqevU8Z3dxOESJ5ZTSHxXyNyDkFPIgV1ObEKq32kip7sfUfHq3CECbnI7v1woHS4JN2nt6L+GSTkdPL3xlbwbchLJjlvMpmULhNaSkVWAPSwEk4cFU0eq2kv38MAo8h4aGHz98PT2JQIX1soGnNKfNYhcc1OtSdgiDg6z2QPxQokjLBJPn3DUViOTR7WNiluddUAyPqG6mJqSYjKLodZeTHVJIjukXIlrNpGanku1AexVFdjKKqisA/VjAiBOFy2CsP4T6H/SeRx32rkMHhBDRJDY00GWevL+IWCUa271DcQvMgb1ppe6/oo8A8LwDonCJPeowWjqciZdHY+qemsymf7Q17RuI9o6t1gsbvtU29FWess4ZZebucU/Q4uwHtQR0BH4kxFIT09n+/bt7k60T58+HH/88W4KCQlxO77Wrl3rXg75J5ulZ6cjcNQhEBcXxzfffOMmVecOuwLqBv0BAfXWV2pRESW1tW4nYffgYIK9vDAKp3p4N8jg1Mdspn9oKEEy410lD+IpJSXkV1SgXsH/g/MrP47M397lnluvY+rUqbvoyXe+ZfaWaipyVrLskx9494HZrMipoJAaqos3sfKju/jhe+FJhop6qNmxnE1fP82dN1+9U8f1cnyft7+NJ9leTUPxSpZ/+gP/d/17fPb+9TzxhOR19c1MffobPl0eT0Z5Ckt//JJlm/7L4ux/8/p9N3Hn429x51cr2DRXZH74XsJrJDyTJcvi+GRxDt+9fj/P3Xkv06c/x3NPX80H389k1jYoF3ugWgYfcaz69B6xs2W8AHWg94g++PcfxSVV8YTkJbNCPFLVzR6p5rzCegnPEC72/JXQwrUsj6+lOn4VG2si+KXHbYwdHMGICDrcfHv3ptvw4+j221bq14jzTCTqhPRdR0BHQEdgXxFwut/ucmF3IY4YJ26Hl80mRzs2m136DpnAkHO7XY52OZewWvprd9jczjDlALOL08spzjDlAOuMHZrBSHDsSUTHjKWHy4FXzlLSf32Lr56+i0+F/vvRx8zfWEJRhfu1qM6oPHx4qiupqaki0+WkNmkOqd+9xAwp04ynH2fmp9+zTPrNEvXa2eFj8TFvicXLz7280cMnQPxeBiENb7UcMjTaHT7aATIc7QXUy6cjcDgjEB8fT3Z2Nuptr4KCgp1vEfyAehtCvRUxb9489xtgh3MZDqRtui4dgYOFgHKEOGXGtZkOVj663gOPgLpmDrl26hoiDq6WOcj4hUYZoDhkgCKjFupraqgTZ9mezq96EUkmYUkKq2abOfXaZ/j722/z9iv3cMspgQwJdeBUinDStHzP6c7GJbPmLneczT3oaeIBbxnADL3gYV567T0+/VT0vHoDt0zcjHfNBpavLqG6xiZ6tuIwJuPo9QhTbniJNx47n6mlizBsTCKhsDeDJl3MCUMvYULUX7n1+Td4+bGbeP6sPkT5mlBlxdOXwDFnM37cEK48MZIptz7HAy//g/feuIkHLjoPf28/FiZvR30LjZoi6ksK2dJwOpbgERzXF7xlYl0KfeB3zQcv7wjGnRCBj7+BxOQSapteP9udl5unp/BMxFlQxnf/N4O3f9hMZaOVi04YSIivJ+K33M3fXkgLwyugL8dPqcKvRwXbZBBVpy5le/x6vI6AjoCOwF4QUM28U5w0qo1VziuD5sRkcGI0uFBhkL7AYUeTdt+ouVDkcjpQZJBzgwE0TVKdSJxL/gnRiU0zoPkMJOqEyzjjsX9y2d9e4cqbb+L8yf0IC/KkMjOfjDmryS6wU+3rg29fMHl3Qu9hxOKSMtJvMr2m3MPVD7/URI+8wjV/e5VrH7ub86ZOpH8A+FoOI6OPUVM0oxGzpzdewRH4RfQUinF/5N7k4XlMIGI4Jkp5ZBVSt/YYQEB97DovLw+13FGFTznlFOwygEtISEBRZGQk6k2w7du37/pFNPfA7xjARi+ijoCOgI6AQsBoMBDg6YmHPKjVNTSgfumxurFRHFVNAw67OMRq5Dy/shK1rJW6OqwOB0aJd8hxV5tpF49JaTKb00tZURrOqNOncPHll3DJBROZ0M+Hbn4qt86T+hhsQHg0MX5+hHt74SXPi1ZzGmXlOaRn1ooPTkZGavBk9Sao/zmMmyx5nTOWE33SsVYWk1cdTES/4fSMHEFv/5FMOOcippwxnnMHhEp5TW5DDGZPvHoMoldMFGN6+zPkxHOYNOVcpl56EpMmnUJ3TNSt3Uh2cS2FhflU5uWQ73c8nhH9EDV4NqnhwG8WeWgOoMfInvjYHVQsTaa4qo6aPTJSPOF0H3EmUUEGzDnz2FRqxeofzV/EuEBPM53bfPDwCqPfBB+sPrWkbcimvLoRW+eEdS4dAR0BHYFWCMh0xs43tsSHhYdZw9PD6CarxYjZZBDnFljMBqwSr8hkNGCSeDef1YzZbAIMuPuXVpMxktD2Lnx15TW4rEGETDiPwZPO4/iJpzJm7CCiAn0x1jdQXlhMTYOG0+qBR4jkYGlWpfq7Kmy11VTngL0zr7/WVFMv/EVSyIZgH0yBPviKOpPQH3ZRX1dTKBNHxe4kf29f/Lx93OGO/2ngHYxXYBDRQeBpDcYnfCh9pIwjTpUyTv4Lx08+jYEDoogIMmEQ9o51HrMcf1rBNXFUGkwWuXSR+HXr4yYPnwAM+7Dc8U8z+gBmZDiAunRVOgI6Ap1EoLy8nOYljQEBARx33HGEhobuklaOr/79+2OQwV9qairbtm3DKQO6XQx6QEdAR0BH4ChHwMNkondICP4eHlTV1JBcVER+dTU2GUjI8zoN4uAqrq1li0wk5BYUoElauMWCn5CmabvRqRfn17ZkkswmVg6XwUa0lTCf3cldDtXsoHjT13x8583cM/U6rrvtBf5vbj4bcltq6o/Veir9+vkSHu6NyTOIkMEmfKJa8uxD2GpFlNKvooqx85ayJa2K+B35lGSlYu8VjU9kOMGi1iR00Ha5HsTG4ptXR8DMFaSVVJPfOjMPP+h3DhNOCue2czKIGDeZmH4jGS+DOl9za+b2z42SV3DfgbhqGsldsgK3o7N9dj1FR0BH4IhG4OAb736Wlj7EaDTg6+VBgJ+nkBd+Pp54e1rx8LDg423F39cTPyFPTw+Z4PDAz094fL3wFB4MJkBrcoDR8eaSvqpk06+kb1hMUhmIDx+zTwB+MdIfefkS4ucBscF4+liQFr6VQpec51BXmEfOSqgXeYlof5eykZ9DmfDHSz9YMbAbXv0iiBKJP+oGl0zUlBTEUVq4GU3TiInoRo+wSOHuxK4JT0R/Qvv2Y0Ksi+DsLVRuTkKVsco9S9GAy1lE9tKf2bp4YVP8EbiyU0p5VO5ewREEdu/nJrO331FZxrYKZWgrUo/TEdAROLgIqCWOc+bMISAggNGjR2MyqY50d56apsmAKZyzzjqLkpIS1qxZ4152s5tDD+kI6AjoCBzdCBikHfQwmwn39SXazw97YyOZMnGwRdrEfHF6pZWWkpSbS1lxMV4yuIj28SHY3x9fOXqI08RgaH7EkcGDyykP+fKgLzrV87qirqMnTjS2s3nuHOZ/vArT2Q9wxUuf8v4bz/H4ZVGMj22pUeVgcA8mUEH1zyDp7rAc93n3AK0fvUeEMfIvdWSVbCcuLp+sVAMx0SFEhvuonDi4W5MNMcO9UbG7DAAAEABJREFUGHZWDgkp+WzfUf3HLDUD6hKoJUVoBjQhQ1fLb/SCkOPpFVHNKL+ZJGWW0Pwjk3/M8CiJ0YuhI6AjcHAQkK6grt5OblENcdtL2LxD+pD0cpIzK9ieVUFKVjkpmeWkZZWRnl1GRnY5mTllZAnlyHlOTik5OSVCRVRV1WK3OzpppxOXK42CrT+w9J37+frl+/nklRf514c/sjEjFGvMyZxxyThionoQHjmY/qddSK9QG85tP7LsnYeFfx6/r8jDdZz0YQFtZCn9G9vmkvK/V/nk+Qf5ZMaX/J5QLV3FxYwffxxjh0Shml5FStrldJCx5FMWz7ifT//xMD/8lEBK7SB6nP0ww4f3p09YM6fi3hsJn+aPX8+xDJz6MMeNsRJUqWzeWcbn/yb6X2Tuwq1syxUM9qZKT/vTETAYTRjNFjdp0j//6QYcogwNhyhfPVsdgWMWgXIZvGVmZrJ161bU8sYhQ4awe5C2G5bg4GAmTpwoHaaLlJQUcmWQp34dcjeHHtIR0BHQETg6EVCl0jQNk9FIgKcnEeIACxSHVn1DA5llZWQIZYoTrEjIJHFBFgsRAQEECnl7e7t/pU3TNKUGaWDB0wuf+gYCCkuorLJT456Vbkre838jTmctdXVObDW12CvLKCl0UFOtuOzyr4i8bTmkrK/Dd/SZjL/kAi469wSOC/Ym7E95ojIBIYTHRtBnjAeV8YvZmJjH+sae9I0KoHuQRdIP9m6UDEIIGxhG35M9qdqcQl5yHkUS2y6skrZPu8EMXt3pHh3AkJ41ZCdlkJfetDxnn/TpQjoCOgLHLAIumQJptNVRWFxIwtZtxCVsJi4+ns2bE9icuJnExAS2JMazdUsCSULbkhJI3tpE25PiSdkmTqJt8aQmxZGXtY3a6hI8rF4ygW1GU57+9pCVNM+wGPxCI/DT6nCJDQ12A43GcIIHnUD/sScwelgPQv0C8Q3sRfjwsxg47jhi+0e6+bFZMQf1IWriZAaeNJkBMm6IDACruTlDFzjsOG31NDQImYPx6T6cESefzZih/egd7tvMuOvotDdib6hz8xsDhxA+8ExGTTyHPr0iZBLJC80zmvDBY+l3/PEMGxBFsK8nnt4R+PaaTOzoyfQXG6TLERs8sAb0JmzEOQw64Xj6DYzaabPorm8U/QasETEERPcmWLAK7jmK7iNOYviJw4iO9MdnVxl2maYH/iQElMNLMxjl3hXStD8p10OfzZ/yqHboi6lboCNw+CCgvvOVnJwsAywnMTExxMbGytjsj1UxICCAMWPGuJdDlovDrHmZ5OFTEt2Sg4yArl5H4JhHQNM0PMSxFSTOr34hIQRIuKKqiuSCAvKKxQlSW0s3cY5FBgYSFBSEv78/Xl5emM1mNG3nw5zJDDKZEFVRSZ+4rTKT30CR25nVFryVMptfSGmxnRrJoz57O1viGsjLa8kbJYOdwYQEe+LjXUBDVTLJCxso3NaS5+CGfcIiCQkNwzT7czaIM+7nqAn0i/Chj8/Bzbeldp9efYgYPoqo9eupkcmczZJYK3Qw9tCYEfQdfh7VGzZTuWXrwchC16kjoCNwDCDgdFVSVpZC0uYlxK35hQ0rfmTDyp/YqGjVLDatbqK4NbOJX/Mz8Wt/JmFdE22Wo5vW/8LWuF8pLkwRZ1UIVi9v6RNM7aKnGcwEj7iR4y9/gxv/3pJek/PrOPuCkbuXJVpCMYScxMjpD3Ohm1fxXM8lt97EuDPeYNqdb3DJ9Cs5rhcEeO3MUjPCwLPpe/Ejom+n/nvv4/qp4xjYLRDPnWzNB+XwiDnleibdupNX8rn8+hs4fWQwYf4WsISgBU9gxFUPcaHSM+0EBkUHERQxmu5iw3l3vMGlV0/nuN4Q6K20ekh/G0b0Sbdy8o27dTaV9XWx6X4uuEwcekGhDJx0Cyfd+DQ3PHk9E8bE0M1HyeukI/DnIWD487LSc9IR2BcEjj6ZjRs3kp6ezhlnnEH37t2lw9DaLKSmaW6n2PDhw+nRowfz5s0jKysLfdMR0BHQETiWENA0DbPJhK+nJz0DAugvjq4Ao5EIOe8lDq8wcWwFSZyfnx9Wq9U9CNG0Fu2qSZ7OQ8YRO9LCwL5zmfPWnTx2883cfM8rvPVbIZuUY8skT+BB4+gzyoMBsb8y5527ePyVz3n8t2Iao+z4RCjErfIvll4jw+l3Qg6/zniYJ25+n4ef205273pcsZLcmd3oAcF9iexbToj/f/nPU7dx39Pv8fAvoqe8YacGoxyDCYvoS0RYAKu+eJoX73uaux/6hUXZFRT4hGGNjmXAYBMnDQvh5H798Rc8WpRa5Lu416RTtnUe/37xP3w35yuWlf7MO5//xtzlOygRVeq9Nzns3rUwvAKGM3bKcHqNisS1O6XDUE3GGpLmvc9Ln//OL199R/kv7/Kf37aybEdNm7KaTy+8Y05k3EQf+vZXPyjQJpseqSOgI6AjsFcELFYvAoLD6NYrlpgBQ+k9ZOQ+UR+R6zVgGNG9++EfHIrZw3Ov+WoGEwajGZNMxuxJRoxGA7vbbglpBgxqSdouXiNG6QMNBrMchaT/MxigZTeHZnTL7NZtwqj0aqKPP26a6De0sKdJv7ZTpwZasw0mTDv1aBKntbRBsdG8aSJiwrDL5pZlNYktRjStJY8Jg0HOm8X1o47AHggcvBPDwVOta9YR0BFoiYD6VUf1C4/qA/Z1dXWoX3hUyx5b8rQVHjRoEOoD+Nv1X35sCx49TkdAR+AoR0DTNIwGA+oNsBAfH7cDTH0DrLs4wqJDQggWB5hyfHmK88fkHiC0erQxeIBXT3qOGsLxZw6kp58LD1sttbUNNNhc2JUvxWAB7x70HLmTx194jF5oQf0ZdsZZjBozgD5BJjyMoUQMGcDgs4bQXfHYTbgs3el1+hmMHD+UYd398PSLJnpoP0ZN6ks3Xw+8sWD2CqfbsMn0EydV3xALHn7d6T6iL2Mm9yDU7MRQL7ZoEh81lKGx/ZjUNwQ/qx+B3UfQd7TIhZnxM9RTW2cTe124BBPN7IUxfAD9YmPF+RWKr9VEpzZv4e02iFNH9WZ49wC8RMgghMuJ0wWNWgihA2IYdloMoaLTIgAZPHwI7HOq5DWM4d288LIoCR88fHvR78yzOeXiiZw5OZZe/lYpr1LWRF6h/ek2ULDpHUH3AHNTpPrvtONCQwsZSP+Y3pzW0xtPk4bdYcJkDSVy6GnE9h9EbBASLwKWQKzhgxhxxpmcfuYJnDGiGxHeFpo0Kls88Y8aTO9RpzNQyhQuvkyR0ncdAR0BHYFdCGiahsXDA98AmViI7km33v3p3nfQPlNU71hCu/XA2y8Qs8VjVz4HLLBXRRp4RxIYM4LhJ57G8IG96BG6t4ZPwzNsOJGDJrv5e3UP3fnW1l4z0RN1BI46BAxHXYn0AukIHKYIqKWL69ato7i4mICAAMaMGUOIDNw6Mrd37970799fZkgMqCWT2/RffuwIMj1dR0BH4ChEwCAOMKvFQrCvLwPCw+kVEeFuQwMDA/HaudRR8bRX9PBh05h8y0ze/XgmM2d+wifvPMI9Z4QzKmq3RPiwqU08HwnPa08z46FbuPmhj7jiwks4px/ikAKf3icy4tK/88YH/xI9wjPjFm655SNuOf8arpvQk+CeJ3Hitedz6z/PYXy0H+H44BM8nHHXvcH5F13Kuf1N+FuD6X3itVzy5Ew++EzyeuYO3pg2nhFn3so151/E/50rgzJxJPn0Hs+wS57k9fc/k7ye4d3/O5fTuvsTXl1EfUkRW+3nYg0bzQn9wdu6uxx7DYUNIeqEabxyy5libx+ChdkkhE8vgoZezLWvvcdrM8Wmf33IzKemcv1JfejmF8Wgv7zMBRdczw3jgwn1dUtg8gokeOw1TH/wFt57/TxOjwkkQunaSWGDL2TcX9/mlrNGcXJf352xYmvMOIZc9AT/fPdTKddM/v3RO/x92mjhCccrYDBjr/4n519yGVMGQKBnk5iHbwSxZ7/ILTf/jXdvPJEx4X40aTQKQxAxY6/kjDveZOqE3oxoaYSk6vuRi4BuuY7AgUTAaDJj9fbBLyiUwLBIgiO67TMFhkbiFxiC1csbo6mpTTyQtu5Vl2aAiOOJnXwjNz75f9w49UxOHRzZrohmMBE0/AaOu+wNrn/in5w+cSh9wtpl1xN0BI5aBKTmHLVl0wsmCNhsNioqKoiLi2Pp0mWsXL2GtevWs37DRtTyu/YoMTERRe2l7y1eySnaG097aZs3b97nfA93WeW4kkvCqFGjUG9zbdmyxV1WhdWmTZswGo306tXLTeoXHpsxUmk1NTWcffbZ7uWPVVVV7uupnGDq22EqvZm3s8dmrI40WYXZvtp8IGRVvVH1R9WjpcuWsX79ekpLS2lsbFSXVicdAR2Bg4yApmnuttJDZu/Vm16KLOIQU+2npmnsbdMMRgwmi8zQW7BYzJjNJkziNzG0ENuDx2zGYjJhMlnceRqFT3aQQYfBaBL5Jj0Wi8nNY5I23CjKNHe6EZNZ8tM0NGRzx5lb6NFQeRlNliZ7xBaz0YDSaxQ9ZslM05rlTLvyMpubdBalbSB50yxqo0PxjoogVHjNwt6pXTOg8jabjBiVvbuENHe80WxuskkwsuzikTSjGWWbqS0Zk0lsNGLQhG+XPtAMEidyJqOUTWP3JjaosprNFrkWQipPN48wudOa8hIYmvBzS2poSpfKy9RKn3CpvIwmkTNoyI6+6QjoCOgItIeApkl7cgAI0dFeHgc9XtpKzWDCJO2eyShtbQcNn+I1uNtQMwaD4ZCaftCx0TPQEWgHAYPL5cJut3eZlJzT6eyynMrrWJRVZVZl7yopOUVdlVP8alCultnl5uWRlZtHem4BaXklpOaVkZpfTmpBRbuUXlyNor3xtJem5BS1l763eCWnaG887aUpOUXtpe8tXskp2htPe2lKTlF76c3xuZWNNJh9CYkZgF9Ub9KKqtwYN8uqNK+wHigqbTTscW0qnRZ6DT3OnabCOworySqrI7u8fg++5rw6Oqo8FXXE11a6klPUVlpHcUpOUUd8baUrOUVtpXUUp+QUdcTXVrqSU6TSdki92ZFfxg6pR+k5hWTm5OOuX9nZ5Ofnu51gqu41k6q7iprPu3JU7eu+yio5RV3Jr5l3f/I9uLLt91OdydfhcKD4FKnwgSxvS33Nejs6KjuQrSO+ttKVrLq++5rvoZKV4tLaZlUWFd9Z0jTN/dBulAd9k3KCiNNEhdWDPF3axOHiGU7UsMnE9utPnyDwMHZJwSFldhl9sPhFMXRkL3p3D8JLrDEI6buOwP4i0Fb70FxPW9ffttqn1nHHmqzCSF0DdWyNRUfnSuZQyqpr1ZGNrdObbd4XWSXT1v3WOo+2zlvKNtugsNNJR0BH4M9HQNXjtuppe3HNdVbV4/Z42ovviqzS3xoNg1JcV1dHV0llrKircopfySlS4a6SklPUVTnFr+QUqXBXSckp6pwHlhYAABAASURBVKqc4ldyilS4q6TkFHVVTvEnJ29n06Y41LHBacTsH47NJ5xa7wgqPSMptSqKkqNOpdYjBAPdzkN4v0ZSLvWmxisSu08EpoBwHEYPUnaksXr1GvdbYOqtPFX3mkm1r6rhVd97a47r7FHV+32V3Z98j1bZhoYG1JuwilS4+Toc6vK2tKXZpo6Oh9rmfbmf27NZxbd+MPlzzn3wCR3J+Ovf5oIWSxr/nLz3P5ewoZcw/q9vcetZI5nQx2f/FeoadAR2IqAGMa3bJdVuthXfUVul0o9kWfVWtypDV+hILm/r696Zcu9PeRW+6rZTx87k1ZJHyTTLKhtUWCcdAR2BQ4OAGrN05dmwZf1tWa87E+6KrLKrNSIGNWNqtVrpKqlZ1n2VVXKKupqn4ldyilS4q6TkFHVVTvErOUUq3FVScoq6Kqf4lZwiFe4sqQH4KhmM18lgz+wXTJVHKNUewdSa/bEZPXFoZpyaAReKNDnqpD68q5N+H+z9HpD6IvXGoZmkHlmpM/lTI/Wq2iMEzSuABpud9Rs2UFpWtqs9VXVXtZWdrbst+fZHVr0Rs6/5HmpZtZytJQ6dCTfbvDdZi8WC4lPUkk+dK6xaxnUmT8Wzv7KapnEo8j1U5W0rX4Vh6weTP+1c6rPBZHYv5dtzed2fZsE+Z6QZjLiXrxgNdLDSZZ/z0AWPTQQ0TftDu2Q2m9E0zb1EVbV9XaEjUVa1S5p27JR3f6+Rqimqj+3KfaF4Vb4HQrZZj9Kl09GLgF6ywxcBo9H4h35D1fH2SLUXyKbqbns87cV3RVbZJdnssRtkQ2XcVVJyiroqp/g1TeNYk9U0bZ9w1jTN/cChcOsMVVZWkpef76YGzYLLO5h6ix8NJm/3gF0N3J2aDOLR0DcdAR2BriGgnGOq/jjcDjAPd72qN/vh8Ayk0WCloKjYvfxR/biBanBVO6dpmtvp0pn625Jnf2Q1TUPT/vx898fmZtmWGHQ23BlZNZhR16SZmnV3RraZt/WxWVbpbp3W0fmxKKtqW2usFA4qXicdAR2BwwMBTdPcDuGWbVhzPW1df1vytBc+EmVVP4Fs6theudqLVzIiuk/9fidk2x1LHAhZpaO9crUXr2Q0TfvDPdMef8v4AyWr9OByYXHUYbVX66RjoN8Df+I9YHTZ3WOOlnW7o7C7zsI+txsi2inZ5v5H8TeToTmgH48OBNRHvbdvT8HXzx+bVyi15gD3m17qLa+jo4R6KXQEDh8ElDPMoZmpM/vTIPXN2zeQ9IxM4uPj3UvsDh9LdUt0BHQEdASOFgT0cugI6AjoCOyJgIYL38ZSgupzddIx0O+BP/Ee8HDU7lkZD/Mz3fl1mF+gzpqn1rurX3V0iYDm4UONNdT9ppdT0y+xQKLvOgIHFQFVz+wGD2o91FezfdwzIGr5saqXBzVjXfmxi4Bech0BHQEdAR0BHQEdAdTzVlZWFpGREYwaOUInHQP9HvgT7wH1Xa2CggLUdyGPhOZI94wcCVepEzbW1taSkZFBfaMdl4c39WZfHAazSGpCe+7FOS4ykpz7TTmpUJLnoKGuDrvNhsvp3DMj/UxH4CAjcPio19z1rcHsg9PiTaPDRVZ2tvuB7PCx8di2JDQ0lP79+7spKEiclMc2HHrpdQR0BHQEdAR0BI4KBNSH+tXnJvz9/enWrZtOOgb6PfAn3gPqx7mqq6uPmLbEcMRYqhvaHgLu+LKyMjZs2EBJZS0Oo3WvSx03r3Sy6GvHftOK2S62rm2ksrSIhtpq7Hab2xb9n47AsYiACw27Zpb650F5bSNxcfEUFRUdi1AclmUePnw4l156qZtiY2MPSxt1o3QEdAR0BHQEdAR0BHQEdAR0BDpAQE/eRwR059c+Ane4iakPupksHjhNntgNlr2a5xdkIaybF+HRirwJ776TouXYAYWJjJINFfmQCE+Mpgayd2yjvKSQxvo69E1H4FhHwG7wwGHyRNVHVS+PdTwOl/Kra2E0Gt0fyFThw8Uu3Q4dAR0BHQEdAR0BHYF9QUCX0RHQEdAR6BoChq6x69yHKwIGgxGL2/ll7dD51a2XJ8OP8+WUk/2YeLIvE0/y45SddLIcFZ10ki8nTfBlwom+nCjH8XIcP96XE07wY+wJvowd50vsYC98A2wU5WRQVV6KrbEBfdMRONYRcBhM4oS2uuujwWg81uHQy68joCOgI6AjcDAR0HXrCOgI6AjoCOgI6Ah0CgHd+dUpmA5/Js2gYTGbwGjGqe19wN1vmBfnnB/AHdcEuun2awK4/eoAbhW6ZXoAN18VwE1XBnLDlQFcf0UA114ewDWXBXDVX5voimkB/HVqAGNP9iKkm5PKsmLqa2tw6Mse0TcdAQcmHAYzJrMZg8GgA6IjoCPwJyCgZ6EjoCOgI6AjoCOgI6AjoCOgI7A3BPSR2d7QOYLSNDSM4gBzaRoube+X1aC5ABd2h5Oy6kbyy+rJK62joLyeUjmvabBTXNkUlyvx5dU2ymts5JXVkVNSS2lVo8jL7nKKGtHlEhJ96r/EHtK9vmgzuYsfYe6HD/Dtvz5lTaqDkiPnG3yHFLtjKXOX04GtvoaaklwqclM7TXXlRdgb6pru+3YAU3UQqYOqPho0rR2ugxKtK9UR0BHQEdAR0BHQEdAR0BHYCwIuexn22gQcNZtwNmTgcjmE+3AYxYgZ+q4joCNwUBHYu5fkoGatKz+QCKgxtqbJQFsG3S5xhHWk2ykOK5vDRWWtndLKRnF2NaKcWhXi5Kqtd7idXcXi5CqubBAem5tKJFxc0UB5dQONNjt2uwOnQ3UYHeX256XbavKp3D6LrSt+In7tGjKLndQ2/nn56zkdGQi45P7H6aSurIiKnFTKs5Ipz9wLZW138zVUl8tDkjh991pMVQ81NE3bK5ee+OcioH58YNu2bShSPxDy5+au56YjoCOgI6AjoCOgI3BoEXDhshfhqN8mjq/VOGpXCW3AWZ+Cw1Yhj4V2ecZzHVoT9dx1BHQE9gGBzovozq/OY3XUcKpxvxr8KweY3emi0e6kodEhDi0nNpuQOMUa7S45d1Fvk6OElaOsQcINNofw2qlrbMRmt0lH0ZEj4KiBTS/IUYSAwWDE5OGJcmaVZ6dSmp4ktLVdKsvcJs6vNOwN9RjNHohni71v2t6T9dQ/HYFNmzbxzTffuCk5OflPz1/PUEdAR0BHQEdAR0BH4BAi4HLgqEvAUb0IV81CnEKOqnnYy37BVpuB3Vbvdn6pMdIhtHLfs9YldQR0BDpEQHd+dQjR0cfgcjnFaeVC/F445J9dnF1N5MTuENoZZxOnmHq7yy7pyvllEyeYOrfZ7eIkkw5EvfnlPLze/Dr6rpZeooOCgKahGYx4BYbjExolvixNHnic7ZLJYsW/W2+sfoEouYNik670oCLgEq+/wyHtlpDT6TyoeenKdQR0BHQEdAQODQJ6rjoCbSHgclTjaNiBqyEezZGMQSvFYGjA4MiGqt9oKF9GfVWyjG9s8ix4NLz9VY7THs+y17/gx9fn8nshFDe0hYwepyNwbCFgUAMCuzgzukpKTg0guiqn+I9FWVVmVfaukpJT1JGcGtR19tZV+pzi4FLjP3V0O8BkLGgXJ5d6E0z8X+IEAxVujhM/185zJw5hUPHq6BI9nc3XzWergfJUMhNXEb9i4W7asJ749BLKa3avUawvTqQgqYknPSOVvKw08lYuYtvWVNILK6RzqqM6N56c+CYepW/Lxnh25LiornPn1uKfQ8J/5I9fsVJsSCGvqIo6WvIsk/g4sjJ2UJC1jXTJNz0lk8Lyasm3lPLtG8loaf/OcFpGPmVSRBlnS376flgjoGl4BobhExKN0cOKJs6wtuw1GE1YvP3wi+yFh0+A21HWFl97caq+dVR/20p3qgoqSttK6yhO5amoI7620lW+R6OsY6fTS5VPhZvLrs73t7wt9TXr7eio8pXLS0d8baUrWWXzvuZ7qGRVeVvbrMqi4nU6oAjoynQE9hmBttqH5nrauv621T61jjuSZZXtrcvT0bnCSIGvjh3xtk5XModSdn/Kuy+ySkbdb+rYGouOzpWMklWYqbDCbW/kclThrE/H5cyV5zhxfBkb5GgXR1gFWv12bJXr3c6v+vp6Geeo8cDetB3qtHopRyFZazaTvCaVzFqo+4PJdcKTS+ritSQs3sr2aqix72l3Q0U2hYk/sWzhT/z0Uzu0aBGztiSyduFC1rh5ZgnvWlZsyKEIFw2VWeRsXcOsWbNYGp9O6i4PWwM1JTvIWDOL5PR0oaZwXHJLHmVPA7iKyF6bSPKKeDIKM4hb/jtLmvNaEs/qlCJqJK/S7LUkrZknea0hPq2UIhFVGmgoojQtlTWztpAux/S0OJSt89w62irXEpasTiFDxmu1rTBx69P/dRkBVQc7qrMt01W9VZl0VU7p6Iqsq40BuUEpqKuro6uk5BR1VU7xKzlFKtxVUnKKuiqn+JWcIhXuKik5RV2VU/xKTpEKd5WUnKKO5BobdzuN1M20N1IOK7Xk0U3i9FL+q5Ykvi2a01S4JSk+8ZHRFOdC3bR7y+sPaTV5sGMWCz/7Bx8+dddueut1Ppy3lZT8yl0ipQn/Zv3Mu/jombuYu2AWqxfPYfUz9/DNl7OYF7cDpzSWuStnsGyG8DzdpOvzdz/i56V2cot2qdkZUPgUk7vyoyZ+0dmU/7Niww+sic+mhEZpWkvcPMtnPM7Hz3zIkvlz2PD7t8x79h5+/XEhG1JzJd9tpP7vHeaL/R8JNelpyn/u/DVsy0d4dmarHw5rBKy+gXiHRGL1CcRotrRpq8nDE6tfML6h3TBbvdvk2VukU5xY6mGqozrcOl3Ve0X7Iqs6h33N9+iRrdujX2toaHDP6NpsNlS4Ge9DXd6WtjTb1NHxUNt8IO9JVZa91R89TUdAR+DPR6B1u6TaTTWIaB3fUVul0nXZPfsihUl7dKxh1Tx22Zf7qllWHRVuHdUSl6MGZ2OWTHTa0eR5TzMZ0HBikMGx0QW2mu3UV253Pzeofknd7x3pPHTp5Thsm1j88md898rPLChgtyOoC0aVpS9j4+dTeeKuqUyd2g7dey/TPv+cV+66ixfdPNOE9xWeeWM5CYJdZfoSln/5ElOn/ZVHP5rHrIQKsUAApZyCrb8w/5VpfDv/V76b2xT+8Jtf+cnNw86tHKczjiX//BffPjWD+XHz+fCJh3lE5TVNbHp0Bi/+lECB5JW85J98+fItktcrfPhrMrvUlMez9ZfZvDz1C+b9+jPz5nwo4ancrHS0SY/yyAs/8ZvgVtCw0wz9sF8IqDFHe+1aW/Gq3qoM1bGt9L3FKZnOyqq6rHhbkkE2rFZrl0nJGY3GLsupvJScIhXuKik5RV2VU/xKTpEKd5WUnKKuyil+JadIhbtKSk5RR3IWS9sD95YXuzmsGnSXeK+UI8spke6jtFPq6HZsSQMjyW4HlztO/jkkTsbwNKXjPqob3aUiRUcYOmxxAAAQAElEQVSn9poUCpOWsfDLBeQY+tPtrNu54oHnuOrqSzi5vwfOVR+x+PelLExQDiaXzFjYcdobsdsaSV82n7jf5xLXUE+J3UFNYTK5i19m04Y4sp2x9LvwGf5y6/Nceu0VTB5nJCK4pUXVVOduIPm7l1m3qpFi64VMvOdZLr7tWs6a3ItuzsVsX7WMNcu3UeF00Oi047CXyEA5gaTlc1m/eAlpMhNU6cildNsK1r/8ERs3QVXMhZxy7zNc/ODzXHbTLVxwxgCiI/wQqFpmfmjDeu57R0DTMHv6ENCjHx7iCGuL2Ss4At+InmgmMwg/XdxUW9lR/W0rXdX7QyFrMplQ+Xp4eHS5fT+cZVUbqexT1LJs6vxQlVfTNFra0tZ90FbcobT5QGOlytKVKmWXPqdK2uO0oiIKKytptEs/IXGqX+uKHp1XR0BHoH0EWrdLZrNZuj8N1Y621SbtLe5IlFXtkqYdO+Xd32uk7qR9vTcOhKy6XkrP3kgz+mCwdMclAxmnWoUiz/paY5k4xMpRn3OpqvOjqt7H/Ta26k8U7U3foU3zx2gawvg7/sq5t5/OSaEQ3Plh4C7T/buPZcilM3j4+RnMmPEqH75/F1cPmci5gy/myn/M4IW3Jf6ZZ/jwkku4/fmbmXLdNE63D+Hiy87k7KnHM1A0+arvqPn50DBwII2rMyhZlEiixFfiwiVjKqeM4ewOX4K7D+Wkiy8jMKmC0oWbd/JAReZWEr95mR29gjH+5TxOGXwy02+5kEsvvZjBDZO57MyJXHjWIKSImB12/HwaGTTQxtqMdBZuzpKcZHc55bo6sDXI84DPAPpMuoo7ZszgVaG3//EQz18+mAHnXsaIa5+UckqZZjzG43edycmiNNRD5PV9vxEwGAxdGjOo9kJlqtoeaxf9UF2RNRqNKps9SGw1oDLuKomge4DUVTnFr2nanyqr8lSkaYcuX03T9glnTdPcDxzK/r1RWxeXdjblsHLKYKGlg8upHFzNJI6w5jSHOw6aji45Ih56dS5HYepK51BfFEfetmWs25CM3a8vMWPPY+zp5zP2tFMY2ieY0IxVZK1NYMvmXKrEBnsL+52NFkw+UYSecCqxfYMItWeT9vsCduQZqAs+jsGnns/oyeczavxYBsYY8Gv5gk5jCTW5W0ldLPzFXjREnuzmHTv5DEaM6U3P4B1UpMSzY1MqxbUuGhwqYzEAcYLhjTmoF90l35ie3vjUppO6YCVZeWXUBUQTNeY8hp0iZZh8LsefegZ9e0cSKHnLZVNKdDoCEFBvdvmG98DqH4z6tpdUOLfVahmk2eqFV1CEmzRp2N0JXfynaRomcSjtrf62labaWE07dLJt2dRRXLPNHfG1lX6wZdU1UO1kMzXbcCDyVbqb9XX22JzvsSSrqk7r8iocVHxHpFpkh/Rb1eL4KqquJq+qinxxfhXJsbahAfWWZFf6o47y26f0miKqcpJYtDGNzTnl1IkSp5C+HwMIOGxQlkZKXBxz58exNa+GMvXC+RFYdE3TUO1ky7asuZ62rr8tedoLH4myqvzIpo7tlau9eCUjovvU7x9qWZV/e+VqL17JaJr2h3umPf6W8QdKVumhg005v4wePWUM4y0T68IsjhmXrQp7Qx3VDSaqbN2od4RLArTfl9RTXZxC2uqfWPzrT6ilgrN//pl1yQXkllXjrEonecU2tmzMpVg0NVJPTXEqGWt/ZluG4qkRngw3z8bFq0lM/IkFC0TP/KXMXpdJRnkdDSLX8a4hM7JYvKx4eFmwGMCggb2mhOr01az8fZ7YNo9Zs1ezMb+MAtrePGV80230VZx1/lVcddXFXHHFaZzYfSDDo0cz7oKruPAyiZ8yhStHj+aU809mxITjGaxFM+b4wQwdE0OkqLUK4RmEFj2KcGMphrIUVmbUUlLrHkypVCErvmH9iD3pUnpbCtEK1rMio4aSsjyKs7NZuawYrX8fep56PLFRsYw9eRRjxoymuzaYsYP7M2JQBD6ixSTkKYOs6NExGMuzKU9Jblq6uCsrAcEaSeiAcUy86iouvuoq/nrBmZw/Lpqo4cfTc8K5Uk4p01V/4S+TBhPrCz5KqejV9/1DwCBjpJZ1u6Nwc51Vx454W6crGWWtOrZOa32u7FK8LUmqS8tTPXwsIOASD7lTBhHiu3I7s+zi4LKrc4lwyIyIQxoRuzyxOyReUVOacny5pNNoOqp4pUM50jqLWemOlWSnLifD5SIkLIqY8G5o8kd4JH7hUQzTIDA5j/qkHHKFp7aF4h4TpjPx5je44ck3uPG8/owLrCZplcwYmMbhE3siA/po+KuWsYXMrmBNPnX5uWQlu6iRvDwHdiNKegkv70g8I6Lo3k/DuyaH+vRMcktd1LofWP1EfDD9zriDs+9/w53vhacdx5BwjSqxs5FE6mriyN3hpLYaTP498R15Lf0HxNIvAncnJAr0/QhAwGAyY/UNwiswDA8/6cA1zW210WyR/jy8Kd7bD00zuOP1fzoCOgJ/PgIu6RPqbTYKxNmVWVZGjd1OnjjBUoqKKJNjfWPjXgYsf5K9BfFkr5zJfe/9ymfL0yiRbFtO4sipvh+tCNjkQSBlLrM+/IDrb/2AL9fkob6xc7QWVy/XEYOAbuhOBDSjN5o4vxyuCJwOX+XhwtnYQF2di9LaAGpdfXGaerhfVFADZk1rehbcKS4HNQVTTt7mn5j70jQeuGka06ZN47IrpvPP7zewUsYvtqzf+O6Zb/ni3ZVsxkUlwp84i/n/vIpvF2xghfDYs+fz/bPf8vb9L/L559O46y7Rc9vjXPl/C1mQUkQFndnKUcsef3/5M7579WcWFoD6/lV9XiLZv77Ecw/dJLbdLLa9yLtrk1nfGZX7xROIpo1k5OlOQgfn8asYVFBYv6dGawRaxCRGnpROePQyfl2QT0HyWvLyapmXewMDYkdy8lD/PWXaOgsUPSPPZLIrnyG5m1BLPltn1ZaYHqcj0IyAPpprRuIYOjp3OrXEz4VNHF42u8P9mq9NBhM2m51Gmw2bkF3OFamwirM77O7ZdYfIKOeXOjrFadZZ6FzK6eZySHeANJKam1Cb5ofZ1w//vhpm73JsDeVUloPd7YRSDKAZTRjNHpgsHphNBoyiRSZt5L8BzWAUXcKj0fZWUyUOqgoyxalXk7qYzF9e5/MXH+LTF57hm399Lx2Wg2L1qpngIuMr6RCb1RgwGM2YduZr8uuHX/f+9B9rwD/EKTP8m9k882/8+OaDoutlPntxLhsS8ygXO1QXib4dOQho4gANjsIvoqf7mmuaAfdyyO47l0NKOvqmI6AjcEgQsDscqKWOyulVUV+Pp4cHvUJCCPbxoVEa7dSSEnLKy6muq3P3ZS6JOySGqj5O+slG6UdV33oo+oEamfXf/NuHPPTdKr5LKDw4MDRUQcqv/DTjeaZPn96CbpXwDN77NoFkydk99KnJoDzxR/7zyD08sgevyN14B9P/8a04CnfQ7CisyVjDlh9f5JF7bhZdwrNT5sFXP+OjRakkLfoXX73xyK40Ff/p8mwKM1ay9qs3eOmWu7jlw9/4Or5ALNi512ZSsfUn/vu3e3nk6Xe4f3Yy6WXqvTyVrh40Utn688d8esud3CmyM+PyVUIT1Yps0m8i+x3/+yrOXa5mySYG9b+YmootzP8sTZ6fYpj60HQmDw2jt7dK20nFSRRv/J6nflrLVy31S7Ktppgdvz3NJy+o8t4gZXuelz9ewspiqLQJg77rCOgIHAAE5OFcnu0MJnGemMJEn+Ye09TaAiizj8bDpxd+/sF4enqi3nDUNOEXrubdJW17efwi1iUW8AVXMvGOF3j1zWd45+9TOTE2Cm/V78jAxNFox25zIEMOEXXhctrFUVWP6sfU2Ek8btgbV2Hz9IBBH3L7I6/w7NXDuaThU0pkEn5Ltoh1uKvexSl6RXej5CVjMVd5AmkbdvD15xGMOOdenvzwVd5/706uHdGbYRzsTbDSjASOGE5EdDShGxKpL69kT0eehmYwETP8VHp49cA+4wtm/fsTFm7fQthppxMZEU6QQevYUM0TjJEMHxZO9x4erN9cQFllQ8dyOoeOwE4EDDuP+uEYQkC9reXY6cByysO6OkcaZ6dqtOVoF8eXCrvkHHFWOcQJ5pBG3+Wy41L80uaKOE7lLBLaf+g0NE0cTSbQNFGOS3Qj/zkwm8zs2BoaKBeNjY5GHPU11FVXCjXiNAbj02civUceR+zgngR7aXgYaXuzhOAdNYg+J01k0IRJ9BvUl1BrFpVblpA0/yfWzJ/DlqQ08ssbBae2Veixhy8CHr4BeAVH4uEbiMXH370M0iekG2ar9+FrtG6ZjkBnETgC+VRv4JCH+ippv4urqymrrcVgMKCcXhF+foQL+Xp6UiF9lnoLTC2DrBFeuzjLXGogcgSWeX9NdkkfZ2uoFWdhI/UysbW/+tqUd8hAo3grCfEb+W7JFrblFlIozsfykiLK0zazadU65iyIJ6mglvKaUmrzk1gnTp91q5LZIXzFQuWKKioor66nTgZvdnsDdXmJJCrZOXFszipAOTTLy0soL08jbXsqcesyKS6roDhvGymbFvHD6kTWpBWhlr06azLJ3LCORV8uZP5vG4hLy6NUjLcL2cqzKU1eypolC5i1dCM/JBZSUmuTFNkFL8pS2Ja8nu+Xrub3HzaRlJC/S5bGMuoLtrF+dhzxG3NQ7sSdkiLctNsqcyjO2MS8DAMNEQO48MJxDO/uR4hHHbbabNKWLmLljz/w06yf+FIw2JAjzkN2brZKGkp2ED9vHZvWbCNVMCxKSyAuYQs/S3651Q007mTVDzoCOgL7i4CMN0x+aEZfZMCBU8Y0ja4AarVhePpE4+vrj/rendHYxkBA+hRXiTjapb1bV+yDV+xJjD/7Eq7460WMHxRFN1FJpzcbHoHdCR9+JWdOuYKLTonlZO81VBTlk1Eo7Wun9TQxqv6uoWALO7JzmVcaS7/x53D5VRdz5eWTGN89lOgmtoP7X9OwRg4kNNif3uXzKS0pJLtFU+fOXHgCY06kZ3R/BtatJz6znGSbL2NPjKVbsA9WN1NH/0zC4EPkgG4EB0j/Py+RkoJKKtE3HYHOIWDoHJvOdTQhoJxWTvFeOYQMODEZnBgNLiEnmnJ2iaNLHY07410S5xJHmFEcU6o/0OSuUT4vl/uf6wBAU4VNnFGVyS5sVf6YzP74BYLZcgBUt1bRbzI9L3iY6598gxufakkPcvH0MxkUYsRPJmNaizWfe4YOodtp/+Sc25TsP0THHZw2rD8xFKOxiOz07WSkVuJU2KBvhxsCe7PHaPbAwycA9f0vv8he+IR2w+Lli8Fk3puYnqYjoCNwkBBQD/T14tgqrKoiW5wlGAyE+vrSMzAQb5OJCB8f+oSG4iPHYnF6bS0upkScZPUSVrIHyazDWq13r/EMP+t2Xp92ItOGRxxcWyNHEXbGPTzyzid88vXXfP35v7OgdgAAEABJREFUG3z9fAzdS1fy6u0z+HF9IanVygRv+TeRCRc+xrPC9y+hrxX9+yO+fuqv3HByHwJry6hY/Rnff7uBtxYP56yHX+NNxfP1f/j66+e5adIQwncUYh46lTMumcbfrz+Z7hffxbizz+Om8SGE+6p2OhIPR38GFeZiqcwnSXKtE6qRAWVxRgr2mBiIbjUMbBTXUkoK2+UeWjH+ZIbHFRO6pUm2VmQ7s9ekp5G5YQ0LRgym+rj+nBgCfsocCqkuWsrcv93DU7f/ndvenE9KTvmeKmszqMvcwKoFwwns/QjPfPEB/3pBrmFkOZ9/t4yk4kpajx/3VKCf6QjoCHQWAU0Y1QSKQb1hpE5wgdEPzRqLt09TX2I2m9E0TTj33DVNI8A/GH9bEfa1H7NgcTzLUr0wRkxiRP8QBnffk7/9M+VYG0tg4CiGDNXw8wvA6uVPaKSL6oZyyior2hdtL0WceGUZO0hzVbDhvCEERPrRoz3egxavieae+HvaGBI1g/SCNBIyJWqPXXgChhEzeihX3ahhG30Jjt4XccUw6OG/B+PeT+Ra0LMnnnYPomb8RqH0DX/Iau8a9NRjGAHDMVz2Y7Xo4phxogYGRqOGt5eFAF8r/r6e+Hlb8fK0YrGY8fb2wE/i/XyseFo98PS0yLnw+Hi5eTSDCfcmMyHuYyf+BcYcT3SvE+gujVZJYT6Z8oDqUh1PYR6VBbkkOKC8TwTW/lHub3J5tqfTOxzP8EiiY8G7Npf6jGzyylzUNlZjb6yiWqZ7ZRJ5t3RoH4J692NcrIHQolRqk1JJqzZTh4c42DShaoo3/U7qssVsL3NQJc/Cu4VbhGpSKcrcxOKlGRSWNIhckNBAgvv5E9LfhWZw4GlV+PigaVoLQT14pCBgluvnH92HgO798AmNRjMYjxTTdTt1BI46BJTjK005tGprsXh4EB0YSJC3NyZNQ5PSmgwGfC0W+oWEEChOsUqnE7UEsqCykkZxaqh+Tth274UJZC36iIfvuRX3cr2b7mb6iz/wxep0SqnHznY2f/8+H02fzm1Ciuemux7ihf8lsCq9RvTYhUpIW/k5378wnbtumu7Wc/t9f+Oj33NIVK8FiRZEW/qq//C/Zp5nP+DROdvJqWgQ+U7shYnkrJ7J32bM5NnXnuVj0XO7yuvZ93lE9GRX1IPw5O7ieY6PX7uT21/7nv/M/IYtiz7liR/X8mNikWSm8kwh8ccP+VjKdLvQ9OkPcecD/+J7cfSk1dRQW7aZtf95mNcfbiqPKvcz733LL9ulT5asREnbu2ZAM5rd18ZqtWL1C8E66GxOP30wN5xWw8rt21mbWiCy6moZMchEgkXx7SIPrBYTZmMdtoYcUrduxCvaj0nXn8dx0eH0cPP5YrUOYtgJ4zj/mrH0iQjEXxyfFpMRTfQZJWyWZxlNZYEvnp7hnDBWdJprWLqqkMqqQoprvMiq6M+wvt7EdnMzik1Ne2NjLakpS/By1DFp2Ej6DNtEvWkLSclQV9fE09H/2pp8asqTGBMTxYCoSMQc9/0JIXgHj2XS357l1idv5YELBxAd4rmHutriAnIztxE3PIrGwT0YKvdx4IC+9BUlJ6xPoDirhoLqPUT0Ex0BHYEDhICGUyb+NcxmD0xmC0ajEU3T3PSHLAySFnMKJ/31Pj778G3uHFpC49JXuea6m3j2P78zP6kr7x6JLmk/DQbJxZ0fkifusVkXhlXssUn/55QxldMkSpXOPRL/rBMDAeG9GDrxcuw5leTGJ8oUAKheiObNXW6D4C3lNZiQhpydJtOlzdCT8JgQJl2ZTW5VHnGJ++A07FKGRzyzXoCdCEgN2RnSD8cMAjabg+raRorL66mssVFT76CuwUmtkAqruLp6Ow0NDhoaJU3C6twmYSXb0GCnqrpeBhd21JKUzgLnFT6CyH4TGDGoJ1Smkr7xNxJWLCJ++Sq2pRWTFzWM0FGD6Du4G/4amNtTbAnGWxrX3mP6E2quxJ62gSTRs3nFGpIT0yisdiGm75b2jSIgZhijJoyjr08lpuwVbBL+uBULiV+paAGbfl/G1o3JFNS4kOLulm0ZaiymJieR5CW/kbhsgcguE0ogu6ycOr9AfHuNJap7NOGBVncn1lJUDx8ZCBjkAcgzIAyvoDDU8kfN/WRyZNiuW6kjcLQhoPqXEnHO1IgjyyiDEn9PT7zMZqR7cBdVHS1SR4Mk3irxDXY7BeXllFVVSf/U6J7ocTPudEgVbUklaf5mtucWkVNeSGH+dras/IWExK2klMkDusOOra6WWtFRIVSes53szauZ/XMCa7YWUmKrozo3nri49cxZtYWU/CL3cr8KcbapPtTmlNzEBoqLqCwsIk+oNHcLainf73Pj2F5QS4VNeDraq/OoSFnHrFnLWLh6GyniACwuS2P7hjjW/rKJ1II6ysvyqUhdx+zZy1jg5qmkuKqeivxU8rat4KdN6cTlVeGQCaGyHQtYt3E5v6zfQXZ+MeXqWyyVddSJwXVlOZSmrWd9UjrbsgopLymgXPrUjXGb+WVjLvk1jXTGZHeRTB4QMoDBQ2M4faSZ7JxcduSVIq4tGWJmkbt9NctnzWKO0CyhOfMWsGJbAdlFRTSUZ0n/XYvmFcrISYPp6e8lriylVQZH4kSK6NGToWNjCPH1wKKi2yRJswbQc0QwVpONvDWpVGZvIVueCXYYBtEj1JMo/5aCtTTWF5GyqRjKfRjVrz+xI2zUWopZl1RKdZ29JXMbYZfE1VMrz0NVpU5iw4PpHuwncc27Nxaf3vQ/ewoTzzmFM0ZGEuBtaU50Hxtrqqkol3ulux/2cF/C5D43h4RIiTX65ObLvdiI/jkbN1T6Px2BA4CAhmbwAs2KU9p7p8sEBgsm5UiXumeQ/kTTNNrbGuwWArsN4OQLLuPkodFEOdNIXvUlKxNTSCpQMwVNbYLdXk+djCccNZXUVVRRKHMAjXt4gJpzUPwV1EufVbwDjA4PrBZLc2KXjh4eVjxk8t6VWixjuwaq1LL32joZ0zhkaqdLqvaL2TOgB5HDLiHEUYgtN45NUvaKNsu+X9mIcCABPcIZfmkgjuJccjdlIFn9qWVF345IBAxHpNW60fuFQJ14d/KKatiQXEJ8SimJaWUkpVewLaOC5IxyUtLLSc0oY0dmGelZ5WRkl5KZJZRZSnZWCVlZxWRlFlJZUYNdHGmq6e6UQd79CB94EmdcOZnIxnjS//cyHz1zNzPe+xfzEqpxjruFUyfJA+Lwbhj20vmALz7hAxlwxjR6Rxow7pjN8rfvZeYL7/PjV6tJdzhRc/S7bRL+6DEMmPYYx50QSHj9z6x4R/FL3k89yIynnuHnXxPYkiuzEB0VpiwdVn7A4g+fEDklfzfffruWLaX96Hb2owwbNUz/tcfdwB9xIU3TMKqHIJMFg9GEvukI6AgcWgTUQ4pTpsLtDgfqKFPjexik4pTTy2Gz4RInWYM4y+rr6tzOr91vfqlBSTJxiwtYM6cHlz/+Om9//Smfvnoz90Ytxr9gA6uSrdTW92f4tDu59euvm5bxvfU4z116HOULE9i4Po0t1WXkrPyB33eYWd79Pm77v0/5VHg/fuef3HJaNMPCxbQ6cRUlFuITehYjbv6EN1+5l7t7+xMzbxmb0qvZ0dm3eKSfVq+SeYeeyfDbP+eNT57jiWHdGDt/qfTZVU16dvL4hJzB8Os/5PX7pzJtQm9abg0VJST//CFL6hwkXSU6Pvw3X3/9BjPeup5po0KJKIonZ8MKErrfwgl3fMrXn3/M189dzcjuVuYtXcGOqmo6a3Jzvt5evoT4h2AuraKmsoZi0WBnMcv/9w+emDqVq4WmCl11w+089dU6lsSl0ZCdQVJcb8rLuyG+HxmMsm+bhwX6xuKrGQnZsInKuN9JqawgKaQfVrMnPntoLaKxNo2U32OoyuhHt6huDBg6jCqZBJm/LYlycYTuwf6HE4fElFBT7U158TD8fLzx3TMDST8Md90kHYFjFgEDBrM01MYAHLYGGl1eODRfaW/MdOT4ckkfVLZpEUnrV7Ko2Ix90CWcdNZfePhciI1oBlQNIkqoryujqMBJQ0EGpTuy2bQBcXI387Q8Kv50yrKySJytYa4LJNDPvyVDp8KaphEQEIx/pYZr9mbS8yrJrK/HVVBISUMDZZ3ScoCYPCNw/6pjVDrBrnX8tB5yD5IB1vAIwiefRVRGJqxbxzopwkHKSjTr+9GCgHquPFrKopejkwg4XVVUVGSwLXE5cWt/ZcOK2WxcLbTqZzatFlrzM3FrfiFu7S/Er5tD/Nq5JKyby+YNc4TmkihHRUnx8ynO34avNLhWT29357FXEzQDmm8Uxr7nMvHy+5j+4HNccf+zXPHAP7jqxlu55vTBxEYFYDRobjWBgy5jxMUvc/XDLzN54kj6SH8l7bukaWiWYAwh4xl66Z2c+/A/uOqBZ7ny/tu4+LbbOO3Sl7j09pe5aPo1HNfHSJC38GueGEwRRJ9wDSdc8w/hVfySt8r//ue48qE7OXfaWQwIDqX/hKsZd80Tku+1nHh8H6K8wZ2vdx9Chk/h1Puf4aIHdtou8lc++CKXXn8LZxzfnW4hko+GvukI6AjoCOgI7CcCHiYTPYPlgV5mwqvEqaXegMqXo83lQg0ZGmQwUlJby9b8fPIKCzFUVxMmvH5ms7TZLRpiGQSwfRtJ+cv4Nv1L3nnyfh67+V7uffQtPlyUz/KUSvJLSrHJxElx0iyW/+dmHrn/Zm5+/HWe/nw5OYWVOB1V1NXlsD1xI36eVk4efyJ9g4IItlrx8PBALb1zd11yTv9+hMV2I7abN37R4QT5ehMuthqcLnHg0bnN6kGTnmj6hYse7wgCu1UT1HszZTV1iE8KyRj69SNU8uoX7oG/pwmT0cDurZD66ky2L4omrGEYF5w4mIhgf6yi28PDgMlQJn14MgkrF7F+5kvMeP5ebr7zfm5+6Wv+991GGhKK3B+G76rzS/WXGlrTbJL7WnkDJ3Dc2Xfx0Acf8IbQB0JvvvoPHjh/OONivITXidOpZDSUvAjs424BQ196hGmCWyIfz6wWZ6EnJ5wQip+vGa2l1uIiatPTWdKtJ0V9ohkYZaX7gAH0qbHQe0ESueV15Lfk/0PYITGl1BZolG6JwNdqwccXfdMR0BE4XBGQxsVgCZMxxCDsphOweZwCnkPx8vLC3LrfaF0GaTz8fR3kbfmdD++/mvtuvp57n5nHewvPwj8ilsEj+2GMnMCIE8vxsH3BjIdu4L53F/HvrRWEDZXm2q9ZoWo31rJ52bu8dPU13HH14zw5O425Z95Hv+P6Mq67ZNTM2tmjZkTreRKDZRxy98Qfif/yUR595AWu+zKODdkV7v6ys6r+yFch/V8Cy9/8N9+9/29+dm7gv//6mZ/+u4pEYf7jYk8NzWAmZuhEhg86iaFSXH+XMHZmry8Uh90iZs/4mv9+8SUbXD/z2c+/8c0viX9cPqn0aRrcmlIAABAASURBVAEYjMMZMnE4g0/ugXr5urNZKXGdjk0EWj4lHZsIHIOlNhid0hDWUVdfTm1tKTU1xUIlEt5JdXIUqqsrlYf9UurrW1OZxJVhs5VjtLgIjeqOt38gZrOlYzQt0voHD6LvmNMYd8YFu2nCyYzrF06Ir3WXDq/IMUSPuICxwtc/NppQeajUmlON8rDs2ZPIkacwRNIVz7gzJjL6lFPoP/J8Rp1yASOOH0vPEAPeHkrIKP9kANFzLL3GNuncI3+RHTZmEOHePoT1UTxnM/aMcfSJCSHAA9z5WkLwiR5Ov8mi/4wWtkt49Akn0r+7L35eJvRNR+AIQUA3U0fgsEbAZDQS5utLsAxMLJpGYWUluRUVFIrDq9pmo1iOmWVlZBYUUCdpvuJoCRVeX3FAGUVW09wtN9htUFQkD881pAS6qFdLUcpqqbV54d9vIt17xdLDqxpHQQJxcRuYuyaRlLxCyaeBWqeBQEHJmwZs9nKZzc/F02Kif6+eBHlY/rgETwZQRITjE+InfZYBk6+X+Kgs+ABdeuAymXHrCRU93gZMBi8sfvVYw/Kpb7TR0AjS6bbgQXgkbo9dytRQRlGKOBDt3RjeMxQvD9Hr5lHDhBqqq4opLsjDYKvHVl9LWVUdZaZIukf35LSBEYR6mjG5+Tv/z2ZrpK6xDqc4g8wWM56CkoG+xAw9jbOmT+cyoelCl0+9iDNGRNM7whuDpwUvQxmarVqeO8CpzOt8li04lbWhhIf70Kuvi5QyfxxyBY+L8cZHHH4tGKktzCZ/22qSbTlsyYknYel8lsVnkJ6YjGvrOlLzqsmvaSnRVtiJSwZ3TrsRdbspaotLj9MR0BE4HBDQ0Iy+4vzqA56TwOc0LH7D8fHxwWKxoPqN9qzUNA3P8O4EyIRMsL2MxqoyGgwhePe+iKF9+9AvOgyDfz8GTRzK0DERhNgraMQfr57DGHvBXxjaP5woGQI16bdhb6yhuqyc8jJNJvP70fuiqQwdHEVMAJ3YPNAMYUQfN5jY43rTQyb5PUP7EDN8CNMuiqGXn7iAapxUGKPoebzYo3i8pMjGvam2ohlCiR4zWJxwolP4vdz8qjG20VhtwhIQTq9zhhMZ5om3oxG7qHP5dadbTD/OHdODmEBPPJBN0wiMmcDQ8Rdz0bnncnz/SLr5SfzO3eQVhE+P42TcF8Oobr47Y9XBAaK33uGNNSKSEef2JizQgrneLo4tDd/oMcT0O57jengT6DbOE7Qoeo0/hRMunsy55w6kf6QfLbLC5BWId8/jGRsbw+iWRqBvxyoChmO14MdyuS1WTwJCwuneZwC9B48kdsTx+0x9howiWvQofRar1xEIq26yjoCOgI6AjsDhiIBBHqAtJhPh4gDr7i9OjMZGMsvLSSwuJl8cXztKSkjKyaFMzr3FW9Ldz4/ggAB8hV+9jaVp2p7FihpD5Fn38dh7n/LxzJnM3EmvPXQ1Vw2RwUL8v/glroHZ1vu4+eVP+PiTF3jn0Us5MzyQqD01HVVnPkGRTLzxFR57czcmM2c+y7uvncfknoFEdLG0NbXVFFeUYAvyxdvPhxCRNwm1u3t7YwrxJtS8HWNNDsUloD6d1i5/JxK85Rmn28iRDDtrGCMHRdBfZDyFWu5FRdtJiv+e2g2f8tu7j3H75Vdz5a3/5J8/fcH6xvnEbS8nL6+lROuweoQOwksAChqcT3W9jerq1jz6uY6AjsDhhoBmjsbkdxbWoEn4BA0lMDAQq0yaGAyqTrdjrUFasZhTmXjlo7v6jpkz/8l//j2Ni0d1I1rEDCYPYiY+zJWPSFv65X+Z+fx9/POhR7ji/s+54rRRjO8uTBjl31iGnnw3T0gf9JHQzH8+zn/+OpTR0S3dNsLW7h6I0TyciQ9dw8UPnsOkcAj1gICYkxh51UyefUPyf+89vnr4If7xwUPc0MxjbVehJARgMA7nlAev5uKHzm3S6eZX8SM4+YFneFjZOvMrKf8DPHnXiQzVDPj1PJkTz7yYLx+YxOmxYeLuQzYNAoYx8C+38OBXX3LDpcdzorvskiS7NWIgkZMf5LFLJnP3hB4Ss3O3RqBFTuaCv73Ei815/eNGHpkylAjpz/uffB9nXPwID54WTv8w604h8B92PmfffIfYdTlTx3WnhUas4QOIOO1BHr3kdO45qccuGT1w7CLQVMuP3fIfkyU3msxYvX3wCw4jKDyKkMju+0xK3l/0eHr5SENsPibx1AutI6AjoCOgI3BwENA0DavMyAfLzHxfmXH3M5kor6wkuaCAPHF6OWtqiLRaiRTnWHBQEP5y9PLywmw2o2lak1Hq+31BwURWpdBz8y8kpTRQUO2Jp9mJZ20CeeJA27QDamplNl4cMYSGEyH5WWVmvyQrlS2Nwo8PJlMwQWEmcorSWbhyLRnVNXT4YlCTBfv3394IpakUpBpJSR6Il5cnPt6dUemN0epN0MDtpDTG8/2a7ZRW1+8UVAOwILxEkYdPPWvi40nMzqfW0xOzUHVhPulx6ymsraF2p0SHh8YqSJ3Hb/PiefdnM8f16cvoPuHsvArti2uhePoP5bgpw3A2lvHrhz+zoaCMAreElJ1Utq5dw0+frSa1sKpzmPv0JLD3RK48bxQnj4jEILp229GksyjVSe7GCUy+6h889vqHfPD+B7z/wQze+Pst3Hl+b9LKc9maly+S7e0Kw2C8fWsIDN1MpdwP1QJBe9xtxXsFhxIVHcuQDfl4bC0gWb01t2MHO1xOlg4bRFC0F+E+xdSWrOS3px9h5ttfMmsblHT6orSVqx6nI3BsI2AwGKWPsEpb6ivk43Z8maRv0TRt78CInNFswVPayCbykLAZk1FztzHIZjBaMFs8JV7Iw4KH9F/q3GwyImzCoXYJmyxYRI9VyNND9Jg1Sc8kffnXfHn11TwodPUf6BquvvppnnljHr8XGilzSd4Wk8jhbmc1t32eeFglb+kXPSVvD6uyx4RJiiY7e2x7nKhUscvSpHM3f3O8h9vepnJbpFxGDCKvqTxNJvcb0SaD5rYDtYljzGAyu2XMZiNGg4rcSZKmmSxYTCYseyaAZsJk8cBD4aLIwyx8Brdeg2BrcstpGDR2bZrBhMl9XcyYjQYMu1Ik0G5ekqbvxyQCBvVBWLtMsXWVlJxTZlq7Kqf4j0VZVWZV9q6SklPUkZzD4ej0DWyQmQ3VSFi9vOXB108e3Pz3mbx8/FB6TNLAKr2dNkJn1BE4RhDoTP1tq36r9lVB1FZaR3EqT0Ud8bWVrvI9GmXVzG7v3r1R5OfnR3PZD0R5VfvbrK+zR5Xvvl5fJauu0b7me6hkVXlb26zKouLbI03TMMsDso88BHcLCCBcHFte0odVi9PL2diIv9FIhK8vYYGBBEi6j48PHjKQMEq8pu18OjZbITiWQZHejLVmsnHRb/z84yxmzfqJWT99x5J1W0musKCFRRNuaiAoYyObfvuV5aviicuqosrmxIE8qHuF0W34CQR51FET/x0L583ip1mz+HXBYuIyqyg+kA4JuzipipNJ27CE32bNFnvnsi4dyoMnEBPmg+ztQdYi3hsP33D6ntYNH0suWb/8wMLZs5g1axHzFiayrVCTMvcnetBgrIWr2L7yB3d5ZkmZfpy/gl/XZ5Bb00BDC417BGsKqc3YwJoFv/KryMz6aQ6z/reK9Wku6iJHMmlwT4ZG+IqITSjrD7/2OGvOPGat2EZCth2nT29izziTvn18sWYuZunCX/hR6XTT/1gs1yIhrZLijM0kJ29j5eZsqpI3kJuWSnxuHbWNTsmjxW4JwjOoL2MGR9Nnj2U1wuMQ51dZCtlFLrbYTmDk5Eu55MrpqKWYiq6a+hfOG98fY1ouxen5lGKXv2xyU9bs8WuVv/y6kBVJlZTYXPgGNbCjqIyc0pbu0DpstdmkLV3E2iXrWJGQQ+X2jaSsXs2v8+NIyhfnqVc3gnoMZrSWin3bb/zvp1/46X+LSShrwDF2NFHhvoQYymmQe2Hjz2uJW5NOrt1Jg6uckh2ZbPsthbwyuR+RvOoKSF+2nfTEArHZiY1ySt082908nX0pra32obmetq6/nWnvDnfZtsrQbLM6tpW+tziFEbKp49742kpTMiKKOraVvrc4JbO/svtT3n2RVTLqflPHvZWtrTQlo2RVuVVYlb2zpGkaqo8wyySJxWLBJH2MQfoVTdM4qJvJG4NvT2JP6MfAEVGot2ItuzJ0SciBo7GOurIyKoXK2qQqqmrqUU1eq1ZP5PVdR+DQIKDqYFv1tL04VW+VpV2VU/qUTGdlXS5VrxT3bjKozOvqpKJ1kZScIl22Y+wUTooOJlaNMgjYfVn1kI6AjsDhgoBqpOvr6+lq/VdthqJ9kW3uHHTZ3e1zv379OPfcc90UHR2963ocaqwaGhp22dLZe+RQ23wg7ytVFjrYNE3DJM4s5QDrKU6uAUFBBMlgJUocYb2DgwkLCXEvW2le7qgGNZrWYhBj8oGQE5hwztlcfEFvNn37BM/dOY1pV1zHtNte519zN1Dh7UPACRMY05hD738/zt9vnM4T/5rP/JIwou0m97JHD/9I+p/7GH8ZGsqJWa/x3n3Xct20adx4xwO8vzCH+IIOCtKV5PpySPyWuW8+ym1XXMsVt73G1wU2vC87n3GxAfT27owymeAK6s+4a2/j7DAj/f/zBM/efDXTpt3DzXd+zNcbiqiKOZOx593JFQErKf3+UW6T8lwhdOcbM3lvCxTW7SWfvI0Uzn+dF++43o3DtOn3MO3xDLKCTuCBt29kyqgwxJclCqqFFrP8f//gSdF9tdA0RdNvZNrTX/HR0hTKPAPwH3s1F10ykjtOiWPuK/dxt+KZdpXY+zj/XZ0Gxw2CpP8x/9uveebjJWR/9xarf5nNjOXFFFQpB5tk05ldPS9t3852XCwZMZjgHl5EyC3SLOoVGk637rEMW5uLZUseSdTK3++s/OkF/i42XSOk7L/q+lt46ss1rM0VnP37szIjly35LddJFlFdtJRfH7uXVx98lac+Xkrmt28z68UXuP7WD6RMeWx39sCzxyjGnRZH+Y4X+ftV13LNY5+wIrWasyZOoI+/Hz61tdiLaigSR505ZDADBjbi5ZVC0qyFfHP7/1i1vZhciqgtWc+vj/+PXz/fwFYaqSWFrbMX8vVtP7AquZiWljWXtb2jeqZs2R7ZbDbUIGJf2itdtq7TbfyxhpW6z9Q9uC/3VbOsOirclJ7DnjwjMUVP5uInLuGK28czVAz2E2raDXKIodfJl3PVzJm8IdS8NH/3US05fJ7nHjiH5qWOIqTvOgKHHAE11mnZZ3QUVvVWGa2OHfG2TlftRWdl23rGFEe3AavV2mUSQbfXfF9k1YOpIl22Y9wVToo6wkrNXKgbQScdAR2BwwsB1VZ2VH/bSlf1Xsl6eHh0uX0+VLLNs6f7YvPBllVL4Xx8fNwftlXhZsx359t1nPdXVtM091tKzbZ09ri/+e7nrEurAAAQAElEQVTrfXUw8lU6O1NjNU1D2a2Wh4T6+tIvPJwYobDQUAIDAvD29kbN4iseTdPYc5NzzYgxagS9Tr+Jf7z8Gh9+8D7v71zm9tB153FmrCf+XgMYduFN3PTRh/yfpD/90MPccd1fue+daZx/4WBiNTOepkj6nngVlzw8g1ff/IAP3n+fV59/kuknRjJw8BC6jb2YF26czJUnxBCEFROxDLlgChe/fBWThwUT47OnZe2eWf2h/zmcev3feEHsfOeDGTx/z5WSTzhhvmYM4YOIOv5inr9hMled0EvyQvIC75ixDJl8Iy9dPI6LhoSjaZ4YzQMZdsGN3Cjl+qeU6/33n+bl5y7jvKHB9PL1xyd0JOOvep67nv0QVZ73pUwfPHsXL1x1PMNCfPBubaTFF/qcyZTrH+Gzj2cw44MmHN5//zXe//B6br5kBIOtZnyMGgbvngQOmsIVL77Kc8L7odItpPJ4/41XeP/+87l8rGAl18xsNOPfZxwjLnqQZ198Y5ct77//IX+7+RKmjAyiz/ipXHLbM3z40Sd8KvpeEEyuGNeNkO7jOG7aOdz0yjmMjwkkgj03o6c/QWMuZ9o5F/DqhSOJGX0eZ59zHq/ccCJjInzx1Xbza94xBAw6gyueuZALrz6X0QPO5brnX/mD/W/980Xuv2AEkycOofuI45mwaSue67axqgQq3b64ILyDxzLxkae5/8MZu2z+eMZz/PPFq7hwZBi9fQxYfMKJPfNxrpF76kO51h98+BFP3PZXLhxkJMRbo664kJKcHTROGkzI2H4MNJjx0mLoe/qJnPePsxnVO4hwgvEMHMbEh89m4iVD5a4z40kMsZMnMOWFs3by0OlNPVO2bI9U3dI0jdbxLXnaCx+Jsqpd0rRjp7z7e43UjbWv98aBkFXXS+k5/EkDgwmThwmzxYhBDNaEdu8GDEYzZk9P3Msh5di0zNCT3UcPPCwmpHllT9ndWvSQjsCfjYB69mqvD2gr3mKxuE1UbU9b6XuL64qsUSZO3Rm1+Ce2GlAZd5VEEEVdlVP8mqYdc7Kapu0TzpqmoWkdy7Z1cdE3HYGuIqDzH3AENE3DZDJ1uf6r9lXTtC7LqTZ2f2RVW6Jpf36++2PzoZbdn+t7LMmqytW6vOraqfjOkKbJfSl1yUcGBJEBAe6ljv7+/m6HpnK4Nt+77eryjSIgdjznXzxt1xI3tcztrBOHMTDUhNUUStSICYyfPp1pQuefdRanjh/FqdNGMXRYJKEyVDGJKyi41/EMP2M6l1w23a1n6kVTOCHWn8jISAJiRjBl/ACOiwkWTpNIhBI5fCgjpoxkQGAlDdvXsmr2bOYKzf4DzWP27Dg2JRdTZvLEHjGcASedw8ViyxVC5086nrE9vfG2yJDJJxJ/yes8yev4XiovJC+wBMUQ2f9Ezh8Rw4goX3C7xMSGYSdyguiYKjR9+gVceuFYRnTzIdjDgsUrkp7Hnc+p5zeVR2Ey/YJJXChOqWgfDzxEyx67SWJCBzJ0/Jnu8rv53XoVruM5aWQUYSJgFhKD8IwcxnFTLuZ8N0+LPC6fyvQzRjC2d4hg1Wx/TyKGns6Ui/+6h+6zTxrJ0G6ehPQZw+iJ5+9Ku+C0sYzrHYBvUC96jB7MBHFS9gr2wlfl3YIMZk+8eoxh1ODhXDi8O8E9hjJkyBAuHhdDd1/rnmW0BGIN78+Y80YwfNwQeoQP5YTzLmJKK/svn3YJZ47swcDYPoT1HskZQbV4ZG1j1rx4tubXUN7og8WnNwP+cj5n7CF7IdMuOYGRPfwI8QCjxZuQAX9hnNxTzVj+5ZTRDAkDbzPUlldTWliC75gYIgZFCbZGLIQQPiiW4RcPoWeIN36CoMU7mv5nD6X/mGjCaOIJG9RXeIbSM1Tx0KlN0zRUXVJ9STM119PW9bc5fW/HI1FWlR/Z1HFvZWsrTcmIKPuC1aGWVfm3Vaa9xSkZTdP+cM/sTaY57UDJKj3om46AjsAhQ0C18831ujPH5jqrjp3hb8mjZFRB1bFlfFthZZfibUmGlid6uAkB/b+OgI6AjoCOgI6AjsDhh4Cmae5BlsViQc0MqtlwFVYPQZqmcdhu9mooWcnyT1/i6alTuVpo6h/oeqZOfY+3vo4jWQpSL6TvRwICoXgHDOGs63qKy2kbnzz+AT9vyGO7XPIDYX1NDVRWGOndI4huEa3degciB12HjoCOgI6AjoCOwLGBgOHYKOaxU0pvWzmB9Xk66Rjo98AhvAd8G0vRXM5jp+HRS6ojoCOwdwRM3hA4muOm3ca977/P60LupX97HF/l/fenc+11lzJh7MX884bJXDkuhiDRbBLS98MVAQ3N4otpwBn85dpreP2lK91LGnvJJT8QFof0H83QKddzcr9IYv20A6FS16Ej0B4CeryOgI6AjsBRjYDu/DpKLq/62GNFRQWBHtAr2FMnHQP9HjiE90CIl4Ga6irUhxyPkibmiC9GUVERycnJbiorKzviy6MX4AhDwGAB757EHDfJvQTusj2WwTUvBZzG9OnjmTBhFLExI7io1ZLGI6zER7C5+2C6Ua5vyAAGn3DCHksa90HTH0S8w7vTbdgJ9An1I1Se8f7AoEfoCOgI6AjoCOgI6Ah0CgHd+dUpmA5/purqanbs2EF4eDijRo3SScdAvwcO4T3QvXt3srOzqaysPPwbj2PEwri4OL755hs3KSfYMVLsfS+mLqkjoCOgI6AjoCOgI6AjoCOgI3AUIaA7v46ii6l+ZlTTNPf3UNT3T3Qy6lgYdQz2px7sq6ymabhcLjehb4cFAqp9tNvtKFLhw8Io3QgdAR0BHQEdAR0BHQEdAR0BHQEdgT8FAcOfkoueyZGMgG67joCOgI6AjoCOgI6AjoCOgI6AjoCOgI6AjoCOwNGPwFFbQt35ddReWr1gOgI6AjoCOgI6AjoCOgI6AjoCOgI6AjoCXUdAl9AR0BE42hDQnV9H2xXVy6MjoCOgI6AjoCOgI6AjoCOgI3AgENB16AjoCOgI6AjoCBwlCOjOr6PkQna1GC5nA05bkVAhLns5LpdTVLiE9F1HQEdAR0BHQEdAR6AlAnpYR0BHQEdAR0BHQEdAR0BH4MhGQHd+HdnXb5+tdzkqsNfG46jZiKM+VZxfDiHd+bXPgOqCOgJHPwJ6CXUEdAR0BHQEdAR0BHQEdAR0BHQEdASOSAR059cRedn2z2hHfRKO6iW4qhfjrFmEs3oBjvI54gxLx26r151ge4VXT9QR0BHQEdAR0BHQEdAR0BHQEdAR0BHQEdAR0BE4khAwuFwu90+/q59/7zTZ7W4HidPp1GUFi45wUxgr6oivrXQlp6ittJZxDoej4/vOZcNlr8BZv1loLdg2g30brvpNOCvm0lgdR2NdvvuaqmvbscL95VA211KyYx1pW9aTVOSismF/de6Ur8qlIHM7c9ZnklZaw4FSu1O7ftAR6DQCnam/Letyc7i5Djafd+Wo8lTUFZlmXpXv0Sir2khVNkUqfCDL21Jfs96OjsoOdRN1xNdWupJV12hf8z1Usqq8rW1WZVHxOukI6AgcHgi01T4019PW9bet9ql13JEsq2xvXZ6OzhVG6kqqY0e8rdOVzKGQVeVU+apja5s6Olcyh0pW3asqf0XKBp0OMgK6eh2BdhBQdbGjtqJlenNbp+puy/jOhJWMMkMdO+JXdinelmRQmdfX19MVqqurQ8kp6oqc4tVlu4a1wliRwm5v1NjY2PK6thl2OWpwNOzA1ZiA5kjCYCgTasTgLECrmk9j+RLqKregdKkbqk0lBzSyXrQVkDDrRWb/6xW+iHOQXi5RB2LPXM7a377l8lfmM3tLPkqtvqgTfTsECKi6tLe6216aqveK2kvfW7zqDPY136NVtqGhAZvN5ibVxjXjd6jLq+xqtqWzx0Ntc2ftbMnXns0q/hBUSz1LHQEdgb0g0LKNVPVYtZ1qELEv7dXRJqvw2BsdieVV13tfr++hlFW3sLonFeYqrJOOgI7AoUFAjVeUj2dvbWPLNNVuKEvVsWV8Z8KqzndWtq1nTINseHh4dImsVqs4TQwYjcYuyal89ldW5alI6eoKqXyVnKKuyCneQyWr8lb2KlLhvZHFYqGjzeWsxVmfiaY1oJlNaCYDGk40pwODegOwJoX6qm2om1fdLKoj7Ejn/qe7cNgbsIvzzuYAZ2c8VNmr2LD4R254azG/biugoi0jXA7Ra6O20Y7d4aJdtVW5sOU7Pnz5Ma699tqd9BRPvjKLhbkOCuorKdmxmCVv38Cz973Oc28sI04MVc403O+TFbF13lt8/uzD3HDdV3y9PINMsccppPaq3E2i/iZeefw1nn1dZBsdNMkqZ2URSfPeZt4Xr/NNfOMfHX9VebD1ez76Zi4v/ZRAjt2JchfSvFUmkb7kC969+UbuV7bf/TjXvvYbv2xJZkf6Epa8ezPP3/9/PPPaUjY22HHnW53v1vmx6Hzxm8Vk5y5m1jvP86zIXy+0G4NmLO4STF7jo5+3EC8KBEr0rWsI7Esbq+q6qvdHmqzJZHL3Dcr+rtLBllVtpMpDkQo326fO9xXn/ZXVNI2WtjTb1NFxf/M9VOVtK19Vlq7VKJ37MEBAN+EoR8BsNu/xfK/ONW3f2qsjUVa1S5p27JR3f6+Rqg770pepfA+ErLpeSk9nyeGU52mZDMsqLSW3vJwGCau4P2fc01krdT4dgSMHAfV8p/wlHT2/Nqer9kKVTrUBzXGdPXZFVo2lVD4tSWw1oDLuKomge5DTVTnFvz+ymqbtc76aduhkNU3bJ5w1TUPTOpZt6+Lyh025gBziCFKuGafodYnjS9wpjjrxOjmpr62itrqShoZ6HA6He2nrH1QcDhHiLGusq6Wooo46cUQ599WmhhLK07ey4aclrN+UwpbsIgoLiyjakUhmSjKbCpyU1tdTXZzM9sWfs2zezyxamUh8oZPyBslU4VabTnL8chb/vIA5/1pHYmoJpZLUtFdRmZvO5u+Ws3reLFZtXEpckYMygRzswlJF/tZFbFmzgPU5dkpqJarl3iBuvbwNLF+XyNy4HMocTmwt01027DVFVGZuZP3cFSyeG09iaS1lthqqSraz/fcmm39buokV6VUU1kie9UrnRpavF50bsyhrrKWyspzyIim3UHbSWjasWcznSxPZsD2LoqISoQoq6xppFKBdLfPXw51CQNM6rr+qXWxNqp3UtD9fVrUlmvbn53uwy6sejlXZmqkZ733P1+zuizRNQ+lu1tfZ46HOd39s3ldZVWFayyocVLxOOgI6AocHApr2xzatuZ62rr+dae+ORFnVT6iroY6dKWNLHiWjZPcFq0Mtq/JvWZbOhJWMpmnuFyI6w9+S50DJKj10clNOrlqZcC+urqagqoq8ykoK5Vgjz/t/3sR/J43V2Y5BBBqoLcsgc/0vLN+8TcaHlTIeP/xhUO18y7rdUbi5zqpjR7yt05WMQkQdW6e1Pld2Kd6WeBA8+gAAEABJREFUZGh5ooePbgQ0gzdGa29cTg1nY404vMQZ0liOq7EMm72RyvoAN9lsdpwyK3LYotFjAsedfglfPng65w6KJIB93Co2k7J6Nf/8RzbhI2/gsQ+/5quvv+brf57PPecHU1qiUS9+wWbtvXqVER5eQmIilJVJbEMlFCSSXhdICbGMxECwRO/es6gqqGPz7L/QK6SYQYNWs3WLo0l2N9O+h/wG0/vEKdz7zxs4b+xfObv3uTx672ROGhJFoGjVhHrFlBEQlMfC3wvIyW1RGEnDQ6wNO5Wz73uW56XcquwfPX0tt159NtYLHuHWFz/g668/EnqUO84fykhRalJKlWwz6UcdAR0BHQEdAR0BHQEdAR0BHYHDHAGX2Ncok/slNTWkFhdT3tBASV0dSQUFFIoTrE7O1fhHfwNMgNL3Q4RABUXb57HglWk8OuNLXl2SgcOl7txDZM5RmK3u/DoAF/VIUaEZvTB49MTpCsfh8AGpS05bPQ114pCp9aXW2RuHMcb9hprBsJdbozIbEr/hvZf+RvMyuac/nc/PiRW462flFlIX/spb133Dv9/4G2+99Yjwfc23qzPJqszBteVb3nfL3izxD/HKV3EsSgNnZ4HMXUvcsl+468NlLNheSGXz8sNf3+Dfz1zL9dddy7WPv8+b/1uP3bE3rU7BwUxDQxh+gX6ERnjh7e2FV58TiRkxgYsGGenRwrMWNHQQwd2icC1cRkWudJRVDRRuzSekWzgxw/tgMmpoLcuQk0VBbRlzJg3Bf/BQIs1B/JqYRHZ5eUuufQ9rBgwmMx5Wi+RtxmSQsIeJlnYEDhlIVGg0oV8spyQ5nwzJbTciYq3BhNnDitVLyi3k6WHBYjGB2YrF6omXlyIPLGYjUjyR1ncdAR0BHQEdAR0BHQEdAR0BHYEjBwH1xlddY6N7mWOxOL9MJhPdAgMJ9/PDZTCQVVFBhsxsV9XWYrPbZTwjg6Qjp3iHv6UVmTg3f8PbX/7K63O2UCgWNwg17YJ1RSLJ83/lTRk7LlqXjYw0JclFReLPzP/sDa697k3+tTCFLZUS3bxXZOHa/DXvvPCojCdl7Nf8+ZZ7n+baNxezIKWIimZedazMkvHr17zbmv/RF7j260TWJK5k+2+/8sa1X7NwTRbCraTc1FCUQuHiN3ntp4W8s0LyBdwJMgoVpax870XedOvZzJqsiqYk9V/GxCkL/yXlupZ7m+1zH9/gH2+vYLNTyqj4dlLlluXEJWfzceAtnHLiKdx0fAhGrYgtc193j3Gvc8tKWe/5O9e+sYh5yYW7ypi96gN+eGvnOLiZTx1f/5Y3l2fikLx2ZnNMHwzHdOmPtcJrFjRTIBgipOTBQuJwstuoazBTUh+D3dQHs2eU+zsP6lVCTdPcPHv8ayimLC2J9T/8zvpNqWzNzqawaCuJSxex4fd1bFW/2FieR+G2tSz899esXJvIluxSioqqqakvoyx3B9tENk5kt2QXi2wp5TUN1Kn1fNL27ZFXeydlaWRui+PfC7exJb+K6royarLWsDI+gd83p1JQWEhRWSWVtdKs7k2nxQcPPw9Cw0spyVjN1o3rSCp0UunVi4CovoyK0gj23G2EV1Q/AkIiCM5dSVVZKilFFSTGO/D3D6RXn2AMrfCqykqmqCKdwtExhA8YSrQ5nJJVWygqKEO13XszbXeu+xfyjOxHRGQ0g2sSqC4rIU0y1tu+/cNUl9YR0BE4dAg4ZYalUQYmFTJAUUtXHE6nPkg5dJdDz1lHQEfg2EbgiCi96idUf6GWOpZK3+GQfiTIx4cIcXwpCvL2ps7hIL+6mhxxglXV1ekOMA7w5qzB1ZDOliXrWb9kG+m1UOPYmYcMiBoKt7I9cT1fLs0graQWu/zhqqFw6ya2LF3IUqFlW7JlnNawU0gO9aWQu57FK9bzy6qtpBcVkVeUTUbKRtYv/J61W3aQUryTvzKHPNH1s4xBl8ep8WuRjE0VCX9qCut/jyczcyupSYks/Gw929LLUIt8JBf3bq8upCp5Ib/FbWPxDkkRm90J6hM1xQmsilvFT/NXsfTreHaI80uGW+5k6vIoSkpg4b+WslHyTRUbC4VSNy1mzZpF/JBURE6lsrFR+IvJWrOFtC0NVA++jPEjR3BqH280rVDKtIMkGeMWFckYV5UxdZOU8TvWJqawXcqozClLW8LW9bOZuz6NpHTJV/IpUlRZQ2W9HcUjmRzzu+78OgZvAc0UhiaOGDQDDoeTOrsfxY3HYfHuTUBACJ6enqgZEU3T/ohOxWaSV63mlX/k0O24m3jsgxnMnPk459Stoea7j/ky3klGuRLLk3+zoPslHH/pG3z11ZVcdqIBw7Ykvnwhhz5jbuTxD/4tsm/yxFWjOb0vUrnZp62+MIuCBZ/zS8Mwys58mc//+xUzX7mbBy89HpNxL7e4f3cCYjwYOfpnlv73Ef7v8Zf5z0YbadKmtW1Id/ysgQyJjKfaFsd6aVgWbAzF5LDSM4A/2J+VtZHyvE2MDAmmd+wAelpDGf3LFuqyykiHP6kR6k5wj0hOvbYAp1ct6WkgY0XJXd91BHQEdASOPATUIKaqvh71AJkvgxT1oWKnNGr6MpUj71oePRbrJdER0BE4XBFQA/7mpY5pJSU0Sn8RKM6u3iEh+Ht4EOzlRf/wcALEEVYlaZvFWZBfWUmt9DN633IAr2pAANrQIRxXVELfLWlsLkAcMs36XZRnppHmLGP9lKH4RfrTg3oZJxWQmdaAQ/xCU86Dels5aeJYouWmhqp9JjPqyid4a+ZM/j3zQ9685xRudH1IZvxGliRUCLcLMpeycu58pj2Xi/e4W3j8w5kyBlX0IW/dcjE35iZgqqsgQ7i7tMtzCPEJrOsbS063fpw3azP2nHK3HsmVpi1SDlO48O6XeVlsnCn06l0eDAlfwAtfxpOYoQbOys4ENi8opzLOn+snDaVPeIDI1QsVUhF0Fv3Oepn/ftlk89v3T+Zm46fkbt7AorhyGds15RYYM5zRN7zGU2/+a2f5hP+hy3jglBhMBgWWqDvGd8MxXv5jsvgGgxFFuOuAC5fBB5fHADx9wvHx8cFisUi6oW1sKkopdTpYNWAoPr3D6BsZgY/3KHqN8CEktorMgkJq6pUHO0zkJxPdoye9envi7WPBkp9Nfnk5P/UfgqlPuMh6u5cZWi1GzJKdJhJd3yupKk9jy4Y1RHv5MrJ3P3ylDN5eHnhYTDSVkbY3LUBsnsipd73Hoy++yF0XDSB48a189vRTLX7tsaWoAb8Qf4ZOHETF4mWk/LQY2/gT8YuIIEijRVZVwBayNvlQltSP4QMiCI6JJaCnJyMGz6W2Jpv0zD/LCaVh9fMncthg6nMLyN0QT6HMbrX6+pfYq+86AjoCOgL7gcBBFlXOrQa7HfVh4kzpR6psNvKrqthRXEyZzNY3NDaiBioH2YzOqy9MJGfN9zz20QK+WJ2OzE+reezOy+ucRwwCtVnr2Tb7bZ544AvenRlPslh+SPvYkmRKV33Ns3/7mre/2uS2p1Zs0ncdgWMRAdV3ZJeVufsLzWgk3N+fMF9fzDLBrwkgRjl6mkz0Cgx0p9VIXIY4NHKkn2nco19RzoUK8rfOYcFr1/LE3deiPv1yw4038/ZPcaxJzRenxyJ+eulHvv5ojYwCXFRRQcHWuSx6+yZ+/F3xFLh5Zr38IzMef42vvrqWhx8WPfc/x43vLOH3tBJ2vTEkdrS/1+N05LJ51ivM/fAx0fOV6HlY7LmP6294m88X72CrKHK5HFRsns2vnzwlaZKPWgJ37WPC8y0/bsghu74AR95iZr/6Ix8+9ro4S67lkUeE77GXuf6bzSz69b/M+1TJXifyb/HSB6ukXOK0chtWgcuZwPK3nucNt16Ru/YZnnl9Lr8XQrEaCrr5dv7TAtBMQ+k1sgi/mC1sTCyk3P3GUz0uVyFZOxKxlZdyxvChRMo1MtRLAQq3sKM2kDq//kweHklVaRFb07IQ9e4P3uzUDAYzRosVT3FqentHEBHehxHDB1HkdLG9TDmVICtzLeWufPr9dRoTRsUyOkKNQRVF0GPICM6882JG9Y2m2y6lnQtUVuSRmDCbngHBjB0WSrchsymqzCUzq6W8DHIxY/bw3GmjN7F9RhIT3o+GzALKauqpaBAnV2E+JSHh2GN7MaKbkUBPTZT4CQ3k+HEjOOmUfqhxuipjgOTXLaIRs8WB3aHuTWGTXZMxvtHihaent4yxd5LVgtVkkFR9VwjoSCgUjjHSNA1N03aW2oVm8JBGIwKrpz9Wq9X91pfB0M6tUVdPrYhmdY/GEuwlFdMqeqII7O6JT5SNipoqbHabxPkJDSYw0J/AIAmqvaycyro6NnfvhhakZFXk/lId9fWl5GVnEexhoWdQEJr8dU6rFZ+Q/sSeehXnXDqdC84Yz1DfUmpSFxG3dhHL0qoprLbvocrtSBo+DHORDa2giuBxffEP88NTuDQh994oDXbxZpJTqohLrKQkaTlr18SxcstWSk0JbM7NIjGtAmmT3ewH+5/JKxDf3mMJsIvHLWc5W4sclNcf7FyPTf16qQ9fBEJkljc2NhZFgfKQe/haqlvWGgGny4VyfJXW1KA+VFwtAxJPDw9sEl8gjq9cGaiUSZpaDtmmA8xpQy09yElMJX5JGnnVjXTaGeCQJ/iyHdKep7I4MY+iehuirbWJfzyvyqU8bSM/LN/Kmh0lqAGV849cByxGfb+zPi+RLakp/L6jjKqGPfuuA5VRbUkK2Qk/s+i3n/n55xa0YiNqKYhaWuHOyyX51+eTt3U9q4VvntAe/IvXsmhzLgW1jYKnDXtDCflblrD+9xY6f17MbwsT2FZQS15+qjvfxTvznbdgMXEZFRQVl1CbncCyxb+xeM1mEnLrqG3cibRDrlR5Oqnxq5g7fyGrthWQXS5xbgPln62SBinP1iULWbcmwS1b0yy70/78pFQ2LUolp6LefQ1Fave+kydv81bW/ryRzWnF5NU0SHnAtZPLYaujPH05WRlbSS2FeoGlKUnZWE7pjgQ2CzYLhH5evIYF8bnk1zTS2MT0x/+2KhpLU9m6dBFLlMxOWrw6nngpe02D6JVyO2srKE/bQtzW7cxNKaXU/W2JP6rTY3QEjnYElPNLLZNX4w+Z2cdXxjm+0n8YpODquV2RcoAF7IxXVbRYJlaKKytp2PkBfGGVSu2koWgb2zev4fvFG4jbkUl2XjqFGRtJzakgt6gSR1ky8b9uYv2ydPJEqEF6msr8zSQv+g+bkrNIK6zEWb6NuF/nsnTuEjZkFJKZn0168gbWL/qB+B155Kj5c5Hd+27D5awgJ/5XVi+dy7cbMtiamU9WSgJbls1k3sYtrM0WRdIQORtrqK0qo6ioUEjySlrP+l+/ZVXiDrbnF+OqSCJ+3q8snfM769MLyUjfQtL6pcz95geWrd0i45UCCgsLSd24iPgNy1mZVSvtiYOGymyKtv7I1q3b2C69uHMAABAASURBVLqjiKLCIrK3rGPjpg18v6WYnMrWrZiMlLRIeg72kfFiA+vj0imoqJG+XXrH2nQka2yOYP4yLIoIfyv2mjJq0uLY7vSiLDyWEUN7E1xcRP32DNJrYdeSyT8AZZDLbMJi8cAs19lkkjbRVUzm1hTKyuoZeNop9O8ZSqSY0yTqiW9YFP0mjaZHeCCB7pY+lZSNS1m6s31VfdfcRStYnCBYVLQcQFVRUVJEwvIiQoyRjBgQSa/RRWRXF7M1Q8aCgn9THn/8bzJZ8LZ4EuZhxWI04pR7TYAmLziQiphIevtq+JiVnFX+RdK7dxR9+sgYV5NTmUpzNhqpLwnDx+KHv58HmuZOkOtSROHm31m5+FfpoxcLbWVbbiVijRLUSRAwCOn7MY2AUxoJMFvMbqeXUSqgpjVVoH2E5QgV8ye072Qm3f8FN18ZzZkDE0nYmk9pay+R1RfCBhMzaBIjR41l6DCjOPhaFblSOpzNiWws28g3m2fy0f1XcPfVN3L73z7k/VU2Zm7KYnVGOmr5TivJg3PqEQJhpzIkcjsxHnNYutVGbtnByUrXqiNwuCIwfPhwLr30Ujf169fvcDVTt6sNBOwOB5X19WSUlsrsaAPeMkjpHRpKmJ8fdnGApZSUiFOjnJraWpkBdaAGO3uosUubXLKSZZ/8wHsP/sxKeRAs2INhLyf15ZA8m2++/5F7Pl1FfEkN1XthP1RJjpoSild/yr9+/I57Z20js3XfdYAMK0z4nsUfTOOuG6cxbVoLevxN7vlpG+kyuHBnZZfRSclqVv37FZ4VvmuE9uC/5wVun7GC9YVVVMlgo7ZsM6v/dR+v3tdC57S7ufGOGcxcV8CKVT/w+4fTuPumpvRrb76Td+elsSk+kYIlH/LI3Tdx9wszmLGimPwqm9sEGuW6b5/Djx88xfQbbuOpr9bxe4rENaXK6CmDii3/498P3sEr/5jBh8uLKajcKeuog5I1rPniJ96+40eWpZa4B7PNou6jo1541rJ5WR4LfuvD+fdO4a9XjmKAJHoKqd1WU0jKr39jwbz/8EMSFAssKh63eyuFrbM+ZMa0adwsNO2u57jlg2Wszqto/x6rzaAy6Qe+ePhO7lcyO+nO5z/g/aVF5Cr7QwcQPPYCnrsthP7Rxbz1w1ZydmfclL3+X0fgGENA9Qs2pxM1QaLCrYuvJk9sNhuakE36knqZUGkQh4TiV7wuh52yTQtYu6WILyy38JeH32HGv17n839ex2mDe+CvmDpFDuFaAwG+mEfO5KHnPuD128dyrfNjytMzSMyS5C7s2QTwq2kk0x96lg9eupwH/7KOtII4FokizWAkYPhFnHvLi8ycOVPoA954ahLXjZxFWWYS8YnqrSgXoOzxwjjiKx68/zGemhTKyFkvsTG/G84JjzDzy//w8u1wfLflzFtQQEFhvdgqkw0zX6Ji3Lmc+IrS/V8+eOx4Jgwu56MFCaQVVYjePXcNjZ49j8PXpy/rN24mvbySivoKXAWJpDUcT23AaZw2FML8ob6ijILEjSQaXeT06kH40CGcJJMdsYlpbJYOfA8f1B7ZlFNRLjwb19HPz5cxPfxxEU/GugqKEqxEhYXjafXYQ2LPk1w5/YnvX3uQB3e2r6rvmn7nE9w5Yy0bZXJJGHbuGVTI80TCT6Ohuhc9YnoxdOQYtovzdG1GhuSrsN3J2uqQmbmeyopkRo8YTK9AfwLqZaKtoIAdXhayg/wJF36rUNt7JpXST2yeNYpArRe9ewTsYitLj2f9x/fw1F3TmTbtHqH/8N9l6WQIR/vWSOL+70eMBsMRY6lu6AFDQDOJM8QYhMNWLwMHKw7NB6PRLE4wI5qm7T0fGWwESO0ZsSmO2oxysisqpXInkr1JGpVEDyKCw/AUL3abSnbJJlCTUSayUtEpojK9gYo0RE+bUh1E+uHh4U9opEZSSQ7rMzNRbwlUVkrjV1Emg6C9iGevJjdxOd8lOsko19AMDkwetTTKTLSj3kRoQDBWi0crBdIUGSIYfPZpTLjwFIZ7GAjU9mSpqixgy+Zf8BkyjnPveZm3336bd995h3def573/3Edlxg8CFqTTpJ0wjKs2lP4oJyJgQYTPQaeQGTkYHLnLaQmK/ug5KQr1RE4XBEwimPfbDajyNDem62Hq/HHqF1qgKLe+FJLHXPKy3EKDsE+PnQPCMDXYiHC15eYkBA8vbwokkHKNnGClVZXU9/YSPOARUSadqcde4ONhjobdqer8/2NONeks0QNiuoaHLRYXdCk9zD5b/QKIHDEpVx8+tk8Mbk3UX4eB8Uyl7MRo9WTHpNv5Ir7X3L3b6qPe+ovIUwqeoM3v/iZz1emUSII212CeWM0nj7ncMlDz/Hk22+jeN305G0889cRDA1upGTtT8z/z3t83nAiQRc8uZvnqWk8cokP1ZWV1PuPZ+R5T3LlpBDOPvt4hpx/F2eOjGRQiAOnQaOuR3fq7C5qE7ZTUlPvdh41NtpJTcmjsaGQmF61aCa7OEddu3CpLc6nODOF2oH9qffypW5zMiW1dW5ZMR9cDuwyEG7vnrHVV7Fj/Q/kWgrQLhhP/25BdLcYMdpq0Hb8xpzPXuLG2x7gqU+3sCDBhs0hKndm76ivo2zDKjY1erLu7Lu44ZlXePqyvlxk/S+b4raxIbUdF2ttNYb6RnzPu4tznxA83/wnbz97PedHWqj84gfWbSsmtUae5ay+eA4czVB/E2dkLiEzv4L2VO4CRA/oCByFCGiaRjd/GSd4e0v7X+eeRMmWNkW9Oaz6FOUQq5DJlZSiIjLF+eCQviZQnhECpY/ZAw7R4+/th1ddEbWbvmbF+jTiC4Px63kaIweEMrCb4u4MGYRpBP6Bwxk41IfQ0EgCAwKJjGigqq6MEhlXCUOn98iAAE4bNJTuIWEEBYbTPWooZouPtHVSOum/tOptpC7+khl33MFjd/yNp1//lpnSHmWUOnC4OzRN8hJ7AkYwaKg3IX3DCAyOIdo+kNhuMfTsGeZePucpXYpJs2OzO2VslUl5dgbxP9Sw+OP3+egfd3D7HXfxt7f/x9e/JdGYXUBZbT2VonmPXTA09OxFlI8fp6/fSENGOSlZZRQmbqQ2MBCPmBiijOCpVVBZlk7ixvX09vNleM+hGEzDiBlZjF/MVjbsWjIp2lWbmr6IuK9f5uFrr+Xma+/m/75JIm/iRxw35ngm9NSEyYFTyupyaBg0A5r80e4WLimnc+b1f5PySBu7s9/6v6fulzZ6GIO7i2dOONx7diZ5cr1mDx6JsUcQsT3kOg4dRaxMsgSsz2SL2NbkAswH5jD7/Sd5Umy8VmjGlhhq+lzLPadFMSDcKv1UHYWFuYRZLcQEBIidtGGlGjcXsmXuN6yNW0v2tMvoPaIXwwKlRBpEj7uZ82//iA/fe5f33n2HFx49l9smziYpbRXf67/2SPNmaA7ox2MHAYM5FM0cLQ/xYTQaeuE09xAHkgcmkwlNk9qzNygCookKD+eCiHJKt6zh19mzmfPLj2zI9aPBewTHx/gR7G1qW4N/NGGhIZzunyPe9xUiu5hffklgS2YFZTYRkUZC/ndx98QrKIqexx2HuSSNzMWzmDvnF5ZuSmF7QY000HtR6iimPCuBDT/NYdHPv4gtimbxe7YHhR4DGS1lCfExt7JHlc2XiEGx9BnWlyiDAc89OKqkwS5i88pC/LuNZuJF07n66qu55ppruObqy7nmqvM4LbSOsKItbCl2oibJa8oLSV/3K8sX/rLTBjkui2d1ShFVMkizV2ZTmryWpXPnMO8XSdtJ6+LjSUzawfoliaQVJJNRkca6jZnklNRQv4dNTScBPY8nvOdIAuuTsdjLmiL1/zoCOgI6AocpAmpQUiLOrGKZga8WJ4SPpychMoAJ8vLCIm2vn4cHkTKpEuHvj0POs4U3t6ICtcTF4XDsbP9t2OrLyNuxjdzibWRXbWXjkt9YvCqepWnlVDc6sFXkUrR9NYsXzHO3wb8tXkpCVrU4QmplsFRIWkI6xclJMmmzgTUL58ugZwub5YG9LGszW9b97pb5xd0ur2TR0jSyurKssgX2jsZqytKWkpq0kvUJCaz/7TeWiN7fFi0Re6qa3hpSX/4tSyMlNYnf1icQv/43Vq1fx5IthdS6rPh6exHsZcZk0ESzTOZUZ5O2dDGrRM8vv6jyrWZdYi55dVJuZzklKfEkSNpvQr/88jsLFieyvbCOCtUni4a2dpM4ViKGT+akcy9r6tukf7vy9OGcHlFKfvxvxCUkkiJdTNMSv1C8/MZwwpSpXCR81zTTRZO5ZFw03c0lFMYlsW5+FpXdTmHIX67cpfOaq87l0inDiQ21EtltCDGjL+KkYcGMHt2fmOPOZHhMAN18xUKTBcIH4udjIbR+K9lltRTW1NForyClyBOzxZMxfcDHKrzuXT0X1FNRVEJuRjleI4fJ4NMXc0IS+SV1Tc8jbr69/bNha6giOymLOk8jYacNIjLACz8lIgNObHXUVhXJYCabvMIGKvfwZdnEEVtO7qZ1FNg9ME6+grMvm85VkwdxRngeSdsyiU8rpU50OYX22I0+eAT2YfBZF3L2ldfIc4XgNf1sxkf6YlkXR05BNZIdGOXZJaQfvQOtnGzYTmZ+GTtKG/dQddBOdMU6AocRAgYZ1wRJv6H6Dm+jkTLpT3Kkn8iXY5VMlJTV1ZElDq8McX5VlJXhI31HiPQtAdLPmM3mXeMiTZwmnuH96Bs7gDMG+uFbuYPUuDjmrthBRlEp9apt7lS51dC7J15e0URGgofVE7PFiviDaFDthjjiOqVmJ5O/pxeDRZGv1SrjOC98fKPl6CmpDdIHFpKz9ncSpE9bs6WI9OwqKqql/TGDU5khXKABPfD06k5klIY1UOyxBhNANBGBQQQFKF202FT7WUZdeT15m8OoL2mgvrqQIsGvyhxBSHgfzuoTSJi0x39ov5SWoJ6EBftwimkD9soCdkgbnJ6QgynQn+Ce4fgKj0kmLMryM6R/y6QuZSulmzcxZ84mEktTSanLYENcOgXlNShXkLCj2tvG6nJKCgvYsfF3NqdlER96DsEREfQONEoJvfDwN2L0sVNdW4tdrrFbrs1/fhI7hOGnTGFKc38lxysv+QsXndCD6BAvSW/aqzK2kZ2dwGZLOVu3ryFh7WqWJpdRviWBmu1biS+GCreRdhGopaailKL0baSvn8Pa/ADyLcMZ28+XEF+zXCsXDqcDo9yvJnmeEYE/7I1VeRRv+5n4xAyyHAH0vvQUYvuHEeWJlBECe53MiFOvYfrV0jeIzZdfPJ4LxpVQVpjB+sR8aqRvsqNvBh2CYw8BgyUMzTIQu2kCNutpuDxHSSPs3bk3IvyH0n/cWB58vBs5az7guZtuZOrUZ5nteTw+l1zP5cM1ega0g6n/EHqOGMb0GzXSlr0hsg8ybeocZuflUdoXXFo7ch1E+0X3Z+jlf+O00hS0dx7kir9O4x+fL2VryYZDAAAQAElEQVRhKojvqH3p7t2hsQheupI3b5oq5bhS6A6eTohicy85H2qiV2D74m2nZFGZX87m2SPxd/WmT0wAmmFnwTz8IHwwMQPTCAtfzZZEB9LPUrB9PbNfuopHbpY8p+6kh9/l6W83kWVzUpe+mMSv/8H9V1zG9OZ0Ob7w9jt8/J+feOXeGcxaPZM5O2bzwmu/sTQhl3JAdU9y2L37DSK0/0hOP89IdI/d0XpIR0BHQEfgcERA/ZKj+lXHEnlYtXp40CMoiCAZkBjFWNWqGjUNHxmc9A8NJdjXlyp5sNteXIz6FUj1ppZ6cwyqqSrbzsof/svy+P+yKPNfvHbPDdzxxNs88HMyuZUNVKcuY8PXT3HXTdOlD5jKDbc/wPsLc4gvyKe8aB2z3p9D/Ff/JW/u//H8rdfw+Euf8eH8JLbN/4BPXrrHLTNV2uSpU5/k9vtmszC7nAKxsat7fXk2ybPv5/svnuDl997j5euv5x7Re92t9/Lub1lij2isl3nk5Nl8+/0XXPfy+7z38g088fKL3PXmbDbMepPPfviOe37aRqYMTKCQytyF/PzA7TwpeqZOnS62PsULnyxlpQxYquzJJHz3Dh9I2g1CU6fe3bTMcGNRl98SCh9yJsdPuYsrAlcTUriWFUlQVSf27m23izOmJIX87X7kpf+FyyeO4dQREbslwgYTOPIirp4Yy8l9fXbH/yHkITED6R1h5LjYRJJyaknJL6SRTFIYiadPP04JB3+LsLl3h/wvoSi/mvQdFnoO6Ut/H42gjZvJzKolv0qSO9xrcTgqKS3qi7elP0P6h+LlaW6SsnhD7FlMuekB/v3RUzx4Xk/GyuNGU6L6X4utMYfUbfF4N9Rz+oABqIF2aEhfeveeSEZmKdty8ikS1j/4IEMH4jXsQs4cFsLoSGGQwTxBgTLg9SFcTncVEVVLgggJ86V3fwdZBaXk5HWqYKJF33UEji4EzCYTweIA6xscjEn6iTxxfsUVFspERTWZEk7IyaFIzs3iDOvh40NIQAC+0qdYrVaMqo4pOAwm6HUqE696lK8+/4wHR5Xh+P15/nr5FfztkwX8vEXaZsV32FAZTnsciz/8ho0b7PR48mue/OhrPnzpTv52HvSP2F9Dg9AMx3P6jc/x5Iyv+frrnfT+P/jqwdM4o18Y/n/IQvXcPfGXWYshU9bh8konI72cxI0Q4hdAL/dbVS4oz5SJoEw2rHUxf8arvPnAVOm7pvHg26v5aH6FTPRvJq28AjfiSmWf0xl15ZO8KTY8d+c4xsWW82N8PLlybcEK0joG9LFi6VZPbmE+ddLuSuR+7xmZ68jY9DWudR/y6RN3cONVdzL1jg/5z4av2VCxloR4F+XlKpso+TeFi+55hefefo63bj6eQGMNiWmZ5EtxVVdp9fAkIjSK3PpGUsvLkdtUZPbcK7LiSPjv3WzShmIcdwcPTI5kYLgqH21uHh6BMt4cjbXOJE7KCtRzSVsvR7QpfBRH6s6vo/jitl80Dc0cicn3TDwCJuETNILAgAD3x+47XA6kGTGI1946aio3P/B33n37bd56613+ds1ZnDMiFA+ThsF/EH1PPYM7P7qUSfLEp575NGQTWc+I/nQ7/Q7u+NsLIvsPkb2Vvz3xKjdecQdThxjo8ceWUgRb7dFjGTVxCjPunMgZ/cMIMARgsoxkwo33c8d77/DmW2/x8KOP8egd1/DxXae6eZRarZUaDN2JGnEeF7/5Ok+8/RZvvaXK8g7v3jmNO07qi5dFw6D5Edz7FE66fQbnnTaeE3sgcey5+Q2g1ylncNuHlzD5xHGMHXYyF759F2edNYjhgRpGjZ2bB2gRDDrrVs684j4uGtSNMy65ncv/NoN333mLd9w2KDuEHr6Suy6dROTQS7j93r8z4/13eUfK9bbQWzvplquuks5gKje98TYvfPg+H/zfk7x76ymc3r8vMTEnc9KtH3De5AlMEJtNBkDw9+s2gqFT3+OBm6/n4fOHEm02ursFdm5+/Sdz0hlX8P4lwzgpJmBnrH7QEdgnBHQhHYH9RkA5sBxOJ46dT4K7mtOdmuW50T2L67TbccnApU5m8+vEWaa+1aJkwQtv/xhGnj6F0QOmMC7qIq574gWeuvcqHh0fSHj+Qub9msa/Vg3k1Due5MkX7+eBi0fh/PFH4uankcxQxk09hQHnTiH05Ou5/dmXue/mi/nrib3pfeJlXHrzE9J3vC70NPdfGcb4kHkkxGWQmlG708KuHJwyWKkjs9TADlc/TnjwCe598lbuPm8QSUlbWJ+STiku7E47jVmlNKQ68R73ABdecQuPXTqCSD8TjTYbdTJpoiZ+irasYOOS75jTdxI9b1F2vip23s2tlx7HYFMJ+Qs/Jc/Dm8C73+KRV9/ipQfP4sqTqlievJ11Owq7Yrh0L/54WKMIDxUxQyV5xaXY5JpAKmUFX/Pvp+7jkeuu47qd9Ohrn/Ppsly2xW0mxVlFkozE/Hyt+BtVZyU61C59lmY0Y5EOzGRofeUVQzOpNAM+oWEE94qhNCeP3DWrKN64hobQCLTwKEyiVnG5JdQbGmU7KEitJmlrNJ7eA+k1DHqOjSOjONv99pSbb6//anA2llOaFISrPIDQUE0mEJsFJCeDGbOHVSYWrVjNBuTRiN2bumudOB0OhBOzwYhBQprBgEEG2GrJriLFpWi3nIR2YmI2arihkutNejrpLicrhg4ksJsX4T7s3DS8vX0ICA5hR2UVWXu+fraTRz/oCBz9CGiahofZjL84wGICAwkRp1Z1tTi/i4rIFKoXJ0mwyUSUnx8h4iAL8PfHR5xgFotF6qTBDZDL6aAicRVpWxLY2OCHaeB5jDvlJG44sZYofzt2h6qtisqory+npNBJQ2EWpem50idAVaVbTat/ij+TcnG+bZ2nYW7wJ8DXrxXPvp4q3U7sjdGYTT0Jj/bCL6CExrJidiyAWuVd3yfVmkj54RHoJGR4AmsLU1iTUSZtjbeQnZrqYtavTqaitEpaNWH9w24gICCKocMmk5K+jYXxiWx0DBPbAugeILrF7IqsNNJtVjac+QDTnniJ92SMpMY+77z3BI9dciKnr9tIY3o5WW7vl2RgMGO0WPGS9i524tVMHDWay3JeZvO6tczZ0oB0AgwePo5u/sFs+OxLlsdlsmXX9aigaHsiv7/5DRu2Z5NNZzYlnEjWBj+0hvOZ/tx7PPvaO7ytxsTvvMfL913ApFEB/Lx5C8rRCuoeMkuf4Il/jyH0PP0eLumXR8+qH3j0283EqYJYPcTMcHrUNhJRKjaJGfVCIPbLVMjWuW+wcN4C5vk9xtCREzlneBie0rcY3X2jsmcLq1cnsmJFFk71AEAl1ZVZbEvYTKCvNwN6diNUroiHW+ex/c+gHg7t8oDSVVJyTnkg7aqc4j8WZVWZVdm7SkpOUUdyDnmI6sqtrBn9MHkNxuo3CG//GHxkhsNDZtaNRmPHaqyBEDWGU866ELVuWdF5Jw5iaJSnVCsR94wkdMBgJl0zhgG9ggiSqObd5BOKb79JTD53qshOE5rMeedN5eTjJzCmWyn121az4ZdfmCPUtIzkF3YfF0h4HQkVAXjFjGD6pP4MjvDDE6uoj6LXyWcx6dpruUZoypQpnCvOqmtOa+YRlj/sgQT0GMGo6Vdz4bXXosrhpsmjOa1vkDitNJGw4hPSn36nTmf4wD5INO52RlJ27dZIQvoN5tTpYxjYpy+9u/dj9FWTGDIkkm6eNGGC2kzyz5eIQZMYPPYsRkcHMGTMJMadey3Tr752d/7KlikTOGvsYAKjR3PqGRfsmabShU4/aQLjxo1l0nSZzZfza/8qfJMHMjQynNDgWPpNvIrhg2KJDWaXzR7+0USOvJIzTjqJs0dEE2g0YGb3Zo0YSOygsVw5OprYEK/dCXponxFQ9VfVz47qcOt01b6qTFvHd+Zc5amoM7yteVS+R6NsQUEB27Ztc1NJSQnN5T4Q5f2zr2+zzfuar7q+h0JW3c+t81VlUfFtkdFgwF8GKRbpl+obGigTp1aNDPabl1Ioh1itnBdUVVElAxnq6vCQvtAgpPJR5QQPPLzC6DV0NL2jRhMbeDwTL7yMS/5yElP6emMp3EhcZiVrHUM5Zco0aYunceHpIwjN+52i1AzSG7rTd9wgokaNwX/gqZwx9QrpW8YyPjaIsJ696B7Vg0HhYXQLDyHYv1ra022kZ5RSVKweWNsqVcdxDmMg5tDBjL5wKhdcdi5TTuiHMzmDwvR8ikXcvWzBYcRiDqXbmAuZeOpkLjyhF4E+zY+1DqCMwi072LY0h/phkxh+6XTpR64UOovJ4yKIdGST8dsSklLyyQsKxzc0nNAgDaspn83b0tiRW0qdaGnGWoId7BYMRm+8fI24DI1U1VbjcChpmxyrqSwpoljqoKqHiorLKymvbqBKZuGLtHryo7wxWwx4dJDL3pItAd3w7dYf/8q1ZG9Zz5KEKqyRgQRE+u4h5rI3Up+TTFZ5HUnmXjIgjqZ/bAC9RrnIyM8jI6+MOkBZL4e2d1st9toyihv8ccjzVLAPmI1tsx60WPcvP2aStCiFrCoLxolj6BblS4jH7hwtZg+snj4U1zdSLnVod0r7IVVvVP2xtxgbNNfT1vEtedoLH8myyvb2ytVevMJIoauO7fG0F69k9lVW2bq/skpHe7a1F69kVL7q2B5Pe/FKZn9k1b2qdChSetojTdNQ4xtPGedEiIMrUhxbftKv1Emf0SCkWogwb2/CAwIIFOeYr68vVul7lIymabg3GfM6ireTFreM72f/yoK4HNJLPaXd7UW3iECCwwLRvLsRKmMZV/16Vsyey29L41iXUiB1D9Q3/9x6EO8O0pbnbGKNjHUW/PITv63PYFXtGEKCI+kTam1i2+//0hBoIYT2iMLqXU/6+jksW7iGVeszyauFOtVN7HMeAQR0D2fQlHAc+XFsnfOTjM/UeG02sxYt5/tNueS43z5uOwPPgDAih5yClp1B2Y40ckKH4x/gT4SnMqpG+rpkisVA86mXM2nq1dJvNY+RZNL/1MFMNK2npriAjKLGP2QQ1OcUhg8/gWl9yqjbvJIlv4kDLKkRQ7fjGdB/EEPsW9i69nd+mP3LTpt/Zv7i5SxNKCC/oh7bHzS2EdFQASXxJBUFUREwifOuvIbLr2m28VquvljGdr2CKVqRIM8CFSjXVLMWk2+Yexw8cWQUIwMKSV7yI0tWxbl/nbMmLIyIsgoCswpIl2tUozp7hwRq00ha8gtL5y3n9/Qgcnekk71pEXPmSBmWJ7AmNY8aVxkZW1eybsFPTfG/zGbO8k3My/IhNDqa4wZE4icD2PrcTeSmrWdbsYvKBmisLqBk21zScnLJEUPV3VmleHYoHqebp9n2vR1dLhft1fO24pvbOlV320rfW5ySUbao4974VJqyS/G2JHlGdIiHur7LpIxWVF/fCdlWPEpOkS7bMXYKJ0UdYaWWeLS8kxA7yAAAEABJREFUsB2FDTKoMJvNeHp64uXlhWrkTTLroWlaR6IHKV0aEhJY/uYzvDJ1KtOEmpaRTGX38SYJv8T7s7cQV06br4QeJON0tToC+4yAapw7qr9tpat6r6ittI7iVIOv8lVvv3TE2zr9UMu2tqcz58027413zZo1fPnll25KSEjY1ed1RrY9vQdCdn+uUXt27S3+QNi8N/3tpbWXr4pvr3J5SJ/UOySEAJl9r6qpIVlm6PPFyaW+BaYe0OplcK6+B7YlL49ccaxokhYhvP5CmtZxX2a32ygpKaC6u/SBp/ajvziPwn3C8YyOZtDwFHz8ciUdeaBrw0J7NRSvZPknL/H01MuZPvU2HnljDt9shjLlOWlDpLNRUZFhqImL7p4e+MhMttU7gCFJFfjnVlMiStTzsPpYjMfwQcRGe7L7TR9JdO9qvjiZwmQDhatGc+7g4YzpE+5OafpXSEP1NrYvqmfJjG/5/PGp3DR9Ktc+/BrP/lcejJOyqa5qkVeT0D7+70dQxJXc+PIHqCUpzUtj3nz0Rm48MYQwX/M+6m1DzDsGr5CBjDd/TWZBIq9sH0xUNy/6RuzJ62hsoCQ1ie2+NradPoBuAZ4MC4ulV69TxHFZzLacfLeTca+DIHHEOirLKerrhz3ahxDJwiT0p+7qlx9TFvOfD1MpyfVn+qUTGBjqjxrI768djY2Nu9pIVafVM6YaROxLe6XLdvysrzBWtD9YqWu2r9foSJVV97m6JxVuKrw30jTN7QDzEqdWlL8/Q0NDCRdnmKK+QUFEBgcTJEc/cY6psVHrMZGIE+gP+VsX896dU7ntqqnc/MhPvDrnXPwiBzBszACMUacw+pRyPOyf8f7dV3Dbmwv4ZGslkaPBI4Cdm0OOq4n//TWemTqN66c+xMM/pjFnyiMMHNeP8d0l+YDsgRgMQxl+pj8Wn6V8cMdl3H7lt7z5fRacJxm0ahclppO7JnwBhA88kckPPMI55QnUv/GAjM/UeO0m7nzpM2YUQJo4VhDONndxdGlDh3Cc9Oljykpg1FACJM5fph1cFJCZloizrJQpQ4ehrtVuHT0J6OaLWjJZak8jLVMGg7sTd4YCCO9/ApMffIwBWSvY9vFrTP0inpUM44SzTufrx6OoXvkez96o7FV0I098+jMbRp2OX0A4PXdq2euhQsas8Qmsk/sleVAvBkeAv8duCf8evellCmbMTwlU5ZSTsTtpV6jHhGuZeNyJ3JT3ArO/nslzc7aRFxaKZ24epsQdbM53Ib44UJ86KNhM+pZy1s+PY92Mu3nyzqt24i32P/I+z/9vG7nOMDxK55A890Eu/+s0Sb+RO175jQ8c1xE1ZDSnDg/AIJcuc/lbLPvpFb6Is5NWDhVZa0n48nJ+XrKUxekgPl7cPLNe5otNwlNGpzY1XlHOZNWOdYZUm6MUq2Nn+FvyKBklq+p9y/i2wm09Y4oPxIB646erJILuRqSrcor/UMkqD74iZUNXSckp6qqc4ldyilS4q6TkFHUkpxxZ6kboKmmahqY1UVdlDyy/r6jrz+ir7+TGt95CLV1Ur7juSWqZ5M1cfmpfBvghdqNvOgKHPQKqvVOvzndUh1unq3qvZFvHd+a8WXZ/8v2zZdWD5r6WtzOyChOn9OqKFH8zjip8MPNtzqf1UeWraRr7grOSPVQ2H+h8VVnaq8QGwcdqsRAus/BRQraGBjLLykgqKSFfnA/pEt6Wl0dpcTFWcYR1k9n8IBnU+Hh7u59rlK3t6W6OV78O7DJIH2gyyIOhHCVPCWAwOqSPcbYzyVJIRf46fv3nf9lREUn/e97iyVff5qk7/8LlJ0KQT7P2fTtqmuZ+vjKg7AFN0zA4XWgys+pi5yY2YxSbDUg6bWxOnA55kLWbMBuMmGTCazeTE1wWnPb+DD7pWq5/7i1eev0t3n7nPd5945989MD5XDk2hkAR6LxDpxaHvZSyYjuaw4vQwGCarq2y0YKHpxdecl28d5Kn1YKXxUxwYAg+1QYcW0S2zk4N+7FpBiwevvTrfRyDB48jNrY/0d6eMtvdUmctjQ257EiKJ2/FDxT88BLPPnA7Nz70Co++t5Adi9dSmJxDcimIOS0F9wx7WjH6+BGUXo0xrwY1PrDvyXEQz5RbLo3kJfHMezcd7zPO5rhLTubkCBOBFg3tAOSsnik9xDHQTOpc0zT2pb06EmXVvatpB6a8zRh25ngkYqVsVrfcvt4bB0JWXS+lpzNkkLZQ9SuB0l/0FgdY74gIwsPCCAwMxEfi1HVSPJrWqiZJO6rFTGD8xXfw3tvSXspY5e13npTxyjSmjIimh9GIwexF71PuYtrd7/PeW2/w9oM388TtdzPtrg+YOnE4x0crCw3ybzgDjr+OO0XHC2+9wzt/v4+3/zqKUd39pa2W5A53KwZjJEPOfZCzpt7IxYMgyhes4QOInHgHD0w5hRvHRqMZzASNOI+zrn+M994Re96+iSf+fidTL5vBzWedypkjYjFETuTc+6cw9aaxiBr86E7PEyZxyUd3cMapvRnoB5IZ3U+8g0lT7uaOk0PpE6LyD8bieRwTb3+Yu997h6bx2tu888Q9vHvRIEZGKUGRbWvXAtDMwzn5tke49vG7uHNSBH1DrdJ2eQiFMvCsuzlz6s1cNtRId3+thQYD/j2OZ/jlHzL1jImcOXYw2uBLue2vZ3DP2QMJE06lQTMGYfYcw4RbHuD2v9/DW+cPYGT3QEzBvfEePY1bH/w778o1bLb5H4/ewe2ToqTPGE3/087krk8u5dTjuwsSonDn7hHSl7CJd3LPlFO57cyxaAMu4sbLzuLu84YSZdCwtjBTCxhM7Glncc/7F3HqpDM4RejOjy9l0tgmnYrVYAohov8ZnH77Ozxyy+XcfsbxhImzctRJvvgOKuez37eQWlgBHiEQMoHT73iCv304gw8F63ffeXsn3m/x1kNKdrjIhjPyzNu44tF35J6U+Lfe5u0XH+e9u87kzIGRBBs1wRaixlzNmNNu4vwBRrrLJfKNHEa/816X8h6H3DJIUXbzDDQR7b8TgA4OBoPB/SKNR4t+Y29h1V4olWaz2f28tjfe1mlKRsmqet86rfW5Ueql4m1JYqsBpaSrJIIo6qqc4ldyilS4q6TkFHVVTvFrmrbPNmva/slqmrZPOGua3KxCyv69UVsXlyNqs4q1UdJpnLVr6aJ7CaJazreLpnHttZM5cXAE3TxxV2L0TUfgMEdA0/at7qt2TtP+fFnVlmjavuW7P7IHu7yqk1T2NVNze3og8lW6m/V19nio890fm/dVVlXV1rIKBxXfFmmahkkeXAK8vIiU2Xj1RledOMAyxOmVWV5OpjjBCoQM9fUEiZMswt9fZub93QMY9WClaVpbanfFGeRhzdPqibnajj27nDKbg1q1nK26WhxqAdgafeRhDnlu2CWyM1BFXWU2m+ftoMrVk34XT+fS6Rdw9nH9GGQFqxrb7OTc34NNnHzVVeUU+5tp8DYj6ulYveKwYvZuxOBfSGpxEQUVtS1MMaOZPLEGWfHpN5CoCRdw0WVXSf96JVf99VzOHtGTgSFeeIuE0iSHDvfaku3kpixnQ3Eo9R7d6Rftjadll3Sb8gazBe+ovkT7aXSv2Uz8jjxSi1rYWVdCQ1EqW+Xa5JTb2tTROtJk8SE0djJjRp/MmaN60s3HA4+WTPYKGitySE4Uz2ClicEyWmqoLqOg1kCVMYh+plQ8qjPYmlVHXYM4CVvKtgxbvDF6BxLirMBYX0VxHdj3wt5SFMxyT/ngL44/m9zfmWWlqLcY6+rK+X/2zgJAkqP6/58en9mxdZe7PXfJxd1dIZ4QVyBAQoITAgHikPyQYH8kRI4AIe7uybnrurvvjv5fzd5c9vZ291YuOaveftvdVe/76tW3u6q7Xsu0iG8ej4NEdwLOSBBzcwlFK9fy2hubKG7uoiP2qmMRa9/9lGWLaynpyWHicQcx96CJjHeDw8w2UzAUlGBfFz4JNLpFtskcZMMwjFjgsm9fZpK2otT7t9++OoOt74lYdZ5Q9VXLweo1WLrCKOxouNrVWFX+YPUaLF1hDMNALQfTGSxdYQxj7Fhlh2FOhiHHt7Q79QRYmpxXMiTo5ff7t/nAffyY3cakYYKkiUxYcJz0lZdvkTO59JJ5zM714QcMk0VUpP85TvIv+wqXn3oUZx4j20dfwn6TchmnlGI9eAFZE47gBBnfXCBy+ZkncOm8DHL9AVor1rHm+ed5S+T57eQFnn/+fd5fVE55t5+kGScwfb/DmZcJfgdYvRn4Jx8tQa3JHD4uUTmEM3sW0w85Xfy9TORozjpL/JEAyOHTJzM9L03OEZOZdcIcFhw+jiwZWTlIImn8VPb7ytFMn5xKplPMSN2TCo9m6uxjOHqSh1S3BXBKfbMpPPpkjlF1iMtZJ/KV+VnkJ4pDojXwLFijF3vQacfGbKZ5LKJqBcNL1szjmb7gCPbLgv5mnEni536Xsf/0qcwYLwpZ+3HU/tM5dkYWHkBZQXxDalN4lPh29klcJoYKEp2SLJwo/ZPOFi5kH23x+bzTjuOYyR4JguaRNnW61Gc/phQkItpisXfufV3xGI6bPYWjpheK+f04csF0jpuZhZzCpFfv1Yv9d2aRNkXsqM//TJvO5Pj6OOE2pqD+OfGkTWHS0Zdx2jGHcPysQrGTxcSDJpA73UTbkv/x6ao1LK6JEHVPYsaxp3Ka+Ks+7bPN+Pg0hc3HJ7zlTT+Gg069nK/EX8E8T/b7sVPo/USQKhMSxx3O+BlHMz/bRJITHP48suZfyvTC8ahP+xhGXOeYmE6y6PQih/5vknOE1Woddqwj3mbVciQ4paswyhu1VNtDifJL6fYVU98Nva4Z0AxoBjQDmgHNgGZgFzKwTdGGYWCXwFaS3JGflJKCegWypa2N9TU1VNXXQ0eH3AxxkuX3k5ycjF+WLgmWqYshw5CruG2sbbthsVhJSUrHXdZJ9xsbWN/WQ217Ld1lFaxeNoG21kyxiQzqtsX1bqkrwhm4E5RONxbLemrX1rDhDehp69XYGf/ba6soL1vPskIXLVluksWoRWTo2SzZyRJYasMybhH/W7acTzdVS1p8TsDiSCB5+jrW9yxh4QfraGjvlswOobOSDz+UO87b6EvWDubalS/x8TMP8s+mA6hPW8DBk8Hj3AHI7oKJBzBnToTj85/nqbc+5Y1lffysXUXTkv/wt7c28vamYZJqlwjQhJM44MBDuOaQFNL7v1bZUUdPRRlrl+9P/vzvcMcTT/BXkSdE/vGXe7nz8h6mp65j1bp6OruGCri5MNvkmJvajDmxlYZ6CA6lvg0VLqy2bAqnzKJD7pK/snYtTZ2d1Emgb3PRm+TnJjEpO4PUQCfWjS/yzB/+ydU3PMWLGxuoUq86rn2VR24Tviu85P7sOg6el8VEDwNOnZ3ttDTVUehxk+sZRGlApE7UDOy9DBiGgRoU2+Tcop4UcTqdqKXFYqjXyQsAABAASURBVMEwDHbNpJ7rLabonX/yj/PO4+si520n53Peed/nB/c+z+u1UNezazzVpX5+DPhmHs6cSZlcXfULnn3lBe57u4RwVB0bn1+Z+5pl075WYV1fzYBmQDOw+zOgPdQMaAbiDBiGgVUGJV4JauX5fEzw+/HKXcY0CRzkJyaSJkEv9cqKRwb3Aw5gLHZILiRjQhNJ7sd59I6buO0Xf+KHb9VTnXkMxx+Tw8WzFvH0Xbfy7a/ezk/+/g49J5zJ9GMOZP9sBwlTCpkQqmDia7/l4Ztv5GcPvspTG5MoPM5Gc93T/P7b3+arV7/Jf1fWED5IvE4QGcNcvexVXv/tLdzytav56o//wx9etbPfoftz8KxxpIhdi8jQs9JIpuCAoznqS6dw1Mr/seqeW7niiutF7uJXj6xgVXQi0y64jKPEYMGjP+Xub6i8G7nx1rt5cHEFn7ZGBi2ip7WOtU//ij/+9Gti74qYfPtfJTztuoqrzz+Niw6ZSLoZrLEx5CYG+rXHK777AN/++2KWNjpJO/A0Trz0Ms4JvUTpI8rPXptX3LKQ2/8eJjHDR0Lnm3zy5Hf447MlPPnkG3zy+N08/UkFK2r7uymFmq0SjLRgtxiYZJM+U2d9DZVlG1k+O5fQ9HxmSVA1RUS97pTkT2H6lIMxmxJZumo95Z1ddLCZlrp/8cgdN/PdK7b4Jcvv3Pcv/rEoSNC5ls7Qelavb/gsWBbsgM2v8eJfH+KGm+7ioZfK+df/XuDJ+7/GLb/+N399t4hmhwvfggOZYWphysI7eejmG7jlFx/yt3ePIG9CIVMmeolEQjQ1VtPkg8AB+RK8cuBuqKFy7acsafiE59/8f/zpR9dz8w3C+5VXcO1Xv8kvnvyUdza1S42DIkWUrari0/8aZLoTyUn3SJqeNQOagb4MGIbxxQW8HOlYso/ktG+fzpev2p9p4shnrdKQrRxyFpzOWQ8+yI9EHtxOfs2DD97Mt64+koOSIckmED3vVQwY5iQyJh3D8Tf+H9+94HSu3D9bzmPq2NirqrlLK2PapaXrwjUDQzGg8zQDeykDdXV1bNiwISYt6sOZW+o5WPqWbL3QDOyTDBiGgXq8XT0BlioBrgIJfuXIMleWuSkppCQl4fV6iT/xZZLAGH0nkx0S8sibnc+cw5NJ6G6mo7GFhoCZcMo0Zh80g9OOzSQx0EpHU4hOewbTTj6E2fPHUeBzYMuYzPTCPI4tcGBpa0JmgvYcJp0wi4JJHhxtjTTV2XHkzWDqyequbQpZmZm4Mydy2Mx8pmb5hvm6Yq/T4Z5OOptrqautoSnkwZo+l+MPmMK8AvHdbMPkL2BC4XiOmJ5JqtOKVWAmiwNHxjSmji/ksHFJeOxeksfNZ9Zhp3FqYRL55k6qq2tExFcJbIUdmeQdcBqHzZnNMSlRQq0NktdEY3MAR6IXhzdBrG4/O5MnkD7hMCYnW0kINQmmOiYdtnz8M87hjMPnclBhCgmGBZMjg4wpuUw/JJUE4bazule3Wi3rmqhrDdATdpJYIH4efhanT0thvF35uUWvw0a7fQIz8pPI9YUICi9Gyv6kpY2n0N1FNBKhx5aMK2MiBwvP07N9A/LsTCokfeJRzMhPJyvRj9mXyfhjp1A4M5N0iPEnC8y2BFInHsP4wtlMTLVjc2eQOimXGYel4Q610df/uqZuOsIJpI3zYOnuoOLdDVIfSUMmdZc+2ElHawcNLWDPPYDUzFzSorW0tbfR2hUgarXjypvDrHHjOSEtSrS9kXYyceadwpyJOYxLNREOdVBV0YrJ52bqUVPI8zvxGC7M7kzGHTyZ/AkeXO3VEpzr5aumto7Gth66ghGISPCrZSPFdR2835RDTloiBSl2cU7PmgHNwC5jwOqV/nsys0+cw36HjZMWT6zP6vXHkEWS3KfZjwWXX845IpdvJ5dx+eWncurR05nkgdjbh4LS897EgBN36hQmHX0Zpx40n6Pl/G1Sh8beVMUd1eVzzjd9zva1ec2AZkAzoBnox8DixYv517/+FZONGzduzR0sfauCXtEM7MMMmCSo5bDZSJZA1+T0dMZlZJCamorf7ychIQH1qqPS2Z4iiySlUHjYlZz744X84R8LWXjHjdx76iSyvHbchYcy79wf89Af/s7ChQv502/u5bqjs5mZJjDs8m8Ss879KtdL3l9EfnXbZVxz7GQmH3stl3/n14L5s8j1/PSnP+Wy8x/kWyfO4ZCDDiL34PO5/8YTufyQ8aSIFeWFLHY4Z80/iRO+9Tt++5dHxe6v+cNDV3Lu3FQK3QK1+2DSqXzprDN56MqDmJfqRiVbEpJJOfByvnLGOfzq9MkSKHGIchrerKM49d7fcIf4vXDhP8Te7Xz3ysM4WAIhbstEZp5zI9dJ3p9EVN0X/uV3LLzhWM6frcJCYqLfnDbjbI68diH/9yfhMI5Ryzu/zq+l3IL4B1osLkg+gIMu/TY/kvy/icTsx5cPfpffXn0w89M84n8CzsQZHPCV+/n2A33t3snDD53O8eOTmDX9zFi5D/6xN/+vDz/EDcePZ+6s6aQfeAF3XXcS1xwxgVTx1yrSd06dfgYHXvBbrjtpP04+9himn/BV7jvvMC6em9FXTaJUwuSEkzjjjDP5nXCwYPqxHHPxzfxQfP6rSF//H/r+tXzt2HEcduy5ZHakE3j0XTbUtVKlLNoSYMKJnH7tj4XvXn9j2Ef+wsKfXMi1R04UP21YmcDU06/larH9sMjChb/gj785k5MmpMiguJNAoJ6N64KkmlO56NCppHlduPIXMOXMH3D3//2/bW0L/pH/9zB3XHQAR030gHoHU84tm5x23j7xSCZMSBz01UjlshbNgGZg92JAe6MZ0Ax8Pgzo4Nfnw6u2qhnQDGgGBmUgFArJwCYQE/Xrg3HFvunhcDierJeaAc3AFgYMw8BiNuN0OHA6nTGx2+2xJ8MMw9iiNdDCwGSxY3O6JVDmxu104LKaY68TGCYLZpsTlwTQ3G7Jd7mwW02YTcikbJol34Fd5Ym4HHbJlzSrLB0u3O4EEXuvLzYXDrFrsVikPBsuu5VQ+Ses/N/dfPdbN8ReEbziiiu2X/78j3z/xY1UtHRjmK1YHQm9frpdJLjs2MyG+AoY4o/kq2/VuOwWzLItKbF0Q+pnl+BgvF5gwjCJLamPU/zu9dOJQ3AWw8DAjNlmJ14vVXf1S5lu8dlmNjHQZDLbsNrdwpVwGLO5Zel0bOWzF2eAYcFid6DKTuirq9ZdTuFG8k2G+CFimEXXhcO1xZ7ScTul7lKe6JilXEufchMSRFftI7N5K892i1lssd1kUlgJSNmtFqxWK2ar+GqzCKemfroGkoniNsFuxWK2YrU5BvTf5bQLjy4saQcy7YBMDj9oI8/+3/M8uXA568WLLrNg7U45LvrWJ0GOOxt2OT6MWMlmKc7eh38nCQk2rGZD9lwn4WgLDeECnK5spqebcdkMDJOF2LHqElsxjvrYT0jAKfWyNm+g8dNn+dnDdayrSuaKs6aTk+pCzLKHTdpdzYBmQDOgGdAM7FQGTDvVmjamGdAMaAY0A5oBzYBm4HNiwDCM2IeKzWZzLJBhVcEMWTeZdt/LmUiom0B7I+o1xtgrf+q1v/7S2EJzyI4771AKx09jWoZDgmiqTuhpd2XAZIWEfHJnT+TAk3LxRcNE2noIir9RkbHNZiw2DylTZpE3Pp98NzjMw7QYDhAO9tBo5JCdMZ4zZ6WT4rYNE6zVNAOaAc2AZkAzsPcyoK+s9t59q2umGdAMaAb2DgZ0LTQDezAD7vGHMOfLP+bBh3tfq4y9Ardw4bavrf30q/zm4qM55uLfcPaZl3PlQSmk6g+67BF7PaFgf6addTP3/vZyvnXJPKaI106Rsc2puLxzOfHiIzks9pokWIdrMHUqKYdezJ0PXMzNl85jquBcInrWDGgGNAOaAc3Avs6AaV8nQNdfM7CnMKD93PMYWLlyJc899xxPP/30NvLRRx+xbt26mLz99ttb8/qmf/DBB3z66aexVyP717yhoYEXX3xxK66//WeffXbAcvvrvffee/T09PQ3j7L/0ksvDWq/v5349jPPPIMqO7797rvv0t3dvZ39xsZGXn755W3s98fGbQy1fOedd+jq6trOflNT03b2FZ8lJSWEQqHt9HWCZuDzZMCIv6qWMMCravFX15wOEmxWrDYXNpsdu8XAMD5Pr7TtncVA7/514HLZcdjMmMXw2HedIfvfjNVuwWI1Y4jNYc+G6FtsOF02HII3C3BEeNHXs2ZAM6AZ0AxoBvZGBkx7WKW0u5oBzYBmYI9hoKKigmXLlrFkyZJtZNOmTbFfSFOvQKkgWDy/b7paLyoqYqBvf7W3t6MCa3Fc/6UqU0n/9P7b6hcng+rDyP0Y7ejoGNJ+fzvxbVXm8uXLt9Z1JPb7Y+M2h1oOZX/VqlVb/VA2qqqqUK/K5efnk5iY2K/GelMzoBnQDGgGNAOaAc2AZmA3ZEC7pBnYaQzo4NdOo1Ib0gxoBjQDmoHdlYH09HQWLFjAmWeeycSJE3dXN7VfmgHNgGZAM6AZGIABnaQZ0AxoBjQDY2VAB7/GyqDGawY0A5qBQRiYMWMGp5xyCmeccQann376VjnwwAOZPHlyTI444ogB0w866KBYsEZ90Lu/+eTkZE488cStuL621fqpp54aK1etDyWHHHIIdru9v3mU/RNOOGFQ+4PZ7F/uoYceisPh2M5+UlISxx9//Db2+2MHK6NvurKvfvGvfwHqya7+9lXQ68gjj8Tr9caeAOuP0duaAc3AHsCAdlEzoBnQDGgGNAOaAc3AKBkwRaPR2DdQ1HdQRiIKF4lENDYU2iEHiislI+E3rqtwSuLbgy0HejVqlMeEhmkGNAM7iYHs7GxmzZrFzJkztxH16l1aWhpKCgsLt+b1Ty8oKIh50r/dq4DSlClTtuL621dlKumf3n973LhxGIaxTR+m+nWXy8VQ9vvbiW+rMpXEtweyr+qiAm797Suckjh2OMvx48fH/Fc+9+0nlX0VXOxvQ+mbTKbt6tsXq/wbrsTLVf3vcDFxPYVVO3c0WIVVPu9p2IHqa7PZYgHS5uZmamtrtWgO9DGwC4+BQCCA2+2O9avxvkotVZ8zUPtVeTuSPRmrfN9R/frnq355tFyNBat8HW25caxa9q/PjrYVRpWrljvS7Z+vMGPBqvOgsqFE2dGiGdAM7BoGVFvs376H2o73dartDqU3UJ7CqFqq5UD5fdOUX0q3r5hU4eqDxCMVhVMyUpzSVzglan2konBKRopT+gqnRK2PVBROyUhxSl/hlKj1kYrCKdkRbqDv9vTd0XpdM7CXMbDHVEd1zv3br2qv8c5ZfXA+nt83XeFU2++bH9fb0VLZVniN7Y59cH8ovnY1V0P5NljervZ5Zx5XHo8H9STg+vXrWbx4sRbNgT4GduEx0NbWRl5eXiz41bf/UecmNYhQwbG+6cNZ39XY0fQgcUYWAAAQAElEQVRXcZ/3JKzaN2ofjcbnPRWrLgRVfdX+UutaNAOagV3DgBqvDOd8ENdRfY7yVC3jacNdKozCqna/I4y6Xla6fUVugptir72oO+UjEQHGXh0ZCSauu6uw6mPHSuJ+jGSpcEpGgonrKpyS+PZIlgqnZGCMfeu+G+jVqL47Wq9rBjQDu4YB1d+pp1v6tmHVXi0WC0r65vVNNwyDgbB97Qy2rvqMPQ2ruBitz3sq1jAM+u7/wfZn//S9qb7qmFfH62h46M+L3v7smkBzobkYzTEwWHtUfY5hGKj8kdpVGMPYddjR9C3x+o4GG6/vvoRFptHWV6CjOg8qnuNYtb/UuhbNwL7BwO5XS3X9PpJzg+ovVC1UOx4JTukqjMKqdq+2hxJ1fal0+4r4aoqdzJShkYgAYwOzkWDiursKaxjGqH02jLFhDaP3xB/nYLhLwzBid+B2pD/QzmWISd0dioTD9HS009PejlqPRiNDIHSWZkAzMBoGDGP7tp+RkcGkSZNior6vFW/ffdP9fv+w2n4c23ep+ljD2L7cvjqDrau+xDC+eOxYfN7VWHUCHozPwdJ3hs9jKXd3wcaPN3UhNNQFjM7TwRx9DHz+x4DqF9R5Ti379l2qnQ6U3ldnsHXV1+1p2Hh91XKweg2WrjCjre+uxqryB6vXYOkKYxhG7IGIwXQGSx8T1myOXSMpG0rQk2ZAM7DLGFD9/GDtfKD0eJtVy4Hyh0pTGFVRtRxKT+Upv5RuXzH13dDr+w4DUfW9tkAPzRVlNIkEursIh8JEo9F9hwRdU83ALmJg3rx5fPnLX46J+uZX3I2+6RMmTIgn66VmQDOgGdAMaAa2Y0AnaAY0A5oBzYBmQDMwfAZ08Gv4XO01muFgkK6WJhqLN9Pd1ERXYwN1G9fTWl9Hd1cXEQmM7a1BsNa1L/Pmy49xzZMr+aC0Za/Zp7oiexYD6q56/CkGdeci7v1g6fF8vdQMaAa2Y0AnaAY0A5oBzYBmQDOgGdAMaAZ2yIAOfu2Qor1HQQW0IuEQ3W0tdErAq6upEZPZhMlk0CGBr9aaKtob6wn09EgAbBc9BRZooLmsmCUvrae0qpW2EdAfaCymrHgtL6+vp6q1Z0Bkd9Uq1q36iL9+Ws6mhs4BdVRiuKuFzvKlLPnwTV588cUtsogPF1dQF4nSE2ikpXw1S1+WYNqi9SyuaCUSf2ou3IWAKV7yIR++/SEvra2jcht/2umo28SGV17mvUXrYtiw2FTlorBd5ZQs2cSaRVJWOEL/mgQ66mjY8Arri4vYVC/7qt/DeoHGEsrXfMgrL78U8/uN9z5mUUkbDU21tFasYZmU+5aUu6i8lXi5gY56Gje8KjY3s76sjvaypSz96K0Y/rP6x3mQ5evv8uKiEjY3dMT86+dCrCr63xfJgC5LM6AZ0AxoBjQDmgHNgGZgRwxE5Xo9JDf627q7aZcxT1jWVdqOcDpfM6AZ2PMZ0MGvPX8fDrsG0XCYoHT0rVWVtNfVxj627c/Mxp+VE1tvr6ygqXgznW2tBAOBXfMKZPNKNrz8HPee/wgvvltMMTDcwErLymd55bm/csE/l/JOcbMgRz/31G2k9vX7uOf713PuuedukV/yg7vfYnEgTFPLSja++mfuu/B8rv/lI9z1ZjGB8BZPe+qh9g2ev/f7fO/r3+f8vy/irc1NfZwpo3zRv3n8ogu5+ReP8MsYdsv31hS25g2eu/ff/L9fvsESKauxD1KttlUsZuUTl/DIM//jySVNBOPlqkyRltUv8Ppfvs/F4pvy/aqbb+eXL5SyYu0iNr/+/3jgkou4/hf/4OdvFNEd6i23rXJJzOY/n/4fj7y6iPJXH+D+H/ate5yDLcurb+bcXzzPU8srUTXbUnMpXc+aAc2AZkAzoBnQDGgGNAOagd2TARXs6pZxTklDA+WNjXQHg4RkjKQDYLvn/tJeaQaGZGCEmTr4NULC9lT13lcdm2ksLiLU1YUjwU1iXgEOfxLOxCRSCyeS4PUSbm+nbs0qWmtr6BG9L/wVyGiYsJyQutoCBIMRekMzw2PdPfFIDj7iLO49dQrzs73DAw2kVfExq9/7mO//xY3vgMv51gMSCBK547o5nDY3SEMjdHeFiQTtdLePJ7m6mYTaEtbJnSQVcgu0NQuHi2m1WehMS6dN6hGMP9mlyqsoo6a9lWcOPBB7RYDcD4tZJwEshQUJI0WCEqQMCP9BJFmlKNRWiUZChHva6RGeekJRyRfM1lzwFB7GvCPP5NtnTmLSMaeScsjpXHpwOpNSrOKzja62cSRVlWIvW8z7tWGqu6VUsRlSNoMBMZBN0v6XctnXf8wDD9wl8n2uP3UypyzI59ArfsFNP36AB356Gw9cczjHTk5DMW30KV+vagY0A5oBzYBmQDOgGdAMaAZ2NwYCEuRq7OykSAJfzT091Mv6htpa6tva6JLtyE5/CqxZxjUreO/Bx3j2N6/wbh00yKX2tryITnAl7z3Uq/POgDrbIvpv6W3NgGZgeAyYhqemtfZ0BrpbW2ivr6WzsR6z1UpCUjIJKWlYXS5sCQl4MzLxpmdgs1npqCiltbKC9sYGQqEQ290JCbRLz72eZR+/+9lrcR+s4tMNZXR0lrFx8SbWLqmkXmIyPQToai6lfMlLbCqtorINCdZAoKGY0tUf8NJLL/XaeOd9XlxXysp166moWEstm1m9/H3ee+cjSa9nsNcY6TOZ7W4S3D6yfQ5cVpPkqLNLA1XLP2HJiy/yksjrH69lVWmL1EmyB5ubNlNZWsa/N2SQOvdEzrvySq4QueyiQznh0GySogZWqZtEicTCFCY5o2SZavm4ooP6jk46O7oo2dSNPdlP6oRUDGPb0FB7+QYa2+ppO+x48p2dZNasZnV9mKYeMbcTZkfmdMbPOpizDy6gYP6BpMw4gKOmJJLls4p1t8hk8TlESrSCZ9fWU9y8bcHmhBQ8k47i6FPP48orvyJyLicfVMAB03KYffylnH7+lVx54dlcefx0ZmX5cInFbWsoCXrWDGgGNAN7CAOG2YbV4cbr8+F3u/DYLZj79dt7SFW0m3s5A2pgHgwGUcvtrs328roPo3paRTMwKAOqvQQl8NUiwa6Gjg4a5Qa/xWIBk0luSLdT1dJCQ3s7PTu9fXURCZez4ZUPWfraKtbLOKg92N/NLqJxnVdXDqLTH/NFbLfRWrWedTJ+ekdkwM+gSPq7Hy9mfX0HxWs/ZeUHL/aO6yS9V1+N8z7ggw+WU1a6jvffX8fHy6poEPcDIr1zlLbKpWxY9y4vrVvHknfeYfFWfH97L6LGjks2VFMlXPbi9X/NwPAZUBGC4WtrzT2WgeaqSunAqrDIBb03LR13eiaG6vRlG8Mk61b8ufmoVyBNgQCt5aU0ifRsuQuyTcVbSmH5o/z6J9/kvPPO65XvPMzPn3iNqqrX+Ncv/83f7nub5XL3pIVmate/zGv3ns+/X3qPt0sk+CWBo+aVz/DyH7/HBedvwd90K+c98hIP/+NR3n7z73wa+R9/efBWbr3pR5z/jyW8W9z7XBRDTC2x1x7/xoX/XLrltcdW0V7B+w/dwX3i5wUi19zxd/748kZC6pEqyR109tthfhreZAc+UTJEfNMPZuIBR3BMpplMhySg/mUxa5aTnLweXnuzlorqGlp7oqyqnU1uehLzCkHOq0p5q5SVLaG7cRMnTzuc6XOrMad/xOrVYZqbtqp8jit2sZ3FjJnZpBXY+Ps7ciKubJQ0PWsGNAOagX2TAbPDIzeDchlXOJHJeZkUJDqwWYw9lAzt9t7MQECuzzpk4B4PgO3NddV10wzsTAZCMibplPZT0dwsN6o7sNts5CUlkeX3YzKbKWttpbixkTYJjgUGuvG/M53ZI2zJYI1iit99jH/I+Okmka1jvn7r37rjLv4pAa3n/nYnD39ny7huG53v8b3v/R+vvPxPbrvtn/zk1++yAoj/7FhU9k3J2/fx2D9lXPnPR7jnG9/g7m3w/W2ezz0LP+IdGY6KGT1rBkbEgGlE2lp5j2VA3fGIRMJEpENXlTCM7S/s1Z3EsHRAIVHolKBXu5wAuru7CcudEknaMpdTsf5j/n3PUzizjubcb93P/feLfOtcrj16AqnI7Yyuntgre8pOhCiRcJBAZxs9gSDBznqoe5v3XyxnU9lkTrv1Xr77i9v5/jXnc5Y/iaMOPJT99j+D6aZjOOfiW7jle1/j/tOnMm8YrzFGQgECgW4JPoUIhiNyF2Eja/5zHxtTJ5J25e3cfd/93HHDGXz5kDzMJmNLfQZYZGeT5jc4fs3jvHffH/j1fc/xZlWY2pAVs8WKeqjsM7gJS14OriQ/SUvX0LP8A0prilmSOI2oK5FkaWGflaRuUayhbKmL6mUTyUrNYdLUCTjSEnlx9TrKmpr5/CfljUl8nkpu1jjOrlyLrb0Jdf6IoCfNwF7CgK7GXsWA2e4hISmb/ILxTJgw4TPJyyAvxY3LYkK62tHXWc6HhmHCbDKLqKXqJ5WM3qRGagY+DwbUNVltbS2rVq1iw4YN1NXVyXXPZ89PfB5lapuagT2dARXMapIxTYkEt7plTON1OsmXwJff4SAlIYEJqal4ZNkqY6TV0qZqJRD2+bwCuacxmU32vFM4XcZ53xO5//Zvcs+Vh1B4wEmMO/EavitpvxS57YaLOWVShFRbJ4m5Uzj06vu5+ScyNpS82Bjx/m/yzW9exMEHn8rVJ5mZnL6Re/69mvUVrRIBKyO6+j88tSmbTbYz+M5pp3HRd7/LlXGsjC8vOP1o2grP5LQbv8ftsfT7uOKk2czP3NP41P7uDgyYdgcntA+fPwPq1UaLdPZB6di72lrpEVEfwFfv/0Ul4BWWuyGdjQ20NzfRFYkSNFsIi2z32mNbKeWlxSxcEiZ52pGcfcmVsVcCrzzjUE6YnY1PqmIVGXSOdkKojPK1VVRXOfBPP44jzjyP8886hfOnj+fA+fOYOPEA8pnFQUeeyVlfOpUr9s+hMNnJyKZ2WivKWPHkEtpSpjP+S5dx2RVXcOHJB3DI1FRMQx35iblk5U/g7Kke0iP1VK1ewpLnX+KtFxax9dce+zoj+h4J3E3vWUnJJ6v5dFUz0UnjcPo9OEVv6xAqIMGvhpVsqPVR3DWF3DQf4ydNJMmfRt1Hq6mrbUJOA6h7LQIb8zykAX8eaamZnGIrIthSx5q6HiLRL6TkId3SmZoBzYBmYDsGpMM2LDasLg9e6WvTUlPkBoUbr9OOVQJfBupvO5RO0AzsdQyoJ79aWlooKyujqKgotqypqUGlqTx1o3Ovq7SukGZgDAyoNtHc1UVde3vsVUe71Uqy202aiNNiwS3bWV4v6T4fZpuNMtGrkOBXU0cH242B6KGjoYjSRS/y3hsv9r7e9/LLvLh0Eyuq27d6GepopL10EZ+894bovMHLryxmRW0LdVs1ZCgU01m8VeelVxb10ZHr8UA9jcVyM/2ltaxe8jaLFr3L/PDNTwAAEABJREFUyy9vYFNtO+09rUTq1rH4w7fFvvjx0ku8+OFqlhQ30imjiDBttFau57PXFd/kpZeXsLqshca2XuySj975DPvBahbHsBDe6qMha0kkF+7H/ldeyZdErrzgTC4/YRYF0w8gb/+TOFfSLhU55+Sj2C8L/A7wZxYy68QrOfvCK7lS8q688gpZns7ppx/BlKn7cdqJ41kwoYOyN59m0+ZiNhWXUyb1KItMwjP+VL6yYH+O+dKXOE5hZdx25ZmHc9RB8zDyDuXg087lQkm/QtKPnVdAYZK4qGfNwAgZMI1Qf09T1/5uYcCXnok7LSP2iyZNpSU0l5UQCfQQlcBXJBQk0NZCfdFGqouLaAoEMXxJ2BOTJUjU7xApLaWy1cTT868iaY50cPnIsIPhT3Y7pKeS6KikpeQD/vSPV1lc1IUtNY+jj5lJRnri8G0NqVlKa3UzK5+Zi98YR2G+H5OhOnKGMeWRs985XPDIo9z7xI3cdFKExlsv4Z6v3MUP47/2uI2VXFJ9iRw9ZxmvvtvIU6/bOfKwNLIyHNtoISccVq5kid/H6umFTMkwyJ+YT4EjjfkvrKGrrJliICLy+c8+PF4n0+ZUUVFTzaKlzYR29Cro5++ULkEzoBnQDGzHQLi7lY7GKooqG2ho6wY5Z9FcTX1tHcW1bXSGwn0u2LeD6wTNwF7HgHrtsb6+nrVr17Js2TI2b95MW1sbarC+11VWV0gzMAYG1I3dssZGqlpbMUugK9PvJ93jwSw21ahAjQ1sZjPjExNjr0B2yXpJczNlTU2xpyojMk4SVZklIEUzVSuf5sW7zuOWa84j9hrgBRdz3n3/4TcflBGfuqtWUv7iXdzx7WtE5zouvPgufrd4A4vjCrLsrl5F+Uu/7KPzS363aItOVEYCTctY9cyz3HPBP/jz/Tdx1103i53HeHJRBaVNcuN6yd+5+4c3iX3x4/wLOe97f+Ge51ZSK8GvHoopeudR1OuKXz9P8s+7ngsuvJ8/v7qBlcXFhJb+g3u2Yi/gvO//iXueVVgkvMfnN8k4zD/rSOYVpnBlxc8pW/cR//6oitdfrmT21EmccvgM0qV0GSnK/zHNGqwZGJSBfpGNQfV0xh7OgMVux5WYRGLBOKLSsbfW1lC7ZiVtleVyd6CCytXS6VVX0yl9uysrF29KqgRHvDgcDsyiv7X64QgR0QlYnBgWs+RtzRneiuEF0wwOvPZb3PCzq3norDA9z/+Bh779M274/bu8trGOFrEkRcj/scwRCexFCQWsmOQUZzIbIzBmwmSxY5c7QW7vBAr3P4Ez77uNs07uYWrCh6xZF0bOi33smXB4/WTNmMq4A6cxeWYucxwWkkzbltnWWsualS9Qv/JfEpR7iJ9cfw033XI/P//7Qpa2P8MKuZNbXApfzANYBvbkZDKOOIzUjc0YLy1nXVDq1adWelUzoBnQDOwWDEinGJXBgHotPyrr0kvKHEENSsIRQy71HbiS0kmbMIFxItu8Gjkhj4K8FBJdFuwmqY3JDA4/SenZxPXG5aSTmeSMPUUmGp/NJjsWVxKp+QXk9bWbl0leigeXJQF3n3Kz05PwOwzMJinLnUJS1gQKxk+gN90k6Y4B/BwnfqSRnuTCgSHnq22xcR/VstcOYgc97cMMqDagRB3/Ktilgl7qSbAVK1bEXocsLy+nq6sr1j72YZp01dEUxBlQ7UWdP5SoNEP96ycqLxwKYQSDdHd20tnRwfbfPfaQOvFoDr3qfm79yf3c//PbuPubJ3N0fSWR91bybl2EhrqVFC3ezL8fTWbGCddxy/23c8/dV3H+tHymqTLlXEaL0tnEvx8RneN7de6962oumL5FJ6YXIhwoorP9BbqTT2H2SbeJnZM4fnoPgVWl/O/XYWYccTk33/8L7rv7Zq6cWERO7Vu8uSrMkpf+w0fFa3nu0Ks5+ZafcP+Pr+eeK8YzJbeRzas+5KkHnsNbcBLn33w/9917D988bipHZoSQkJucT1Xho5eqtR/x/H1X8eNvXsVVVym5mqt+9g8eemkNdXKOC1hSyBw3h+PPOQvjk9dZ99a7LJ7yJfIL8pmdbJFzIKKFnjQDnxsDJtUhqJPnSEXhIhINHylO6e+LWFVnVfeRisIp2REuHP7sQdWBjhaT2Yzd7caXmY3dn0g4EqaprISW8lJZllIr6x3qiS+3V3Sy8ElgxCN3Rux2OyaTGjHQO9lt2KM9pNaupqO+Re7C9yZv+7+HcLibrk4Id7YTkLuR9XVROYmIlnKzM4Jr2sFMO+54Lj8ql/zuzWz6+AP+36trWVXdSpeojX22YbaDK7WOzlArrW09sQ490NNKoEeF1wYvIdBYTUtNJeUSCewMJeLPm8p+l53C/Glu8oxmWpqQu0Hb4i2uRDzjD+SAo+dy5CEF5EqwzbWNSjttTXWs/KAaVzhKlhfaKyupaQjTKUGynKm1VLbVsaa4VfbN2EN/2xQ9yIYlIQnPpIMpsPbgq9vAx8URatsGUdbJo2ZAtV/VPnfUhvvnq/5VFToarCpTyWiwqtyxYvvXZTjb8XKHo9tfZ1djR8vzaPdvvL6jLXes+3e05Q5UX1UXlT56MQRqwybnLm9aKqlpSST6Ekhw2rFveU0yNSWJlAQ7TqsFk5wY7D7p11Vasge3w47DasVqNvW54FY2zVicbhISE0lK9OJLcOKQ86EtZjOR1CQ/XqcNh82OVfQ8yRJgS/GR6HfhckmeL4UkOY/63U6cNgsWswWb04c70S/pUq7457A7cbi8+MSXRJ8bn8OK1Z6AyytlCtYnWJfDhs3WK1aLGXGzj59SdT0PzcBenqvasnrdsampCRUAKy4upqSkhEq5vmhoaKBTBvGjaWP923jcRv/0/n3xQNt7Mlb5PlCdhkpTHKnDTi2H0hsoT5W3K7Gq/IH8GipNYZTPajmU3kB5CjMWrDr+lQ0lys5g4pa+W73iGJDAVosEhtsCAdQTYepqWy17JOilfgGyub2dqORbRc8s4yrlsyqj164hCxcJvmzypswlp6CQnOwMstO8eKuq6SqqZH1LmMaK1WwqreLl2olMPexMLrnyAi7/ynEcnpdKrliISvArIGOozSVVvCQ6Uw47o1fnsuM5bIuOqG2ZgxhGF56CI5lz1NliZz5zE1toXb+G/7xSQnvYSXpOFtnZaaT0bKa7cjWLN3RQvmYD5dVVrPKlkXPIKZzypS9x+QUHMq/QhrmjgtVLVhGKZDNxzimcefnlnH/8PA6fkIQTMIuMZQ72dNFWX05NVTkqEB+T2mbq23sIieGolOJNzmXygoMwFa+jYs0alqTMJMHvI0s5IDp63vMYiMqNSdVehivxNquWw8XE9RRGMaSW8bTBlsovpdtXTKpz7u7uZqSicEpGilP6CqdErY9UFE7JSHFKX+GUqPWRisIpGSlO6SucErU+UlE4JTvCqUfg++7Y/uuGYWC12nC5PSTmFZCQkRXb5/WlxdSKNHcFMPuT8WXlkCwX3X6/H7fbHbvoNvUNfvl8JEab2G/RH6hYuonlJXIDXp09timwkZ7uRmproKemlOaiEhZ/Ck2NotRdCzWv8d6n63h7nY1o2jGcdsEpnPXl/TFJEEg0dtLsw+6Pkj5/EdUdRWwqaSYajdLSspnm5o2x9cEKaln5Hhs+fpPXqsJUdSst9THZWlo2Z9JZOoG0FAOHQ6X3EXsKpB/NKcccwNlHFshAx9QnU62W0lrdxMpn5zL7iB/xvT8s5PGFC1ko8o/f/oL/u+5AGUB18aFcuKq7Twrx+YtHipjBtCMMsuY18OLLUUpLJUnPO5UB1TnvqP0OlK/avZKB8naUpk4Coy13Z2DV3dId+dg/P17uvobtz8NwtkfKVV+buxtW+bPzGlxETHXS3lRFZdEmNpbV0dAWlsBWAsmeBBIcCZitbpIyEiXAFCXYU0t18SYJFlRS3tBJIKzwYiJ279mJCnwlZ/nxBpvpqCph04ZNrC8Vm90mLJ5kCbJF5S5GE/XFNTSom0deKSc7ndS0fNLkJpPfFqC9roiGhiZaQi6cqZkkeqy4AnXUi39FG8VmeRPNgQQcCV4yUzw41XlYfFXYzrpiyovWsW5dr5RWNdAod4dCcTfRk2bgMwZUn9/a2kqxXEcsXryYNTKoVN8DC8pAXuV9pjn0mrpW6t8PKxsqXQXa+vYnw1nfk7H9efi866v4HS3P+yJWHcmq3uoYU+sDiUnGPzkypklLSIg90VUkQeGy5mYCMiaIcS1BruaeHtbX1lJSVUVIAsnJZjPJEjAzDGM7k91VKyh78Zf85OarOffSm7jo5r/wxKoSikQzKoGtpuKNbDZaWHLqDBLTPeRJet85plOyia06GV7663ymn4thOpWCggxylZLYlwZOedkHPBX8Lw/e/S1uOfdSzr/gm9z5+EqeW91NVX0dDmcOvrYOIk//grc+XMd7bRmYZh7D7PyJ7DfOR+qcCMteeYvXnnqPlSYTibNnM2nGznnlMGf6IZz1w4Xc98eFsTHOwoVPsPAXV3PbaQPbb+zu4dPqWpokFvFZvfXansbASMcrqm9VdVTtdzj9al8dhVFY1e77pg+0PtA1psQ1TKine0YqAsRsNu8zWFVXJSPlSekrnBK1PlJROCU7wlksFnY0GYYR22fOBDfe9EySJ0/DlpSKxZ+EP38cSRmZckc6GZ/PJ3euXRIss0pAyiR3HQy2Tr7pTJx/JN/42pG0r32Kh3+kHmkV+enfeOC1WmpSDmPC/h14rU/y9+9dzXd++zJ/Wt5E0jSw+8SK3Qpydzz4/pN8dM+3uOaa67nh53/j6cWVHHfEYUyeOFc6eCuz5rzE+0/+hNu//0uu+tcKPiptEfBIZh8pOTM4/ILzSSn9gEX3fpNrr76KP71QzrLGPAl+9alTP7PudCfhpvUs+cH13H2j1O2qm7jqqnt43vBjOv4IDs8yk+HsBzJMYLJis1qwW839MmWzopxaOaG+MHk25onZTM724vN58Xq9pGRmMm7OXCaXdZL4cTHrwlGaWc7m5f+PB2+4lltijw0rP67ijr+8yDMrWwiKTtl7T/K/X9/M9ddcTe+jxd+V5RP8+S9/5skX/8kPH1nEoqceo/jlJ3j4rUrW1HSz7WTIpoXEGVOZNHcWR4bNZIYlae+cd1mtVF9ps9lG3Feqdq+x9mHxpvq/0XK1K7GGYcRuMOyof++fvyt9HgvPhrF9fdVxvnMbZ5TYtywlkKVuJKixAhioAZBhtWF2OPHJtYuzJ0SktYvOQJCeSISIep8/Su+k+nPRc0q79VmsmJ2JeFOzyM3PoyBTzpduJ4qHBOnvraYwwe5WmiobaGmNELT68PisuIx2Ii21NLf10BGyYNgcuBLMcjw7sVqTSM7OIydPbGYk4rHKuUN8MtusWE1mzMKTRcp1p2SRkTOOvJxskgXrMEeQ8Rp60gwMxkBUDhA1CFEX/GoZkWN7MN3B0g3D2K5fssg1pmEYcuxa5YKYyGwAABAASURBVBi2j0iscnwbxp6FjdfXJn1A//53R9t7Yn3H6rM6lpSNHXHTP19hdgZW7S9lZyAxDCP2dG9yQgIFiYkYEuyqamlhZV0dFR0dlEvAeFVlJTUS/DJJACZH9FK9XrweD9t8+iUiF8il7/Hpm8u4/dEU8k+8nlse+An33H0NF04rYLoqXM4h6vwTJkrIZsYwmTCp9H4SFR8+0zEG1CE2KbQtdr4RU7EU1LnNl0t4/gV8+Zs/5Kf3P8D99/+KB3/ze+78zo1cd1gac4/8Eid85Yc8/Ot7ONH3FpufvIarb/gaf3i2hArv8Rz9rYf5/i9P4szJm1l61dXcdd3DPPD/FrNOSmgXGctsknOXzeUlweONjXHUOMebIOc/myVWT4MWauVO+ztPriThyCNYcMR8jnnhVerX17KmdSwla+yuZEBdE/Vv30Ntq75V+WuV88NQegPlKYzCWuS8NFB+3zSzXFsp3b4ivppiJzNlaCQiwFhjHAkmrrsnYg3DGHV9DcPAMIxR8WwYw8OqA4AdTvT6YbfjUnelJeDlyc7Bm5VNcl4+SWlpEpDxkSAdvzooBzpgcGaRNnl/jr3oS0zJd+HoLKdCAjvltU3Ud1sJeSYz+dApzFyQjLutgtZuO5HUKSw4/XimT8kkK9EFnnwy3AaJ0UbBVlDeaceRlMfZh05mUt5EcgoLOPD0TFJcXXTJ3YCK5h46g3LSYejJnlRAbv5kjpuUQqbXhztlApOPOJdZeWlk0UhlRQVB91SyCw+L6WR57AMadKZn409JJaWtko6acsrLG0QiuGdOpfComUz2m/AmJOHLKWD2cZPIy/LiGcCSLSmfnIKpHCv+ZDm92JMyyTj1AAompZHpAoPeKfbKZOEBHJCbw4JUPyFXNjlzsimc5sKorqSxXPnQKzVNbXSbk0iacCwFaUmkSr2qKoXDmE6V+NlMY2MjbcEILa5JTJZA40xfhObOED2GH292PrOPnUh+tjfmsyEuODImMn7OkZx13PEcPnMcE1LsscGXZMlsFnGSlDeH/KnzmZhiwedATyNgwDCMUbV9k1zpGMYXj1Xt3jBGV+6uwu4qruLlqv43fn4b7jKOHa5+X704dizl7i5YdcyMoDmNTVUugkxyoeVUx3cgTLQ7SFAFC/pblXxptFhF3yl5JumtTWYLFqsFmxGSYFeHBLra6OwJEwqHiIR66GyW7c4oIZMTh9OElW4ina2iEyEQEQtmK1a7gVk6XSNsYBI/LFYTFoIE2lppb++ktSdIKNBJjwzAOoNgT0jCn5xGWpqcj5IT8bmdOAVjEhvoSTPQjwHDMGJBK/XJitTUVBJloO9yuWLXroYxsoOmf/8Qb6f90/v2S4Otq/5KubonYeP1VcvB6jVYusKMtr67GqvKH6xeg6UrjGEYsZvrg+kMlr6zsMoOQ0wq3+t0ku3343c4CIZClMgN6dLmZkrlmrlcAl/hzs7YjZEsn48kEbfbHQvyxo9fohFoWE9xSQ1PF+dQcMhpnH/xWXzltPlMzvARuzQWHuw2O7YARIvlWrwrQLuURVcX3RLw6hEfVUu02x29OiWiI5290lGvW3ZLYEvpiNogs6DtNjnHuElzJTPr4JM54bwrif2i4sVncPqR85ic7MVhzyJz4gGccflXOHCyFWf9u3z47F/5ePVmNgcysRScwbGnHcix85y41n3Ikqc+5r23NlMhpXaJfH5zlJ6GjbEf6PjvahOe+YdzzJFzOctaStnmMj7Y1ECnFL7jEZ8o6XkEDHz+qqqdDNbOB0pXbVJ5pZYD5Q+VpjDDxSq/lG5fMfXd0Ov7BgOGYWC12VBR+dSC8WQWTpSL6zSSkpJQnb1N8gY6WLay48uDmRfxjdsf2PJI60IW/vI6vn/GLDJNBpMO/Qbn3rKQJ55Q6bfy61tv4eJbn+DiEw7h8HwfJmMmh950O7csFB0R9erfr38qOnPMFCT6SJ14PMfe8jg//73gf/1TFl4yh0MLErcWP9iKb8apHHfqZTx20RwOU/r2VEg/hlNv/Tk/l3KeELnrrrv4+dcv44mLRWfcIDZ905lw7JXc/Ohj/F4wyj8ld11/GmfPTsQidUR0Co85hZv/eREnHj6OAqB/Y/JNP4VjTrmMf140lyOOOIX5x3yZf95yHKdPzyRR9A2R2GxPgbSjOfmWc7j8x19mbt5xXHzLz7hTyo6/GqnKV3L3DWdw+SnHMPeiR/jBvcKP6Kj0Xvk/2R9f4as3fpUrr7iTRx99XLYX8sd7b+e7J+UzQ4JX444+hW8+chEnHVXIOCm81+dcsuaexXn/+Kdgz+BLcxOxWeLe2UQrjWknfYtTrvgeF81zUJgkSXrWDGgGNAP7AgNhiUK11FBfXrT19cPYa4gbN7OuupmGThnljISHnnYCzZVUbN7Ixi2vM8bsFVewuaqR5sYqahvqKa/vJLDl/Uaz1YYvvSB2nk73WLCoCNpIytS6+wQD6rpNBb7GjRvHvHnzmDp1Kunp6VitVgzD2Cc40JXUDAzEgGEYWC0WvBIMHi9jnQxZqg/ab66ro1QCX4HWVlKlnWRL0Cs5ORm/37/1QQDVrraxmeLAmJeG32fH29RMeMVKPmxtYwnE2plfvbreDNFnV1JU3UqZ3MyI1tTR0BOgCXp1fMn4WkTnmZUUb9GhppbGnp6YDoNNqhn7EkkO1jL30z9RvLSEVepzJSow17yMquKVvLoszCdPv8ny995jpclC4hFXc/Rpl3LV/Aj5/mKKi5bz2GMr5WZ5IgX7Hc2FD1zFkbMKGD9YmTszXW42tSx7k8Wb1vOnrBPxZOzPqYdM4cLvZcr5dAPPvb2SGimvW0TPmoHPi4Hese/nZV3b3W0ZMAwjdpfGZrfjlJNAQkICdllXF0mqozcMg0EnQw4bi8K5t32k1W5BcjBbndhd3t68BBduse+QbbvNKnfSlV0LVqcLl3qseIu4Rc9hQe6KG5jMNqyin6A+YGztwtv2AW/87ufcefXVXCNy9Xbyfa6++l/8d1E1NTYHHvHDqgYHhnhjsmJzJZCwpRxVzwSnA68UFtNhgMmwYBY7Tq8Xt4h3iyQ4bdjjQaGYjg2n147NasY8oBkbNrHjtVuwWm1Y5G6QR2zYLCaMvvpxP512HC47FpMNu/Mzn+Plq6XywWGzYrF7cLm3cLzFP69X7Q8HTrm75XAk9PIveR63C5fNhMVskX1jw+mxs63PJkwWO3aPR7CyjNcRNSlPTcKHE5vDhV3yFLUqR4tmQDOgGdijGIiEichd+C6iBM0mDBkMWeRcZ+pfCTWQkAFLdyhIq8lEWPpQm5wznEZYbv6HUa+TxSQSJRK1Sv/oxp+Zgs9nwhZupb01TDcezL40fAkWnKYQkUA33Z1RgrgwOf1Id4/FFP7MltzxD4u9qJQd6mqjvaGCkuLNFJXXUNnYTShiYBJfTOKvgZ40A70MGIYh520nWVlZzJgxIyZ5eXmD3sjsRen/moF9jwHVf5rNZjxOaS9ybTxFgmDJVitJIuP8fjLUtohPAmDqOtoq6YbRp7c1yZkibwaFOVa+FPk7rz90Gzff9ye+vioEbVGmKkoNM6b8Q5m+XxbXH/w0Sx/9IT/84b3c8K/lLK1slTOPKImOsUXnhkNE57FenesXLmdJRSsRURl0Nkzgn8HUA47kxmsPpmHpY/z2h1fLGOharv7WvTz0+FtUhcHirKVk2bPcLeOlm2/4Abf/YyX/tV1MYv5UZvpLcG66m4fvuZnrvnk737jnv6zKSiTx0ClMk4K9ImOZq9Z+zAv3X82Pv6X8isud3Hnnn3nrzf/wwBMtfLwxh+u+PJtJuUnYkgtw7PclTspZR1rjU3z336tZKTyMxQeN1QwMxYBpqEydt3czYBgG6kRgsajgjARUZKlODuxOUzQMoQ7a6mupKStD/ZrR9lIl6c00dwRlYLE7Oa990QxoBjQDmoGxMmCYbVjtLrwuBw6rBdQAwObCIYMYr1POXSZj2xsKDDKFg4QDXbR2BSQ4ZcHs8kjAyo/fk0CCBLdMYieGlAAUwS462zto6uihS8qyeX0kJfpJlEGSX8Qngye3w4ErwU2CbCclu3CYgwRbGmlubKUlYBBy+PFJns9lwRoVey0S1JJb2kGrF7fPj1/s+SU/JhJg8zpt2JxeHMquNUpYgm+BQJCQBOyiPZ0Ee3roDEYk4BbzUv/bRxkwDAN1reaU4189sa8CX/n5+agnvnJycmJP8dtsNgzDQE+aAc3AZwyodmOToFaS3PAfl5hIjtz0zZFgV35KCmnJyXI+8G194sssgbLPkLJmyJA5uZBxhYV8aZYLX6CJ+tYQVd7JzF8wiyPm5JOdYMKROonxc6Zz/pnpZFmlz6/roDKUStbsKUzdouNMnRjTuaCPToXSmSMBqDkF5LgMnK5kkgoKmHvsRHLS3LjFBZA27cohc9qBHHvBWUzKtmHrkLFReTllDVE6w3YykiG9MANvYgKRsnLqyxpojaaSMOdcJo2fzqw8L1MLIvR01lNW3UpFWwIZB05k2oEFZAEOkUFnmwcjZSJzpuQzryAJpyiaRcCMYbhIGT+f7PwJZETK6Kgvk7FZXGqoqWmgvaOFVks+aVkzuGhBNrmJYsGZhJG9gMNnZnBAnpWWlh6Ccp5DTYb882SRkVfI8XNzyPU7saEnzcDYGDCNDa7RmoHPmQF7qvTiR3PqrXfy8yee4HGRJ7aTX/PEE5dw4WEF5Is7qq+UhZ41A5qBQRnQGZqBPYcBs8NDQlIm47JSSPI6wCKXv/4MUtJTKUjzkGAxyaX3MOoT7ibc3UJjXTsdARvWxCxyxk9gXF4mORK8somdXivq3rsEqxoaqC+uo1F0TaKbNX4yEyZNZvLkyUyUAVBOcgrp2WmkFKSSZAsQaWqipqSGupri2A+cNAkuIbWAZPW9LksnXXVlsV9+jKfnjuu1pexNFh/Gp/jxp4wnM++z9An5WeT4xdfOOlqbmqltC6J+8KTXT/1/X2TAMAxUcCtFBuzq2Jk9ezbjx4+PPe2tbmbui5zoOmsGhsuAyWRCBcB8bjeFqakUZmQQ/0aeW9JU29ou8BUzbsj/RLJmnM6Jtz3BvX94gifuu49HL72Ybz34Nc65+SSOSoMUOySOP5z5lz7Bzx4Und/9jsduu5U7/3ArV95y8mc6445gXh+dx5XOw6LzbdFJN8n5bQ7TTj2Vm/95PsfOzyFXSt86J47DOu8Sbv2pGv9IGVvGRff/8KtcMNvCjMPO4pTrfiljoy15v7uTR28+hmMnTGTK1FM4Xvy/++HevMcfe5SfX3kcp8zwbTU/6EpiAZbZF3HLV07h1lNnkC6KUl3578AwZTHrzO9z7S977W47Vvs5P//5Vznu+Iu4666L+PFNhzJTUPESDQks5h9+M+df9GMev3AmB+RuzYH8wzn4+HN4/NvHcMKkNPzoSTMwNgZMY4NrtGbgc2ZAOkRMNuwut9wp98XuyvjkLs224pF0Bw7tqqg3AAAQAElEQVSreXgDoLjLeqkZ0AxoBjQDuz0DkUAHXU3VVJQVU7R5M5s2bWLT5iKKymupaGyjK9RJe2MttZs2U7SpkuqGdtqDIcJdzTTWVrCpuJRNda00dQWJhiV41FZLXVUpm5WN4mKKi8VW0eZeuxU1lDV3S4ApQjTSQ1DZKC2hYquu0i+mpKyMmuZmGmprJEAm25srqaprozUQIRgJ0NVWR0PlZkpKiqmsa6KlO0ooHKCrdUu6lFskUhyXqnrKm9poayoX34rFp7gUUVRSwuYaKaujRz/1tdsfrZ+vg06nk7S0NKZNm4YKfGXIwF2lqaCXYajB+edbvrauGdgbGDBJAMxiNuOw23FJm1KfRLHL+o7bkYHJYseW4MPtlTGJ241PPanrcck4RdJNoB4gNpltWBw+3B7R8cgYJcEl+i6cLju2LTqG2Tq0jsmCxW7HJTd8bFbTtuMbw4yAcbnFdp8xkVvKcVgky2rH7hTf4nkeWXfZsJnNmC12bC7xTfm/Jd/ttMU+a8KOpni5DjsuuwWT6BsioP6bxN8EnG6p8xa7vq1LN263C5vNIUsHCS6pO8RQbJnMVhfqky0+qYC17/dVhCerzY4v5r9pGwx60gyMggHTKDAaohnQDGgGNAOaAc2AZuALYSAS7Kano4n6ulpqamo+k4ZmGtq6CUiQqru9hdaaOupqmmiWtJ5QhGigk/aWRmrq6qlp7aJD/cJjJEy4W4JMzQ2f2elrs6mVhs4goUhU6hYmEuqis6Gepr46sl5XL2kd7bRKAGybcsNRotEwISmjo0kCYxIca2rtoDMYlcBVn/S6PvUQezVNLdS3d9HVXk+r4LapZx//xSk978MM2GUwrF51zM3NJTMzE48MrNWAfR+mRFddMzAqBgzDwCzBIKvVihLVjlRQjH1k0tXUDOyrDJj21YrremsGNAOaAc2AZkAzoBnQDGgG9hQGbDYb6ikVtdQD9THvNW1AM6AZ0AxoBvYxBnTwax/b4bq6mgHNgGZAM6AZ0AxoBnoZ0P/3NAYMQ71itKd5rf3VDGgGNAOaAc3ArmdAB792/T7QHmgGNAOaAc3ArmRAl60Z0AxoBjQDmgHNgGZAM6AZ0Azs1Qzo4NdevXt15TQDw2dAa2oGNAOaAc2AZkAzoBnQDGgGNAOaAc2AZmBvZEAHv7bdq3pLM6AZ0AxoBjQDmgHNgGZAM6AZ0AxoBjQDmoG9nwFdw32IAVMkEqGnp2fEEgwGUaKxO+YuFAqhZDRcKZySHWHVvtiHjltdVc3AHsGA6l+H034Hat/hcJhoNDrivlnZUv3BaMsNBAKj7q/GUu6eilV+K84U7yOR+P4dDVaVqWRPw6pjsr/PKm2PaMzaSc3APsRA/3aq+hvVVvunD6fP2xOxqq5qdyvfh1PHvjqKI4Xvmzbc9V2LDaHKH66vcT2FUfVVy3jacJcKszOwhmHgdrvp6Oigrq5Oi+ZAHwNf4DFgGAZ2u31E4xXV9tV1sFoOt7+I66l+WfXPqu+Ipw22VGUo3b5iUspNTU2MRBobG2MdTHt7+4hwqoyxYBVedWyjKXdXYpW/SpQPIxWFU7IjnNLpu2P1umZAM7DrGVAdtOqzdtR+B8pXfbPCNzc3j7ifVf3BaMsdC7atrS12bhioPjtK21OxnZ2dI94/iovu7u5YkHE0+1dxNdpydzes4mHXt1TtgWZgCwN6gbppo/oJ1U/FpbW1la6uLkbTX+2JWNW/DsRDnI+hlvH6trS0jPjcoLHDH4/25cpsNpOXl0dFRQWLFi3SojnQx8AXeAxYLBaSk5NHdH5Q/aM6p6h2PFR/OlCeGqeohwOGM85RwbX+p3WT1WrF6/WOWJxOJy6Xa8Q4VZbGDp/v4XKl9kX/nau3NQOagV3LgDohqDas+r2Ris1mQ+E9Hs+I+1nVH4y2XI0dfv88Fq7U/lUX7KPdvw6HY8THhToGExIS2BFW6Q0knwdW3S3cta1Ul64Z0Az0ZcAwDFRb79sHqG3Vb4ymv9oTsaquhrE9D305GWx9LPVVTy+pPnE0PO+rWFVvdS5W10vqvKr402KPPYmjedA8fBHHQLztDdYnDpSu2q3yTS0Hyh8qTbV3wzAYzjhHxbn6nt/Uukk5rIyMRFTHrhxWMhKc0h0LVuFVmUrU+khF4ZSMFKf0FU6JWh+pKJzqkEeKU/rDxSo9tUO1aAY0AzuFgZ1iRAU3Rtv2Vd9sMpliNxlUXzASUf3BaMtVF/0a6xoW73Gu1Al4JPtH6aoTstq/o8GqctU+Hg1W4ZTsCqw6rvqXq3hQd/DU4+vqSUctwdgnJTQPmoddcQyoV0QMw4gFyFU/FRfV56i22r/9xvOHWu6JWNVXGYYRCyAMVbeB8hRHY+FKla1sDGR7qDTF81ixysZQZQyUpzCqXLUcKH+oNIUZK1ZxpWyoizbFuzq/adFBH30MfHHHgLqWVeOdodp6/zzVblV7VX1A/7wdbat9q9q7avc70lVjKaXbV0x9N/S6ZmBbBvSWZkAzoBnQDGgGPl8G1OtF6jUj9Si7lnY0B5qDXXUMDPSKyOfb+rV1zYBmQDOgGdi9GNi7vdHBr717/+raaQY0A5oBzYBmYLdlIBKNEsRMqyWRZlsaTbZ0LZoDfQx84cdAmrS/VDpNLlSblGa52/YZ2jHNwBfCgC5EM6AZ2CsZ0MGvvXK36kppBjQDmgHNgGZg92dAPfUVjECP2UWnxUOH1adFc6CPgV1wDHRZ3PQYVkLhCFH5U72HFs2AZkAzoBnQDOxNDOjg1960N3VdNAOaAc2AZkAzsAcxEI5ECIWCmCIBTFGJgu1+vmuPNAN7PQOG1NAcCYK0xWAohPoOnyTpWTOgGdAMaAY0A3sVAzr4tVftzuFXJqoGHIEeWqoqYxLs6SESDusLnuFTqDU1A/sQA7qqmoHPh4FwMESouxtLqAtzVAbfn08x2qpmQDMwBANGNIo10oMR7CIg7VE9kTmEus7SDGgGNAOaAc3AHsmADn7tkbttbE6rwFewu4vOpkbaamtoramivb6W7o52uQO/L9zxCwiBjVSv3MDmxUWUd0TpDEvSjmadrxnQDGgGNAM7lQH1Sz8+twt7NIA5EsBAP/21UwnWxjQDO2DAIIoRDWMNd+OyGvh9Xixm8w5QOlszoBnoy4BhsmC2J+D2ePF7EvA5LFhN6pnKvlp6XTPwxTMQDof3kfH98LgdcfBreGa11u7MQDgYoKu5iYbNG+lpaaJbgmA169fSUldLT1cn6o7f3v3Ie6vsnhW8/9A/ePKn/+GVihDVXZKkZ82AZkAzoBn4QhnIzs5i2tQpuCxRzOEeCYCFJAAW/UJ90IVpBvZlBoxoBIsEnk2hbjJSk5g1axZut3tfpkTXXTMwYgZMNhc2fzY5BYVMKshlYoqLBPveE0QeMSEasNsw0N3dTVdXF6FQKDbG320c20WO6ODXLiJ+VxQbjYQJ9XTTWlMde9LLZBh409Jjog6EtqoKmkpL6GxvIyQBsj0yANZWCWue4s//foUHnl9NdSRKz3Zkq4FViEBnN93tPQTCEFZJffTaqpax9qkbeeD2a7n22kHkBz/g2n/9i/+7/XZ+LzrXi1x77f/xy9+8z4pgmJbKT1n+3O/56o3X87O/vcxzq1oIiT/QRmPxu7z38I089/rLPPvOu7z9+6/y6NMv99FRzrTLv7V8+tf/8Owv/sHby9/i0V/dxS+lnFhZP/sr9z27kgopa/Onf+X5h2/hxhv+j7++tJaVLVvq1Laekvde449f+y+vv/QK7773OA9/7Ua+IzYGrtfP+Mm9z/J6eZCabilez5oBzYBm4HNkwOl04vF4CAeDmLpbcQZbMEWCOgD2OXKuTWsG4gwYRLCFO3H2NBHu7og98eX3+7FYLHEVvfyMAb22BzNgsjqx+TLJyi2gsLDwM8nPZny6B6/dwphCVTKmMgwzZrNF2pEJi8lA/aEnzcAuZqC9vZ3y8nKWLl1KcXExzc3N7JFj/J3Eo2kn2dFmdnMGYq86dnXT0dhAp0i4pwenz487NR1PWgYJSUlEJCrcUVMlQZsKutpUACy45zWOcBC6G6lrbKG6pZNgNCqXdiPfOZFgJ11NxVRXFFFUtE5kER888zKvPfk676zYxKoNkl5eRlFjIzUVkv/xO7z6p6d48801rChtp0OCXKHGTZSsfJu//O8p/vOfj/jo/TLqJcrWQxftdWtZ9+pfWLJqDavL6mgpfp8lby6J6dSFegN2wY4aGjc9z7JFS1i8ooKWjlYaylax9t03efrPL/PWp5tZ39xFQAJ3DZvfYtXbj/D0Uy/ynw/X8X5ZG2Hxga4q6teu4NW/fMzK1WVUtou/0vGVFRWxcc0yVr/3P/732lv8591lbNy0WepZQUV1M62BCDKPnDiN0AxoBjQDI2DAarWSkOAiKSmRBBlvm7uasIVkEB4JyMAhgp52Nwa0P3sDAwZRTLFXHbuw9LRiCbSSqF7V8nqx2+2YTHp4sDfsZ12HPgwYJkxmKzanB48/ifT0dNKTfCS6HditZkwqeNVHXa9qBvYWBtSTXw0NDWzevDkW/KqoqKCurg4VFFNPg+0t9RxuPUzDVdR6ezYD4WCAzuZGGjZvkrt73Ti9fpLHFeLwJ+JMTCJ94hQ8sQBYJ3WrltNSXUV3ZyeRSGTPCoD5cmDmhXz94tP44VlzyDKbcDDyyZu9HzMv+Cc/vH8hCxf+SeSHfOPw0zl35vlc/cBj/Prvkv7gQyy89FK+c/83Of+2aznDuj+XXHIa5157JHOsFhJVsXIHlXnzYUU1rS8uZUUoTJNK3yo+UnJmcfRFV5JZFozprNyi01qxkZWP/5LNuW6Mc8/jyDnHcdXXLuTK6y5jf9uZXH7SiXzlS3PItplxij2fD+bNg1U15by4pIhgOCKpfWbfNMYfdTnfeORRfrdwIY/87i7+7/qDOfD8y5lz/d38/dHHpZ53c9/tX+KkfBvZymgfuF7VDGgGtjCgFzuVAbfbzYIFC2Qwkkp3WxOurlocQRmQR0KoQfpOLUwb0wxoBlCvOqpvfLl7GjF1NBDs6WbmzBmxp2E0PZqBvZEBdVO7p7mSsuo6qps6ICrXyG31tNTWsL6yhZaeIKG9seK6TpoBYUCN5wOBAJWVlaxevZrFixejgmAdHR3sa0+BmYQPPe8DDLRUS/BFAlpGJIw7OQVPWjpmmx1D7u4ZZjNmhwN/Th7etAzo6qS1opTmyjJUQ1ENhr5TWwWs+Q9/vO/Hn70SeOc/ePDFNdREo/RUfMySt//Ddb/9D7/57Y/53c+vjend+Y/XWPjqW6z6z/Xc92NJu/VnXPubt3htQx2tPQ1Q9y6v/OY5/vzD3/HvJ6/jdvXK4bd7dV7dUEtrXx8GW2+vgQ0v8tjzb/PH19dTF4kSEN1AQ5GY/z2//eVt4svNIg/wp4/WskTy5PQn/7edDbMVi8OP2+PH7/eJuEkQvhwWBy6PD69P0r1e/E4nCR4XvEkL6AAAEABJREFUjgQXdsOK02HH4bJhMcCkTJp8YJ3D1P2jZE4p580P66jc5n1CA5MzHVvuscyYV0tm5ruiU0PlxuXUV9fzWtEpZBXM5dD56TjlbqzT5cDpcmKTkF5s22HFDDJAlPK8SVLU4SyggSnlS/ioLsy2RVkw25wkSJTM6/fj83rwuqxYHU6sLg8+SfP7PXjcDuxmA5PBkJPO1AxoBjQDO4MBwzCwWq2MHzeO2TNnYpZBibmrGVdPPQmBJhyhdqyRQOxJFR0M2xmMaxv7FgNRuUaISLsKYg134Qy2kCDXXM7uBiJdraSnJknweT8SExMxm837FjW6tvsOAzI+iUbDhOXGcETGBrGKy7kmKjf51ZsS0agduyeZ5MJC8kQKt5F8xo9PJ8Vrx2lWSLlAtnvwJGcS1xuXm0VuqgunLaaglHrFZMWw+UjMyiWnr83Y65ZevPYEGVd8Vm5uVhpJTrBJW7Q6/XgzCmPfEfssfSA/x4sfGWSluWM3w80yMuiLjfuolp/Z6XVP/983GFABLiXq4/fqSTD16uOmTZtYuXIla9asiT0J1tPTs0+QYVJEqEfeRioKF5EOY6Q4pb8XYVH12ZGo+irZkd5A+QqnZKC8vmnqYB7qiO1qbaarpVnu9kWlc/eIeEECX8igQ4lhMuPw+XFIQEfODLQ3NNBSV4dqINvabqe9spQNz3zM8qVrWV60kaKiVSz64FU++vhD1jREaa3aSNHS9/nTP1/nzU+kUa1fQdGil3npxRd55rV3WL5hMxs2r2P1io949+X/snRDGWVNbURbxd5LL/PGf1/hI9FZs0l0VsZ1yilrkxs1Q1VS5XU1QeXHvPHhCp5fWkaznOCCgUaaijew6Kn3+HTRavG5lM1F1dS2d9GhMJ+rOMV6LuMPTCZnBpR9WEpjbTuqe4lKTmy2uMEzmUn7ucnPqWfds4tY/tZLrCoqpijhbHLzpzE714V5R9Eopw9y5nFAMswyKvm4tJOa9lCsCP1v1zGg2q9qQ33b63DWVf+qvB4NVpWpZDRYVe6uxA6Hm/46cZ/7pw9ne2dgR8vzaPdv3OfRlrsr9q8qc0f19fv9FBTkk5KcSFKCDb8liKWrQaQRa6AVmwTBlNjDHWjRHOhjYATHQKgDW6ANa08L5s56XOF2kp0GiR4XmRkZ5OfnowLQg/WZqs9BptH2OQKVS8vwsK6Z+/qwq8tV5ff1ZzjrCrMv1lfVezj89NVRGMWVWvZNH866wqjziloqUXZGL4ZALVidHjzp6aSkp5Cc5MWjbjgnSJo/ifS0FFI8TrkRbgG52W1z+/CmqHQfPrcLl92KzWLCpMZVqEnZNGO2uXAmJpGoXrH0JshNcofcJBebvsRY4NmX4MBps2N1uHEnpZAowehkiX4lJPjkBnwyyanpJHolz2HDYjaLnocEwaak+/Cqch0usefFp86b4nOS3BS32yVN8HGsx2WPvc6sXmm2yY0mcZOtbipXtYyUgT1aX7UXFehSrz6WlpaiXodUy5qamtj3wFSealsjqaTSH8n5Qfmg7KvlcNp7Xx2FGS5W+aV0+4pJOaoCHCMVhVMyUpzSVzglan2konBKRopT+gqnRK2PVBROyUhxSl/hlKj1kYrCKdkRLhgM9t2vA6zL/XK56xEOhVB3OWBr6GWrblhshEK9j/12BQJ0dHfHgl/xg6xXsYSytSU8eifMO/Ym7nnibzzxxEP88OAmZre+yuvLo1S3iGZTFyyqxDfjGo6/7l4e//6ZZNa8ypKPVrBi+j/5yo/+wP/dfAzXmP9CV+kmlpfEPVoEXsHP/Cdfj+kcy7Xm/0d36UaWiY7EsiRzhHPLKsqWreORP2Uw68RbufuJP4rPP+Cmw2awv5gyiXzes3f6TNLHTSRrxRpCDc00E6+vrGyZc6cfQUHSdEx/W8jz/+/PPLv8U1KPOoyMrEz8gMGOJrsopDJtZibjJrlZsbaOBrUf0NOuZEC1nx2134HyVbtXMlDejtLUSWK05e5qrDrp7qh+/fPjPu+J2P51Gc72nlhfdY5Sx+SO9pFZLu5nzJjB1KlTSE9JJtjWRKi5Gmt7Ne7OKvxd1SR1V2nRHOhjYLjHQFcVXhFnZzWmtmq6G6uwm6OMH1fAnDlzyMzMjF3rDdX3qParBhHqbYCh9AbK25OxO+qv9rb6jmz/9o4RduX+Vdd2ymclan3niBofddHdVkt10Xo2l1VT3diDYbjxJyTgcybIeoIEvvx4Eq1Eoo3UVxRRWlROcW0HnT19bzrbcUiQLCU/DZ/RSbC2jKJ169lQIjbbwuCWdK9Fbuy0UrehgsaOLoIuO0nZqRKAyyUtMZW0hAjB5goaamto6LRh9aXiT0zAL+W2VhRTvLGI9cW11EueyeEjOzUBtwTb3F6vYKMEWyqpLF7P+vW9UlxeJboQ6OvmziFOW9kDGVDtt6mpiXXr1rFs2bLYcaK21XXmSKqjxivqFyUH6hMHSou3WVX+QPlDpY0EO1A9TDJtjQariPBwReHURepw9fvq7YlYVVclfesx3HWFUzJc/b56Cqekb9pA6xaLZchj1JOWTkJKGj0S4GquKKdFJCIBLhUIi0hALNDeRkNJEbUSAW4OSofs8WPzJUoH3y/kUlEqnejH/K/9Jf7xj/v51Xd+xG3fuZs/Pr2MN9a2UlJdR2dXD3i8MG0aOeOzGJ+fSuK4HMZZZzPFMYMJMxPJyPbhTbCTQCfRcAhVJOp8w1Q8vjlMnZlEZnYuqSmp5GZ00dXTRF1TK706Q1Z1u8zW8s0Ud9Ty0SHT8I7LYlqin8REj9y9sWLbTvvzSTAs+fgSbExL+ifVDRtZUYacMLcty5w4k9wZczj7zB6Ckw+lOfNkzpzjYnyyGdO2qoNsqX1lxpKXI3XzkPzoezRsrKZUtAd6tVOS9fwFMKD6O5vNNuJ+VrV7jbUPi7excKX6ztHyPFasYRiM5tgYa7m7c30dDgdut5ukpCTy8vI44ID9WTB/HrNnTGXurBki05kzc/gyY+pkpk6awKzpU0eEU2WMBTtlYiGFBXnMnDblCy13LD5r7PRh7yt1TI3Pz2WGHF/qWBmJfOE8x9rNjK11O+jAA5kxfTppaWn4fD4SZEA/0HVl3zTV5xiGEXs6rG/6cNb3ZOxo+2fD2Le4UpdSVqt1WOfrvseMOjZ2BlaVrezsPIkSjUZQ46Owek0yqgYoBibZr4bVguFy4pFlQkjGS80dEjwO0hUOEw5Htx2m2O3YRJIsZmwOLwlJGWTn55GXmUKy1yVjLDNOq1mC0RHCwTZaahtpbgzQbUnC5ZFzoa0HU0s1rW2dtAYMIhYn9gQrDocdMz78aVlk5WaRl5WEX9LsJjNmuxWr2YzFZGA2QYIvldSsfPLlfJriseM0S72kOjKjJ81AVI5tdWNSBYlUIEotVZqSkbBjlmOub9ve0Xq87avljnT751ulr1G+DQer/FK6fcUkU+xkpgyNRBROyUgwcV2FUxLfHslS4ZSMBBPXVTgl8e2RLA3DYCxYwzBGxbNhGNI57hirDgCGmFz+RAl+pWJOcNPR0kxLZTmddTUEJejV09oS264rK6GxsYGgw4ktKRmnYJRdwzA+s9zQRHN7PctSeqhoqaJ2cxlFm+vp8UzCmzuDPG8Il1VCLXJikJELiSkukrwWDI+XVEshec4CsrMNnK7PTG67lodDdLJExyU2LFY5wfjlDkW4i46uTlEdeXfd1dRAQ6iNkpmZ2BJdJIuVPjWSrS9iTsLj9jBjWgPNDVUSYW9A/SKknDY/K9yZRWJODvsfYsI0bjaB5P2Yn21GKPxMZzhriTm4vYlMbVxGY1UVaxt6JNA2ct6GU5TW2TEDhmEwkr4mrqv6G8P44rHqRGEYoyt3T8TuDJ5VPxnfb8Nd7upyx+Jzf+xw6hyv73CxLpeL5ORkJk6cSGHhePJycynIz0e9nqWCYsOV7OxssrJkcCAX/sPFxPXGglVP06SmppIrfsftDXeZI+eB0fq8r2LHwvNosDtj/46m3Pj+HSk21nakDeSLTJ40KXZcqiCzGlQMp/2qvl2d7Ybbfvva3JOxyve+dRnOusLsqVwp34dTx746CmMYBmrZN3046wpjGGPHKjt8UZPJDHJD02EyYVfBr86A3MCPDPCxfAMsVlSbUUMeMyYMswWr3OCxW+SaPNRNS0sLnd1BgspONEBXazudbUECuCRYZsZuDhDtaIoF17rDJjDbsNoMCW4ZEDJhtlix2q04xF64q4PO9g5aekIEAt0Eu7tp6wphdvrwJaejft0yJSUJvzcBl02wEhxDT/s8A+raTJ0H/H5/7JpL3RCxyfGt0kdCjmEYIxrrqHah7JvN5hHhrBL4UpjhYgeqh7QkBdeytzNgloPFlZhE8oSJGHJQt9bVUr1iKa3lpbRUlFGxchl1NTV0myy4cwvwpaTi9XpxOp2xE9o2/CSOg/2u4fKfPMQfFy5k4Rb5w13f57bjspia7thGXW/0MuBNzWfG0Vdi1AepXLSUGrlL1NWbtZP/55KSl8lRV1TTEK5i0dJmQnI3aicXos1ty4De0gxoBjQDmgHNgGZAM6AZ0Axsy0A0Cm31tFYWy83vdZ/J+vWsq2ygqk39NNe2kCG3Ql1E26qpKdnMpnV97G0qjf1yZUNDNQ2NtRTVdLD1NUwJTniSs0hNlxtCPitOqzFkETpz32BABbrUj51MnjyZ2bNno5ZqOx6c2htZMO2NldJ12p4BwzCwSNArwevDl5OHMzmVzo52GkqLqRNpausAjw93RhZJKSn4ExNjr56oRrFN1NTrwW+0M3v1f2kpbaKyIzGmm2iuIdhaxpLNBk3tO6tDraCtppy1L0cx2j0kSjAORm7bK/XydVswXllHZWULZep1z7p6Wrp7aAKiIl/EbDhSsWYfx9TUWtIiH/HKyggVyoGdXrgZR0oa2cceSmptLdEPP2Wl3FVq3OnlaIOaAc2AZkAzoBnQDGgGNAOagX2EgWgEgkG6I1F6TDKMtlqIvWK4XfVldBHoQX2fqFmGLkGXE4vLhtMIQTiEer0sJrHXKs0YhgtPahK+ZDuuaDNdHUE6Q04MfyYetwO3JSzldtHTFaEnZAdXEna7Gasp1MdWmJCyp36QrqeT7qZKKsqKKSqtpKyug24p2mw2YZYx4Xbu6oR9hgEV2EpISKCgoIDp06fHRD3NrJ4GVnkmdVyPiI09S9m0Z7mrvR0tA4ZhxJ7gsjuceNLSJciVicXtRX1QrrOzk4gzAVdyGn7JU99a8Xg8sae+LBZL7HVP4pMvh0zpnE9LLqN+5ce89PyrvPqqyEvP8Pb7H7G4PMrYvrFeT0vtKpa+9hpvv/o8byzawPtNs/H6spmQ6pKTQ9yR4S+dKePJTExiTsuHFC95k+ff+oBXP5W7JY3tSMhv+Ia201R3ahqpWbWeTcvWUBKpY8OGEjavqaJBnRT768d/1bEgQeoSoqYsSmd7f6VBtsPd0CUnr7WbWLd6PfMdfE0AABAASURBVLWRYtaXlbG+qCH2+qScz7YBWtyJeCYfQoHbTmqogQoijK2u25jXG5oBzYBmQDOgGdAMaAY0A5qBPYIBw2TBbEvA7XLgslvFZwOsDmxOJz4JStnMJiRF0ncwR0JEg110dAfoDBsYTg8JHi8+TwIepyUWCNtqIdgjwapOGls66TDbMMnN+GS/D7+Ier1MiVvKV6/5O/yJ+JMScDuihNsaaGtsobkzQpctEZfXh0+u5+1GNz3t7bR3hukye3GIPX+i5Pm2iPjgc1hxONyo8V6CLUokFKCnRyQUIdLTRainm85ABImRoad9hwHDMDCbzaigl/qkhPqsgwp+KVGv06u3vdSYn31gMu0DddRV3MKAYRixQJbD6cKbnknqjFk40jKxS9ArqXAiyZmZqMCXagBO6YxVIzAMg20m30wmHXgC3/7+6XSs+xf/9+1zOe/cczn36ju488+vUCVBHwnTbAMZ2cYi1n78G+684DyuOfcWbn5kOf89+TbyD5rOEQUwqlfU8w4RnyfzvdOfY9N/b+PWr32P8/76Ce9sGuuzUG1StZW8/9Bfefyuh/lf8CP+/o9nWPjwmywNhhnsoa7c6UcyZ84J7Ccn4mSxMKy5px5qX+f5Pz3Kn3//Vz4KPMX/e/5F/vbkEsqlrO0594rZGUw7Yh5zT5qI2WqWbT1rBjQDmgHNgGZAM6AZ+HwY0FY1A7srAyabC7s/i9yMVDISE0CNbzwp+FLTmZjlRQWNhnWlHAkS7WmhpbGNtk4ThieDjPxCxo/LpSDdLYE1C71TVBbd9LQ0URf7JUeDsDuNjPGTKZw4GfV62eRJk8hLSycjPYXUidkku8Hc3kJNUR211WXUNdZS22lg80ue6KW4AoSaq2isk/SO3vTMgi22JsuyIJdJqQkkp+aRmi3bKk1kwvhcxqUl4Aq20NlUT2VLkO5gRPzT877CgMlkQr3NlZ2dzdSpU5k3bx4q6KWCYfsKB/F6muIrernvMBBrAA47bn8SyfkFpI0vJC0jg8SkJNQTX3a7PRYdNgxje1IkYGNJHo97wQVc+fXvcN/dv+AXvxC5615uvfEyzpxmInvq/sw9/BR+d/1hHD0xFa8tBVIP5bgbT+HL1x7IdIlgefGSMv4IDr3ud5xy5AIOzCF2HoKp5E//Mlfc+XO+/4u7ufu73+RXFx3IQYXJ2IZzVvJkwZQzueKcY/nGSdPJkLLsZhv+/Pnsd/79fO02sfn9H/KLy6/h23dex8XfOInDM8ykORhi8kjeFPa7/BxOUfqZli36CZJeyKzzruUr997P/b97iAceuIqbLpvHVIsJb9Z+zDr0FB669jCOm5yGT7QVo+bEmUw46jJu/M1vueTsgzgoF8wmyZTZllRAyiHXcO3JR3HjwblS53iGHxIXcPAlX+Pr9z/Ar3/3K+6/5XyuP3oyGVJWwX5f4dBTv8W1h2cxJd0hlgwRC4kzT+CIS6/hof87h3MOzkeKYotFbIl5pBx8NdecfDRfOyQXe9wJQepZM6AZ0AxoBkbFgAZpBjQDmgHNwG7GQCTUTaCtlprKUoqKNrNp0yY2bS5ic3k1pXXttAc66GproGHTZko3VVBR00JbEEJdbbQ1VMd0N9VIIKu9B6IRgh0NNNWUx9KLiospViJ2N28Wu2VVFDV20Sk3p6PRQO8vOVaWUyXlFRWXUFxSQomS0lKqGxtpaBBbJcWUb66goqqJ5u4IgVAP3Z2yXrmJ8tJiKqrrae6KSnqAno7P0ovFXsyWsldZQ2lTFy1N1TTXbilDpSvfiqWu1Q3UtHYTjkZRobndbBdpdz4nBlSASwW65syZw/jx40lJSUEFwsxms4y91Xjxcyp4NzUbHwfvpu5ptz4PBgzDwGy2YHc68aamkZSRifq4Xd8nvkwSIWawyZkEOQdwzGnncu21126V804/jgNzDZJzJjBu2nyuPmEqMzO8uKwSPPJOZdaJ8zjo+InkSEDKhRNP+jSmHH8186ZPYFIy0gCRKY+McUdx0tXXcImyff4ZXHtgLhOSI3TUbWbj66/xgXrNckD5mI/WtlDuX8CBC2Zxytwc/FKWVaw6EwvI3v8qTj1X/L3kEq498UTOvugEDj9lLtMSTfisojTo7JCcbAqPOoD5p0pga6t+PP0UjhNfrxa59tqTOPPEyeRJQMqVVEj+1Plcefw0Zmf5cImV2OzMInXKIRx35VUcduAkJqeAuBnLsrhT8U4+luPnzeCkySlYPstAMph53JmcKeXEyjrnSE6bn0uS2UT6+COZMv80jpuWRLb/s8o4M2cw5ZBjuOKqAzlwciopUoohomaLOwXP5GM5bktZVnM8R+Vq0QyMhQGN1QxoBjQDmgHNgGZAM7B7MBANBQh1NtPYUEdNTc1nUtdIbUsXXcEeelSgS/LqaxppbO6kKxyVwJXktTX16jd30KI+nCWho0hPBx2tDb3pgtnGZoPotwfoCUWk8iLRHrqaG2nuryfbjW2ttLS20Cbrn5WLBKgihCUg19lcQ0OdSFOLBOggFNk2fftye2hvb6RNcNvkif2a5vYt/otbet5nGFDBr7S0NMaNG4daqm3D2HfHfKZ9Zs/rim7DgGEYmCTAZbVasdvtse97qSiwxWKRINTu2CBKKfvkSR678AK+dd55nDegfIdbf/ZfXq4MU/35/IwiI5q0smZAM6AZ0AxoBjQDmgHNgGZAM6AZ0AxoBnYBAw6HIzbO333H+F8sKZ978OuLrY4ubaQMGIYRC3YZRu9ypPidpm9PhpRDY69GnnvdgVtejexrPYP0acdwwk/v5Js//zk/H1C+ytevOJIDU00k2/ti9bpmQDOgGdAMaAY0A5oBzYBmQDOgGdAMfN4MaPu7DwOGsYvH+LsPFTFPdPArRoP+t8sZsKhXI6cw64R5HHT8pC2vRvb1KonEgvnsf/XVnHvttVtftez72uW1157NOeo1Rr9pB68x9rWr1zUDmgHNgGZAM6AZ0AxoBjQDO5UBbUwzoBnQDGgGdjMGdPBrN9sh2h3NgGZAM6AZ0AxoBjQDewcDuhaaAc2AZkAzoBnQDGgGdg8GdPBr99gP2gvNgGZAM6AZ2FsZ0PXSDGgGNAOaAc2AZkAzoBnQDGgGdikDpmg0SjgcHpGEQiEUTslosRH1axWjLHdPxI6GK8WtwilR60OJ4mSXHkm6cM3ADhjYV7OH034HatvxNj1Q3o7SVJlKdqQ3UL4qV2PDwzonjpUr1SYG2gc7ShtruaPdvwqnZEf+DZSvcKOt756IVftotPUdK1bxNdA+2FGaKndPxSrfd1S//vkKo+qrlv3zdrStMGPZv2MpV2F35N9A+WP1eSz13RVYxdNYy1WcDcTlUGkKM9Zyh7I/WN7OKFfZGMz+YOkKo+qrloPpDJauMGPBqn2sbChRdrRoBjQDu4YB1RYHa+cDpcfbrFoOlD9UmsKoWqrlUHoqT/mldPuKSWV0dXUxEunu7o4NDFQQbCQ4pRvHjqXcPRg7Ip4VX6quStT6UBIIBPruV72uGdAM7CYMqM5Z9XtDtd+B8lS7VzIarOqbR1uuxg7/fBjnqqenZ8R9exw7lv07lnJHgw0Gg6jjSmN3fIzE9++u4Epd7I22XI3d8b5V/bVqC7uCK3VcqXLVNZ/yYySyr2Hj+2g0XMWxY2lHYylXY3fcDtU+Upd5iislal2LZmA3ZWCvd0uNV0ZyPoq3WdWOR4JTuiPBqvNef/JNMmG320ckNpsNhTObzSPCxcvZ17CKJyXx+o9kqXBKdoSxWCzoSTOgGdi9GHj99df5+9//ztKlS2ltbR1Rf7lhwwZeffVVXnnlFaqqqkaEVX2G6mdVX72jvqN/vsbah8216nfHwrNhGIxmH42l3F2JNYzR19cw9iysakeGYWC1Wod9PMXbotpHhqGxcT6GWu5rXI3luNLYkfXthjG2PmdfavvqymvH9d2ef9V+dwZWla3saNEMaAZ2DQPq/DLUubp/Xrztq2X/vB1tx9v7cLDKr/6MyHW7KXZxpgwNV9TFugBjAbDhYvrq7WtYw+j9idG+HAx33TCGh1UHAHrSDGgGdisGysvLWbx4MR988AGLFi1i3bp1NDQ0oO5E7KgPqK6uZvny5TFpbm4eUT+t+ljD6B0876ic/vnqRGEYGtufl4G24zyr/neg/KHSxsLzWMrVWOuw29JYuBrL/tXY4e+jOFdjaYOjxaqTzVBtfMA8CYbuap/HUt99Dav21WD7cbB0hVHHxp7IlfJ9sHoNlq4whmGgloPpDJauMIYxdqyyg0zq2ko9SaIliOZAc/BFHQPqaWTDGNm4QfWP0mRH3W8MF6uu45RuXzH13dDrmgHNgGZAM7DzGJgxYwaFhYWoJ8AeeughHnjgAd555x1qamp2XiHakmZgD2NAu6sZ0AxoBjQDmoGdyYAagKvPCLS3t6NFc6CPgS/uGFBBtp3Zlj9vWzr49XkzrO1rBjQD+ywDBQUFHHvssVx//fWcdtpppKWl8eabb/LnP/+ZP/3pT3z88cfU19fvs/zoimsGNAOaAc2AZkAzoBkYCwMq8BWKQrvZS7MtlSZbmhbNgT4GPudjQLW1FlsKPYadSFQa4Fga8ReINX2BZemiNAP9GNCbmoG9m4GkpCTU018q8HXyySezYMECXC4X6nVIFfh66623Yq9Erly5EvWao/qQ497NiK6dZkAzoBnQDGgGNAOagZ3HgBp4h8IRekwOuixeOqx+LZoDfQx83seAxUeX2U0AE+FIZAQNeteq6uDXruVfl64Z0AzsIwzk5+ejAmA//OEPueqqq5g0aVLsKTD1OuSvfvWr2OuQtbW1+wgbupqaAc2AZkAzoBnQDGgGxs5AJBKNfePKCMswPBoau8EvwoIuQzOwhzNgEMEcCRAJBQmHw3tMbXTwa4/ZVdpRzYBmYE9jYPXq1bz44os899xzvPTSS7z22muxINfGjRvxer1cccUVsdchU1NTY4Gw3/zmN9x999088sgjsSfCNm3axPr163n33XdjNpSd4cgLL7wQe6Wyp6dnO8oaGxtjvyA5mJ3nn38ehR8sP56uPuI/mH31K5VxveEu+5f7/vvvo77f0b8CTU1NMR772u2P7Zs32Pp7773HQE/aqR8XUPtpMFzf9MHK3bx5c3+39bZmQDOgGdAM9GNAb2oGdgYDkXCIQHc3plAXFhmM7wyb2oZmQDMwNAOmaBh7uItITxfBQAD1+vHQiN0jVwe/do/9oL3QDGgG9kIGysrKYr/2+Omnn9JXiouLUT/le9JJJ3HYYYeRkZER+yVIFSD7z3/+g3odUv0ypHoVsqqqijVr1myD72troHX1C5MbNmyI/apkf1rb2tpYtmzZoPYUdsmSJYPmx8tbu3YtA33kUn1kdCj7cXz/Zf9yR2K/P7a/7YG2h7K/YsWKHdZf2YyXq37JU21/+OGHscCc4q+ysnJA/vvvD7299zOg7oiqQKt6slO16ZraWurq6mPf+6uRV0GtAAAQAElEQVSvr99u2dDQgAryqu8BjlT2RKwKyI+2vnGsqvdIuRoLVvnb2trKF13uWHxW2Obm5lH7PBas4mtncVVXX09tXR3VNTWo86Oyrc5Fe8rAa+/v8b74GtpsNvxeDw4jjDncgxGNiBNRET1rBjQDnwcDRjSKORLCGu7E47SR4HJhGMbnUdROt6mDXzudUm1QM6AZ0AxoBkbGwN6hrQIcKuj4+uuvx4JgnZ2de0fFdC3GxIB6glEFvdTTkm+/8y4ffPARH3+iAuKLYsFxFUTtK8uXL2fVqlWoIGrf9OGs74lYFSwfbX13FVY91auezFXlD2e/9NVRmD2tvmP1WfE1muNZldsXu2jRYrkxsYgPP/qE997/gDfffAv1zUx1UycUCo2pnWrwnstAcnIyc+fOIdHtkOBXN+ZoUAJgOvi15+5R7fnuzoApGsIcCWAKdTO+II8JEybo4NfuvtO0f5qB3Y4B7dBex8C0adNQT3edeuqpnHLKKVtl9uzZqMDIb3/7Wx577DHUa3IHHXQQ1113HbfddhsXX3wxaruwsJCJEydy6KGHbsX2tTPYuipz//33R90N7U+qukg87rjjBrWnsCeeeOKg+fEyDz744NjTa/3tq4/8H3vssTvEx+3El/3LVfYdDkd/8yQmJtLffn9s3OZQy0MOOYTB7B999NHD8l99w60vV+eccw7XX3895557Lvvtt9+A9rerkE7YaxlQwdBly5azYsVKysorCWAlaPPQbvHRZPZTb0qk1the6kxJxGWg/KHS4ji1HEpvoDyFictA+UOlxXFqOZTeQHkKE5eB8odKi+PUcii9gfIUJi4D5Q+VpnD15uTYfhpKb6A8hY3LQPlDpcVxajmU3kB5ChOXgfKHSovj1HIovYHyFCYuA+UPlRbHqaXSqzP5aRBpNfvosvqI2L20dPSwbv0GVGBMPVW913YoumKDMqDO5eraAPXEV3c7CYEmLJEeDHQAbFDSdIZmYFQMRCWwHMEeasfa3URXexsOux2Px4NhGKOy+EWDTF90gTsqT+d/MQyox8PVLzN09PSgRK2rtC+mdF2KZmDfYCA3N1fuRs5l/vz5TJkyhfT0dMxmMz3S7urq6mKvH6pXQVJSUjjiiCM488wzOeuss2LrkydPJiMjg6ysLKZOnRoLpqiAynBk3rx5saCZ1Wrdjmi3240Kvg1mR/mq8IPlx9OVf6OxH8f3X/YvV/E1mP1Zs2Ztw0d/bH/bA20r+wMFBxMSEuhvfyC8SlM8KVHlq20VsFQBMbUv1T4byP52O0Qn7JUMqOB2TU0txSUlFFdUU9PaTcjuI+JKIeBIpNvmp1OkQwbw+pfJ9C+z6WNg+MdAl9VPjz2RkDMJ3Cm0R22U1TVTVFpGiUhNTQ2BQGCv7Fd0pQZmQF1XqV/STvT78TgsmDsbsQbbsYS7MYgIKCqi592ZAe3b7s+AIcFk9aqjLdyJpacFm7Qvn9eDum7ek653dfBr9z/WPhcPI9EoPaEQZY2NlIp0y4VCKBxGB8A+F7q1Uc0A6o60+kD6HXfcwZ/+9KfYh+yPPPJIvv71r/ONb3wj9u2vtLQ0zZRmQDOwFzBQUVHBqjWriRomoglJtDnSaLcn02X1EDLbCRtmojIsIyboSTOgGRgWAwYRaVMhk4WA2YkKHsfalTMVi8tHTW0d7773Hur7ZMMyt3spaW/GwIAKgM2YMYNx4wpob2vG3lmHK9iCJRLEJGOeMZjWUM2AZkAYMEVC2EMdeLtrCbc14LDbOOCAA1A38CV7j5l18GuP2VU7z9GgBLmau7ooamigsbubhs5O1tfVUdfWRldPD5FI5AsKgvVIpepZ9+rveO3Jh3lqdYTyVkn6Quc2KW0tn/71Pzz36xd4pzpMrXJLUvW8uzAQEEca2PjWn3nyL7/gpv8s5d3iZknb/Wc1AH7zzTf59a9/HfsFR/XtEnVxpl6L+8pXvhILeBUUFMQeF1YfwFcXb7t/rbSHmgHNwGAMqFcd1Xe31CDc5vLQ7Uih2+olbLLJoL034BXVAa/B6AN0lmZgOAwYseCxCi5HTFaCZgdd9qTepyujBmvWrqWkpGQ4hrTOXsSAelpcPS2//4IFuJ12jM5mEnrqcQUacYbasEZ6JBAWkh5YPw22F+12XZXPhQG5UolGYt/1soc7cQWlLQUasHU3Euxso1CCzNOmTUWNXUymPSucJMHwKOqXiEYi6qOS6gkhJSPBKd04VgVY1PZIZE/EqvopnpSo9ZGKwinZEU7xuaNjP2ZHAlutEvCqb2+nvqMDQx2wIjWyXd3SQoMse4LBLygAFhKXWylf9jzL33uJD8si1HdK0hc6d0tpFWx87UMWPbOY1U0RWlSsRVKHnDtqqa8s4s0VFZQ2dTIcyID2tth5ayA7YfGtq4qylcVsWF5FQziKisuFu9voqlrJykXL+XhJMeUdETrDfayLzYbilbwlQRf14e2t8skaFhc10B6RNt9HHaVfMoD+so0sq2ohHOmiuXwlZeuXsakhTKtyIo4PNNNWVcaqtzZRVtVKm6RHRaCDzsYSit5+i4+XbWBpZRshKTeWhXK2O2Zzw6LXeeuN19nq4+uvs2xDJaJOXD3S00Z31VI+WfoRLy9ayZrqNlq6Oulpr6Zq1dssfr8P/uPVLNrcQFs4gjq6gl1NNBW9w/KP++hIGa+//wmvb6ijcpvK9Hq3M/+rDyK///77fPzxx6hXMdQ3KdT3u9R3otR3pdQ3vdTjwgO173ibVsuB8odKU21dyVA6g+Wp8jQ2zGD89E0fK1fqWOtrb+u63KAYan0s5ap9q2Qo+4PlKZySwfKHSle40dZ3T8GqV63ULwCqQXdLZw9mdwo9dp8MzJ0S+NqzLg7VvtKiGdgTGIhKKCNsWOm2uAk5/GB3U1VdS21tLepXINXYYai+aaA81cequqvlQPlDpSmMwg6lM1jersaq8gfzbbB0hVH1VcvBdAZLV5ixYNW5Qdnoa9/jdjOhsJDUlBT8bjtJ1jD2QAvmrgasgVZswXZsoQ7UgF5Lp+ZBAjv6OOh/HEj7kDai2okt2Ialuwlzex1yO48kpxn1qmNubk7ssyyGYdC/DfZtj4OtK8xY2v5wsaqPULp9xaSc6urqYiTSLcEThVMnlJHglG4cq/BqeySyJ2JV/VRdlaj1kYrCKdkRTl10992xA62Ho1G6JLBV2dxMrQS5LBYLOYmJ5CQlodbL29rY3NBAqwTFAqI30AEzkN19Mq30PRa9+iQX3fsqz66qpklIiIqMeC57n8Vi5+L7XuHplVXb2gnUQ+3rvHDvv/nLL95gSSAUyw/Ub6L2jQe49wd3c/Pt/+KF0iBVXX1KLvuAJf+5n0suuiD24e1zzz23d3nrb7j9ySWUBsL0Vaf8Q5aK/qUX99P/+d+58/W1dIWqWP3C/Tz3lzt5dHEXmxr7lNW6mqI3nuNXlz7K869vokiyIiJQTtWy//LEVy7m23cqO0V0BsOxHGKhwhpWv/gAf/3+uVx0wbm9/m3x886/vcbrRSBuxvR7GiupffMxXuqYRNmMa3n4/PkcM9FCY/FbvPnrr/CjG/vgv/0QP1y4mKLuUKyO7VXLWfWvy/nFrX10VDk33sa5f/mIVzY0xMr4vP6pX6FSv/6nAl7XXHMN1157bexbVV6vlx21adW/qjaoluobYTvS75uvMOrEovrMvunDWdfYrh3umziPca5Gun8UPo4dyz4aTblqMKiODY3d8X4eKVfNzc00NjVhsVqJOn102hNRg/KoDM4/rz5G29UMaAZ6GVBPgQUsLrocyZidHuSSFxWM7uzsHHafrvpmJartq/PvaPtJhVXX5crWSCRersYOr39We34grhSPEyYUMnPGDHJzsjECnQQaq7G0VZPQWY2/q5qk7iqRSi3dmoMkzUG/dlBForQPX1cV9o5qoi3VdDRUSjDZxaRJE1mwYD/UOEa1PdUGVXsbST+ndL8orLrWVj72FZNMsUfW7Hb7sJfqo2YKp17RGQlO6e4qrCp7tD7vQiyKYyXKh6FEBa/67tj+67FXHeUCoFiCW50S2EpwOChITibR6SRZZEJqKt6EBNrCYVbX11MjgbAv9hVI9qwpHCDQ00VjW7cEh8JER+t9WjI+h5W5Hy2le1MDZS0Qf+Ip0NZC/ZrFrPBDyYRUCkwGHtpoa2lk7eI26YTaSM1oYdn6euqbuz/zQPlm9dCYdQyHX/w1vv3TH3LHT7/BpVMbyKp4jv+9X0VRjei318C6Z/jHE5/y+GIPh131A776g5/y05/+SET083xMqS5iUyRIXXcb3R1tEsCKEuqNbvWWFw0S6ummvbGTbgk4qaetYlxUVVDb3Mhzs2YRLe8m6wOxE4zQjJqURoRQdzsOfxqzv/x9rrpZyv3O1/jpJQdg2VzGK0++x6qeIM1U0VRRzHv/bCedXI6YO5V0jwOHpYNus4NK1zkce87N4m+vz1+Z2UJu5dM8+0Elm6u7iYrvoc5GvJMO4YDzbuEHP75DdKWsm2/gp6dMY0GOj89zOuyww2K/3HjUUUcxadKk2Hvx6oShPsw6VHtWeeqXIo8//nhOP/101C8+qrThiuozVH9ns9mG3a/HbWvs8M+F/blSJ/T33nuPV199lU8//RQVZIrz2n+psIZhMJp9pPr70e7fsWINY/Q+G8bYsOqVlv487mhb1dcwDL4IbJMEvoqKiukOmwhL/xQ2bEQN03ZdTGcbLHkzwvvPhMckHzwfYfEbULq2i47WZjkndRORc/h2BeoEzcA+wkDEMBM02YlYHDS0tKFuPqmB2Y76if75Y+k34n37F9Hn9PV7LD6PFasOr9HWd6xY5XtfHuLrbrcb9bR9ZmYmc+fO4aAD9mfB3NnMmz2DaZMnUpCbHVvOnjGNkciMqZOZPGE8M6dNGRFOlbEzsMqGsjUSURjls1qOBKd0FWZPw+6M/avqreo/ElGYncTViI6tz6fc6cyZNZ395szigAXzOeTgg5kgAWX1fS+Px4NTYgeq7an2q5bxdjfcpcKMFqv6muFiVX+sdPuKXD+bYheFytBwRV2sCxAlw8XE9XYVVpWv/FWi1kcqCqdkpDilr3CG0XvxrbZHIoZhYBg7xsYPIgaZWru6qGtvp66jA6WbLCeFdDl4E+QOdYIMkLN9PtJFrDYbpRL4qmhpoVH0VcRU3cHaxmygAxo3sWrJR8RfV/tkbRkljQGiSjHQREtFGSve2MS65R+xYsWHvPHGRjbXtNO+DfYtwX/A0o0NVLTSi43ht7f/+idrWVrSSKfcygtL0KauchNvrtjEcmV/+Se8sbyCmuYuhd6hhLtb6apcwYpP35Py3xFZwqrqJuoEGfOfDjrqi9n85pt8pF6R2yKfrCmluLGdaLSR2tJKqtduJlq3jo1LPuTjj5ewvLyDps6WXuxbcey7Yn85a0qbEHo+q6OUFZuTcklJTuSI6DKC9VUU1QboDX4F6Gqto3TFEtoynNhnjyPblAOljQAAEABJREFUZCIhUE9rSxMrShPJzfMyaVyEFatLqRK/AjGDW/6pX0HKP5QDTzufS6+/luuuv5IL9kugkA28tKya0oYugm0SWFr1b95bW8dm00zOuuQqrrzmeq4X/etF/ysHT+OwVCtBOf5UUGuL5WEtOso30thSS+Mhx5DjCEhAajVrG0I09mwL96TmMuvEKzj7Uin3mku5/ivHkdfVSs37S9nYFqKlq5bWxlqWrPGR483k4ImpWM1qMGnC5s0hZe4FnHDO1Vt8voovzzExMbSYJesbqW76jJHkSQuYf/KlXHXNdaIrZV38Ja4/dDzT0hO2dWgnb82cOZNjjjkG9cuCyRJsHknbz8vLY86cOey///6xR4tHgjXJsWIYO+43BrKpThSGobEDcdM/Lc6V6lNVnrqTtWbNmtiveG7cuBHVd6r0gSSOHShvR2nx/Rsvd0f6ffPHilX4XVGuYYzumFT+GsYXg1XBz/rGJrqjFnq/8aX6qu07laB0TVWbDUrWmmJSKsvhShyjlgpTuclMTVk7jbVVsRsU4VBw+wJ1imZgH2EgikHYsBCS4HNbdzD26qO6CdG3DxzOuuqfFWWj6esUZrTYsZS7M7DKxnD46aujMIZhoJZ904ezrjCGMRjWOuT4NI5VfA9Wlhqg+2RsM378eLkOmxwbvI8fN46cnGxSU1NlmUN+fv6IJDc3l+zsbNRyNFj1TbKxYNW14WjL3ZOwylfFlVqOtL5q/6ggjVqOFKvKG225uxo7muMq7nN/bEFBPuMKCiiUtjNp4kTUDfmMjIytv+yo2pxqe8ik2qLaHomMBavKk2KH1eeoa0Cl21cGvjLrq6HX9woGKpqbqZSAlsliIcPnI1MCXxapmSGiDgKLnHzy/X7Ua5A9olPa2kqp3MVWj3yrCwdR+2xuKYUVj/Lrn3yT8847LybfffgF/re8WQZ7otaygg0vP8e95/+TP939Te699xui8wiPvVdMSWsZ0RWP8eAd35K0S0W+xk//sYhXNrEl6CN40UF0Horp9No/77u/52f/XUalRIa6y97j01f+yYX3/pO77rmZ++65lfPveZl3VlcLeMdzT91Gal6/n3t+cIOUf7XIz/j1Oyv4SKC9DzWVUvHpkzx20YXcvKV+qp7f+f2z/HdZKaHICt7/32u8+Yd/Ef74j/zjJzdx27d/yl0vl7OqagMVi/7N4xdfxC0x7LVi/5f87plVLG3qU0cpq3fOxZORyIxTltJqbGZTSRMRqSO00tZazKpliymQ6PqB+QWYTbKnWitolf2yNDqLjJxCxiXZWLZ8NZsbmxHzRHuN9vtvl+00cvKnkpibx7L6Bhq6umlrq2XlyufxzczhwDOO4ZhsK1lOZLKJpDHtxKM4/EtHMctmIUlSRjKXVyylvX49J0w9lJlza7FkfsCatSGaGoewIsck0+UOXJLB/EADLbURumva6AmHqZo9C//4ZMYlIkF3ZSOHjIxZfPnLs5g4UXmnfE7F43fhTwE5nNGTZkAzoBn4IhkwW6xY7C5CVhGTddCiLVYTqdlOsgoSyB4nMt5NdlzGyXpc+qZtWc+RPIXLFGxmvou0HCfhcAtVxRtpa24kGOgZtFydsQcyoF0eOQNyAaA+gI89AWdCAiazeeQ2NEIzoBnQDGgG9koGTHtlrXSltmMgEolI0EYkKuERuTAwifRVMmRDPaWg9IxQiO7OTjra2+nu6ZEL6/i3mkSpdS2bF33K7+/fhKvgZC685dvccceFzG/4kPr/PcZTayKUNwcJdhfT2vA/2j0HM/7wm/jJT07g2FkRIhvW8b8HNpGYf5Jgf8hP7vgml50wmQXZYDLEPpVUbijhqQc6yJ1xFtfe8QOx/3UumlBFbu1rvLM2Qm1jDz21jdS/t5loxgnMPvUGbr9wf2YXqCCIsjGEtK2jYsU6nvyrg6w553HNHd8RHy7j3NnjmSaw3gaRTuqUIzn2xz/ma3fcwR233sAdF+2Hs7SWj18pYk14HLmH7sfcM47GNO10Trz8G9xw4+VcvH8ajuLXKS5bQ/uXvscZN9/BD75xHl8/sZva1hJeWVlGKBbYkoK2zma83nRmzDmM5rYwqzaVUSv7qrutghbhcWnPGWRmFzJ3nEWCX9BWUUJpTTmLU9OITJrA5MREDl+6gkhRA6V9Xpncaj62EpT/TdRVlxCQwNkh4wvJ8HbQVifBtZc6MLoSSU9Px2kxMBvIpP6ZsTod2F0ObHKsKF4aSlfx+u++yV3fu4Ebbtgitz7AL/7xBp/2BOmNa3UIfj0Vy+1ULyskKzmXiVPH48rw8+q6DZQ2Nkv+ILMccxQVsdHrZvOkPPKThZueVtq6OlmenUbI4yJZHJFZDJgxm624XDLYtJiATpFN1Kx107J+CpPHpZPkd0ha71zx8TM8/9vv8s2v3yi+P8QvHnyPpR0BhvAGPWkGNAO7BwN7ihdmswn1vS/11FfUMDPY5EwwMWN/N6ee5uPKC/xccb6fy0UuO8/PV0QuVXKun4u/7OOiL/m4UOT8c3ycd7aPL2+Rc870cfLJXmbs58Tl6aG1sY7urg45X4/0Od3BvNTpmoE9k4GouB02WcBsw2qxyrWlISl61gxoBjQDmgHNAKhRo+ZhH2DAZbNJcMOC+vZBW1cXbRLUikggTF0kqGUgHKaxo4PmtjYiEoSwBIOYJQgWkqUKim2lqKWI0s1FPPKhmdRZx3P+1Vdz3fWXcoivAtPmN3ljQyc1EsQBFXBpxJ13BLOOvIDrrjuIAzI66Sot5V8fmUifeRznXX0V119/EacdnM/0NDCQqb2Uio1r+NdzJbRHfeRPnsikyePJNcqgcjmLxX6Dsh8S7XYzqZOP44Djvsy1J05nYpaPHU2B+nWUlhTzTFE+BQecwRXXXyY+nMaxk3IYL2CxKv+TcKcWMOnYyUyeJzKhgMk5SQRK6ylZVU9ZJIusuVOZfMQCTOMO56AzLuDL557ISTMgvG4xaz5dTUlGIZ7CyUwcn8r4jEYqqktRv2LYIYGtPqFEKQsc3hSyZxyBqyVI53rhtzNCU00ZLU2dlCWeQkpmHhNSwpiMLurLNlJTU0k4Lwdn3lRyU5I4kmX9XpkE1Oul9RvYuOQj3nv9Nd54/SWWVgSIJBRw+vQc8pN66G6tlyBVlGinA7fLhWH01l7QA87B7g6aKjZQsmkd69ZtkY1llFQ30yZBvZBCBdugaSUbqz0UtU4lO9VP4aSJJCVlUPXJWmolaCkaW59Q625tpGzF23z63uu8/tYnvP5BHXWZ2fgPm8r4ZDPO7hY6u9ppT0vGkuDEJWUYItvOQXraK6ha9SJF1Qm0mfdn/rgk0n02LM4k/OMOI9vvxtddzuaN61n87mu8/eYrPLe+lpLWPeYpiW2rrLc0A5qB3Y4Bk8mE2WwmKgPviGEa1D+b3SCv0M7ceU4OO8DFgfvZOWCejf2VzLfHtg9cYGe/uXbmzbYxd46N/eY5ZGln1kwbM2aoNAdzZjvJGWfF7gzS3dmBOl+rG1iDFqwzNAO7EQNRuR6KhAIE5Rwf6GiVy5ZhSGcb4WAP0Uj/K6m+FTMIYwGzBYvFvMNrm75Iva4Z0AxoBjQDezcDg1+d7d313udql+X3k+HxEJDAV0ljIyXNzfREo6jAV1AuQFoDATbW10vwoJpQUxOJEghJcThQF/PbkNXSTJMcNYvmzyVhXCJ5fh8Gs8id75dgWDeVdTV09XQLJFPkNHLzssnLl1VDRAJfVS0tPDNvLsb4RPL9ktZ/Li2jquRDnok+zW8evJVbz7uU88/7WuzVyKdX91BeK/a7u0HKRXzIkSBHntgRd/tbGnC7payY4p56Fp06nYQcP/mipVyTxTZza8WnrHjsIn5683mcd9XNnPezp3h7Rdk2OttutMrmCsoXN/HRI4t45ucX853rzuPSr36Pr/3+Qz7+uIiexhZqhfMu0dxmlv0ioxnmNrcydeUm1lZFKNlQTFNTLdHZU/ElJ+InIDzXUlGyhu7aak6aJoGvxFl40xOZfsoyWk2b2VjcRESCUKhJvZq65P/x6M++wbXnXRLj8OmGeTiP/C7nznZQmKiURiZp4+dw8q1/4+e/e4Inntgif/wxv7z+JA52WElR5iR4yqrVLPV6WDFjApMyzBRMyCM/IYN5L62jp6SJItELi6i5rmgZL9xzOd+/Xnj+5r2c94ybtOnz+MaX55JvtxJsayYsF7uzU1NIdToVZABppbF4MW89dA+rvHYiZx3HYbk2skXdkzGT6V/+C9+5+4mtPt9/cyoHj3uF3/5vqQRTGwawp5M0A5oBzcDIGTDJichkMogaJqLSYw9qIUosNxSK0t4Voqqhm9LaLpFOKuq7qGvuobEtIOudlNR1UlbXRWNrgJqmbkpqOyip6Yhth8IRwqEw29ygQk+agT2DgYgEvno6WmirKaWlYuOwpLVqs9y4a4wFwIaqZVTaItIOzSYThmEMparzNAOaAc2AZmC3ZmDnOmfauea0td2VAYfFQrLLxbjERAwJdlW3trKqro7Kjg4qJWCxqrKS6loJtsh2tgQZUiUg4xWx2+2xO9lb6yXBFfVdrIDNhmExYTapQ8iKxSbr1ihhuRvXeyFuFogTi9wFl6JlXeZwWPIjdNmsGJJuVlBJ3mYOhwgnpNE180xOuPqbfOeOn3LHHXfyi3t+xY++/TWuOSSVwlQbqHLFjkV8kHkbE0NtRMWHUDRMwCk+CNAygHLb+tdY/MkifrXpaHJO+Bq3/Ohm7rj5bE6blkcBUrTI9rNiJSh33rNJzTmB02+6nW/88A5++rOfc+fdD/Crmy/gphOmkib1tvcHm7xgnUH+tGayJ62ipqGWjes6aKq1MHVqBkmJLkyBNqhfQ8naBj55bTnvPvxt7v3+Tdz609/x2zfbeOnjclZtKiX2yqSy706HSSdz/GU3ccON53PRgk46ovUsqWvBZoliMXmwebykzDDosbbT1NqCCoQq6GBisthwepPxJ6WQkrJFkn343Q7shoEJ6GivZ/2ql6hb9V/WvPwwd938Nb79/Qe5+x//YXnzs6wsL6VIYohyCIo2+LMmcOCF3+fa6y7lmqMmU7BiE6GqdlqCNgzRcLvcmBwuNja30Nwz8FNa1UueYuWi11mUfiVTDjyK0xak47WbMIsBw2zF6krG69/ir/idm5lHqieF9rI6GUB20iLlyFhU/utZM6AZ0AyMnYHe/kQ6oCFMqfOkkrCcU3uCEboCYblx1CtqOxCMSpqk93yW1i16nbLd2R0S3QA9wSChUAj1BM0QRe02We1l77D51R/zzMM/5uXnX2NNJVLH3cY97cgXzIBhtsilnIXOxmqa1Y/kyM29xiGkqWw9bdWlcryHMUyWHXg7dPvbAVhnawZ2Pwa0R5oBzcBOYUCNV3eKIW1k92bAbDbjdjhQH7RPlIBWSC6ai7c8AVYqy+KaGnra2/EYBlk+H8kiHgl+OQRjMvU5TGxW7HJln1LfQKi9hz1rAF0AABAASURBVI5AQCreRHt9gO4mMy6HExXwksTtZ4WV1OT6RoIxbFi2ugi2STBKYjtiFmw27E4vyRK8mXvoqZx2yfVcd/31XH/l+Zx30sHMyfKR6LAKbnSz1WrDFpb6lDXT0RGgXYJhdHUTkLvn8dBKV8VyikrKeK7nGCYceTFXfOVcLjt5JtOy/TgGLdYsOU5s7gQ84wrJOOJLnHLhlVx//TUil3HBsfM5dFwiiVK0VTS3nZXVbHKnOUke38zaDUtZvqmHxo5EZoz3keSxEu5qo6t0JZva3JQEU/F0bKShbC0lNa20eWcQkIBRp3plsiMidQKcSbDl1x4vuuJCLvnyweQ6KmnY9AGrKtpp6nSRkJjJpANz6emqp2jtRgmERuhUuwT1r1suRquoLq6iUSJVcW7E8hBzB23Ndaz6qBxbdyepti5qN2xgc0krtRK4SimskEBrLauL2gmFY3sbT2ous9SvPV74FS4/9RDOSGmha0MZnyyqol4GeiaPD4fTQ2dtPZ2dXaijrRcZlOO1murV77By+TI2NBg4517I3DlzWZCfgFVFvuigq6uR4uJGWmOvN6oAZTeRiAVz2EWyXDxbDRMhqVGvTVnRs2ZAM6AZGBMDatCtZGgjKvClbjiEo1HpDyMEQxE5D0Viy2AoSlD6SLUMyLqSrdsSFAsEwxL4ChGQ83hYgl8R6aOHLm33yO2ul5s7Sx/j45ceY8miZZQ1Qo/qgHcP97QXXzADJpMZs9xUU8dvoKOVjvqqIaWnrZmI3CA1VNBM5At2VxenGdAMaAY0A3sBA6a9oA66CsNgwDAMrFYrHpeLgqQkstxuujo7Ka6vp7i2lp6WFpLNZnIk6KWe6klMTMQtOjabDVPf4JfPT6JECuYvWkzH5iZKm1uIspyyRc3ULneQlZKO066COQM45fXjF+x+i5YItpGS5h6i0VqaN/fQvFH0JQ+vT3Sa2W/Rn6hcuonlJSA3xqFlJXWly3hteZTqZtEd5ezzJuLvsmA8s5Ky8maKJSgTkfo3dXejXoBTLsRMO+yQlYbP5cDZ1kLtqqWsaWpEualCKDGdbf6JPqI/rppW/2L+8uZyNlQ1iYYKG9WycuV6li4tIhKrjCQPMOfmzMOZkM3zrz7OOxVhauwTmJpmItEJgS0+rC44BM8Nd/O3xx5n4cKFIn8W+RHfzPczfeXG2CuTTV3bGvdmT2fGefdyVlIdk9f/jf97vZwVlTZSUidz1HGnEdhYzgdPvcprFUEqY1gVYqph9Qtv8M6/XmdZIIiqybZWB9oqp722gVXPz2LGIT/gu39YyGNPKB8X8sjv7uY3Nx6Cy93DB0WbZbAX3taAdyoF8w/iplvzaF67gid+8xqLuwI0yvHgdSUwp6YBW0c3jYKKikArjcVv8eavv8JLRanUFX6LG44uYLZ61zGWr/5VUFW1XPhZzoYNau/2SGItFaVraKipZOb0SRSmJpEoqbojFBL0rBnQDHxhDEQkYBWR84HMhOWfuiGgAlwhuSETkjyJhUkADIKyEpSbM7F8CYSFQhHU014hSQvKDYKw6O8pT359YeTqgvYMBuS61GS14U3Px5mYtkOf7Z5E/LmTsDndGH2vS3eI1AqaAc2AZkAzoBnoZUCP+Xp52Cf+mwwDswS4PE4nmV4vUyQIlmSx4BMpkO1M2U4W8UkAzCk6VgmWqcCXYRhsnXxTKZw7h69dk0TVokd44LZbufGG+3jJmIn92PM5e4ZVAmh99LcCZcU/hdxpUzn/nCAlH/6ZX912J1+98VVeqayhMVvyFSxm/1C+es1BdKx/hj/dcaPo3MiNt97Lrx55jZLuCJ0DR5/EwI5nU87+TJhTyA2HvsTm5+7kpz+6h68+voQPS5qIm/VMmkJhmptj3/oDr9z1PW7/1Z95vMxDoMuGcjPWaLIySfXCMasW8sGvbufnP/89v3srjDHnaA7bfyIHvfwbnr/zNm688RsiP+DeFz/llfoQMnYZ1Elzbj5p/iQOWvwJyRJ8sxQUkGE14TLaaGspZe2yRWR4fMyfMpO01DRUkDIlJU+W+zNpdjupBatZsaGWxububcowzAlYXROYffRJ7D8jD8/jv+CxhS/wu5VRjOnncPEZ0ziloIgnfvEtfvRN4frGm2I+P7a+nvLUCeQZZjzbWBxko7qcuoYGXiqYiWliAdPHpYifva8bZubmMGHuXCZWdeP/uJiNMqBr7mvGZMWSmINnvzM47Wg3+7s/4U/f/TP//aCcje1mMpavprWkgdIWCEcF2F4p2xtZ8kEtnzz7HM/+8Rf86NZv8M2vf5Ubb7uDG3/zOi+uaaG9qwFH8e/418PflTqpffF97nkzzHLPsZx6aB4Ts1x01a1j/XPf5s0P3+W9UgiEoXrpYyx6+UGeWdVBkTjaITobnr+VNz94h3e36IgXet5lDOiCNQN7LgPqqS8l6skvFQBTfZrEv+TmiPRvkbhEUUGx8JZt6TJRekqUbm+e0onITSTVKY6Aj54qOkvfYtHf7uc5OX89tlUe4r//7ylWFK1k9dtP8fGvfs5/fvVX3npjOaVt0CN9Y3vZ22x+9Xae+cPtvPLC68RfXQzUraL6o7/z3J9/yWf2buexv/6Tp174kA2L/suqpcv5cCW0d0LDundYuvB2nvrt7bz8wmtiJ0hXoJyaT/4n5d7Of38l2JjcJfae4v33NlJHhCCtNG14mVX/vp3//e52nv3rQ7z+77/z5O96y/3Xww/w2vtrWbdiETUf/53n/7JtelF17A5PL1k91XSXv8OSR361LQ+PP8nTn5TS2N4jet0EO4spf/t3vPv3B/nPH59k2bL3WPrqQt5++H7elrKKSororngnZuf5mM+3i89KRP9Pz7BsYwMN3WJKz9sxYMg1qSspHSVWlxvDZN5exzCwOFw4/Sm4U7Iw2wa5wbodUidoBjQDmgHNgGZgWwZi4/htk/TW3syAYRjYbTYSExIYn5REjscTk/wUCVTItt/vJ0Hy7HY7KvC1HReuHDIk+HLSpfuR5euivaSEtWvbsc48jEnHH8OBuQYp/kR8WbnMOLKQ7HQ37rgRZw5pk6dz9PkzyfR0CLZcsGCdMI28g2eIPwZufzbpUw7kxEvOYUKWmUjdGtatXcOakjZq2wySE8EuF0qpWQUcMTOLXL8TW9z+cJZJE8idOYNLzk4ky1JPXXE1a1vceCeOZ/KcfLJcUkb+FCaMn8zZiZ1Y60spqm2nJWkOM+ZO5ZCZGSSbDGxJuWTmjeOscWa8rVVUbK6kvMlB4pQj2P/AIzg7sTuGXbNmI2vWVNAaNmF4dxBCitmcylkF4zhEAnQTpmThl7KshMFiI+LJZ79xeRwiQSWLpIOaHPIvm9z98plwSCo+U0gCXSkkZxZw+PRs8hJdwo8FAy9Zs45k5oJDmW+tI9DaRFmPg0jW/hx13AIJBGVir9tI9SbheovPPcmpJE2dTI4Ez7KzZ5A7aZbsIzMeuxQZn61+PJm5TDt8PDly/CR6UvGfuD+5k9OES4i7aXH58Y5fwIKMLPZz2wkYDtw508mdOJvxyRa8yqbDD9kLOPSoKRy3v4dgURUtHQ6iTh+T7RXU1NaypKyNkBr9SRTRrMrOO0wCuS48naVsXL9WuBb/129mTVkj9e127A4PE7M76W4rk7wNIhW0JEwnecZxHDE9hexE4TXQQWf9egkaNqHihlEZR/a0VdPaUEpde5iuIEREp6NOdFqaYzpq8ImeNAOaAc3AKBlQQa+YSH8TiUgfo5ZbRHVxKuil+pl4ntoeSCKSqAJpw3IjKueSYCNtpSso+eg1Fr/9XiwgVVayiSqRslVLKVr8ARUNxZSt/JB1/5ObO/97jRXLi6mVmJEKwHXXraRm6aN89MKjsVcXS+sCdDaUULP2fVa99zxLPl3M+jXrqC7ZILKMzatXsXbJJhrrpe9ta6OlHenD5SZDZxNt1ZuoK9tEQ30tre3NtJR9TNGHb7DkxXdZv3YtpSWrqdjwMWtefoUVb3zC2tXlNHU101S5hNL3xYfnHuXjd95izbrNlBctZ/Mnr7Ds2YV8/ObrrFq2jLKSzVKvLenP/FvSV7CpuIEu4SGieChfScknwsOHUsaKVVQVraVs+Rus+OBlCba9z+ayBlo6Own31FK38jlWvf4v3nnmaRa9/RKfvvY/Pn7+3yxftpwNEmgr/VjsCJ8rl6hyN1Gp+Fy9jM2LPqKivo3WwLD20D6nZBgmbC4PLn8qrsR0zFYb/SfDZMbpTZb8NOxuPyazpb+K3tYMaAY0A5oBzcCwGDANS2s3VtKujZwBwzCwWSTgkJDA+NRUJmRmkpaWRpIEL9x9XnU0DGNg4748mHUh37j9AXpfvVvIL689mTNnyUWJgvhmMumEU/j24xdxwsH55IsVlSwL7KmTSD/mFm77xe8F+weR2/jlL3/P1y+7hYtnmynwi5Y3F2X/6z+6X/IXbpUHf/ZtLpljoWDWISw47ks8dstxnDItAz8Qt88wJm/uAmZe+Bg/vF9s/0F8+M53uOt3t3LtD8/m+BwLGY48cvb7Ehc8+ij3LVzIHx98kO9ceim33ncRl996JHOsZhIRnfnncME/H+vVufdHfOfEHKZnTiInlt6LjfOz8LsX8Z0jC4R30xAe5pI97xzOf+RRvnrD6Zwzx48l9u0qLymFR3PUt/7J2ScdiZjB0s9M7kE3csyXb+eW4/KYecBRzD3my/xD+DlDAoSJUmIvP7lkzTmL8/7+T+773iV876hxOJSh3AOZc9a3+LvUZau/Uu+7bzyTL89NF5/TmXbStzj5iu9z4TwnE5LEYHz2TmPckSfzjb9fyMmXXsRZR3+ZR24+nrNmZwtH0FsuYEuGtCM58Ztnc+X3T2KeK4dDTvym2PyB2HRtY9M79USOvOxW/vbIrXz1rJM5bsY4jr3czKZoOc8tLiIQkgGcek3yiMu46W+P8Fvxta/fC/8sx+X3TuHs2VMpzD+Co77+V37yW9nXcb17vsbPzpvHeIcFl7jmzpgZ+0XIk448jmPGI/WFnAOu5uAzf8j5cz1MEtf76hwrOnaLAPWsGdAMaAZGyUBUolpRiW7JjMS+iC2jyDIak3gALL5UT4lJnAuBodJi+vIvIgnKzrDcCHdCy1I2vf0ibzzxLuvdB5J99i1cePuDXCly/qWncMQ88CQMy1pMKdLdQvvqf7Pkred5+eN6HHMu5chrfsnVt98r8i1OOfoAptl9pEw9m2kHLOBIse9zQ/qM49n/ige56LsPcuY5xzAtsZiaNx5l1fIaSpNOZ/61d3De7T/mkq+dzUGZm+l49wVee+g1Nla10BIrecu/pEl453+Js79+NaceexATOppoeftPrFpbxqbEL3H8NVvSO7slXQJTa0qojnTLDaDlFL8jPDz+NusyjiH/oh9y1Xd/xkXnHcVsbxVdH/yNDz5dz/ryji0FqUUd3e2LWfrC/1i2eBkV4W56WpZR/O5LvP7I66xzzCfVWEBCAAAQAElEQVT9zG9xgXCp+LzgsjM4aj9Q9VVoLYMwINeadl8y/rzJWBzqrLytniHBLm/mOFzJmSC66EkzoBnY5xnQBGgGRsuAabRAjduzGVBPdVnMZpx2OwlOJ+ppL4fDgdVqReUZhjF4BeUuHNYEPL5Eel+9S8HvduK0mnoxJqtcwDjxpiTgkCiBpTc19t+Qixizw4vXnyRYJV78su5J8JJgozeoM4B9VU6ib4uO1Y5NLpBSvA4p04wp0AD17/Ha7+/m7htv5KsiN24nt3Pjjf/hqY/LqDTbsLiS8SWmkCIBvxSvF3+SF7fPhcMMZsOM2eaSC60UElNSSEpMxJuQgDcxgQSvHZsBJuI6yb06fh9eAVtV/WLY3nTld0y8gpdgixFjYbB/n9n0CJ8um4lefRMmiwOHJxmX0y4Bq+3xZrsbh8uHR/lgc8T4SfY4evnZqm7eUq9k/HF/VAFmqZPceU1OTpZ9IpxInZXPfo8Tl80sPpixOj04Y/vI6N1HcZtb9rUnOUHyRWS/bF+uKBsmMDtweFzCofgnHNsdYtPtlf2+rU2T1YFdykpO9uJxOfGkZZN9zOkc7NxA4oq/8d1nVvBuaQcWewIe8VntI+XvVklKJMXrFN+tWCx2KXPLvt5SrxS/B5/LhkWOcUO5ZrZilePBKce/7CKpL8KTG7vTJzaMWH2NmE4SfXUEqmfNgGZAMzByBqJRopEwYQlcqYBWr0Rj2yGJbIWVSERMPWkVlgCXklh6TD8iAbCo6CISpffJL1EehheRYIDOqo3U1JRTGYzgyR1PenY+qXIu94ikTdmPcYecQmGmnyTHMAyKSiTcQ0fjGtpbymjv6KGutpn2QATDl4rLN1VuVs1lzrEzSUtJxm2zYbeBdL3E+nl3Ii5vIs5gE+GyZaxYU0+R4YFZk8mUG3Lpvnx8KZPJmmnGnbKR9qb3qC5vpbWZrZPN6cGblIPbn4s33Ycvxyx5ydJ/Z5GUk4MnKXdLutw0oY6udsE3BmgvFx5qhQfxNT27kKzscaKbSsr4SWTIOT+5o4XaIgmU1TWgwl8RsQp+bAkzmXDsVRx1xfc4+5qbOGZWGonOLkpa2umsrKa7qYdOUyJ2qVvq5LmMO/Q0CrOTSXagpyEYsNpduBLTcPnT5HrDvVXTYnei0p1JadjkOmVrhl5RDGjRDGgGNAOagREyYIrKRVg4HGYkEgqFUDglI8Ep3Z2BjagLwBH6rMpW/u4qrCpb+TBSUTglO8Kpeo1w38sFqIHZbMZqtWKTi1KLxYLJZGKPmyJBCDTTWF5M8Zo1rBlQNkl6LXWt3XTvcRXctx22JCThnXIkh45PZn9fO0UNHTSrdxH3EFqG034Hat/xNj1Q3o7SVJlKdqQ3UL4qV2PDwzonxrlSyziXaj0u8bSBlkpHHcID5e0oTWFHu48UTsmOyhgoX+GUDJS3ozSFG2199xSs2i+qjjuSqChE5TomIoEtFeAKSbArJBGwkFzX9EqE3u3eZVjSgyIh0QkLrleivcEv2Y7zI2aHnCOhHjpqNtLUWku7nPcTMzJJ9PmxC0qd+R2peSRNWkCG343HKonDmA3DwGS3YLeYsQe6aStZRumqD1mzdBFrl26iqTuCPS8Dh7rGYJCps4lgbQklNT3UW92Y8lPw2q04cWO2ZZBUmERCegfh0AYaaltpbw1tNWS12nA43HLt4sbituNItWCypuN0puJPkjSLSCw9IukdhILddLUFaasS31pqaImEsHZU0166mvUrllBc0SRBvBCWUJjWhgZa2tpQX/6KxEr0SGCmkLz9T2fuSRdy2ElnM2f6BLIy3ZhdAYzmzTRuWMK6Tz9i3eKPpD5yrnJOwO1yyE2emAH9bxAGTBa5DnV5SUjNwuFNQi5QY2JL8OJOz8XuScRstTOaKSxtZ6QSkXalylLL0WJHilP6qjxVrlofqewMrLIx2nJ3BVb1fftSuerY2BX13RXlquNwV5aryh+pqH2jfB4pTunvDKyyoWyNRBRG+ayWI8EpXYXZ3bGqj1A+9hWTcr6rq4uRSHd3NwoXkiDYSHBKd2dgVdnK1khF4ZSMFKf0FU6JWh+pKJySkeKUvsIpUetDSSAQ6Ltf9611eyqkH8Op3/45dz7xBI+LPLGd/JonnriECw8dRwFgoKc9hwGbuJrK1BO+wVe+/kv+cckCjp2YLGl7xqxODqrfG6r9DpSn2v1osapv1tjhndd2JldqPweDQZRN1ScPtF/jaUpnrPuop6en99w9gnO48k+VOxps3GeNHfjYUvwMq1eK3XSMynWUiATAghLUCsr1VCgYIigSUCLn9FDsWAoSDIkERNR2OERYAjNhwajAWezJL7ExnHIj4R46WjYS6KrBbDLjkYCCw+EaDnRQHYsEntKmnUBu1kyygm3YSl5m9X/v47Gf3MRfRBb+81+8u6qJtq7PAlaDGhsgw2S2keCdgN2ZHnvKrb2tWY75zgE0h58UiQToaN1ET2c1gfZ6Njx/Ly8+dBN//Olt/PGBP/PKe8upEHM7vKqySDAmZxbZE/JZMD6I27GR8sWP8vqvbuIfd4q9h37HP59ZJDds2mMBNDGp5yEYMJktqNcbE5IzMQwThmHEAmH+nIlY7aM7TtXAZ0d9cbxP7rtU/aTGDtzP9eVJre9KrtThNNr9q7HD3797GlfqmBirz+q4Vsf3SCRersbu+Nj6orhSYyl1LPQVk0zY7fYRiXpKSOHMZvOIcKqcfQ2r6jxarkaCtVgs7LOTYQazA6fPT2JqKqkDSpKkJ5DgsLAPM7WHHiKG+G3G6pQ7wN5EUhLsOCwmSdt23l23VPtX/Z5qzyMR1b8ahsFosWMpV2Ptwzq3qX3Ulyu1r1RfrNLVcqj9rXQMY3T7V9nuW+5Q5fTPGwt2LD7vDKzVah3Wfulb53i5XwRWlTWcfigqSioAqZ7gikjgykQEsxHFZERiEo2EJNATwiCMyjMRjW0TlW2lYzKQzN4n8NUTKhJMY1iT2IkGBRdG4Q2TCcMQW/SdzLLhxZboJCEXTDbZHGo2uzAnzWfcUZdy3E0/4stfvY3TzzqBA6b5MYU7qF61ic1vraCytZP2oewMkheJBOnuqCDY04Ty1+lyY7c5BtEebnKUqNiNCp8Wp4+cA89n/3O+zmmX38RpV9zCWdd/j3O/eivnf/kY9p+WQ4KYVazIYtvZkFRzMilTT2LuuT/mzBt+wLlXXsJJJ8wl1xrBXLaUllUvUFzUSF3TtlC9tT0DhsnA6kjA6U/FnZYjkosrKQOby4thNm8PGGbKaNq+6icNw0At+/Ynw1lX/YBhGLG3Koaj31dnLFjlq2GMrtyxYtWuGC3PCqvK78vDcNYVZqzYPdFnVe/h8NNXR2HGypWy0dfmcNYVZleUq/arKlcth+NnX51d5bMud3jX3WpfjYQrk1znqGOhr0iaKdZBqwNkuGKz2RBgTIaLievta1hVb8WVYfSekNT2SGS42C0HAnrSDGgGdi8GDOPzbfsD9SfD7TcGwva9+B4of6i0fRWr+t84L4oDJX3T4nl9l0rHMMZ2bOyojL7lxdfjx8ZosQo/WqxhGLHBZNyX4S5VmYZhjPhaRdn/IrFqnw6r94kiwayIBGCiEnyKYrcaOGymmNisJixmQ66vQK07bGZskmeSwIBKt8u23W7BbLYQjRoiEsiJRhnOZJitcpMomwRXIvZwmPamRjo6OwgJWFkItst2TQmtnWbCDhv2FDBZJTM2R+R/O8GOHroaxH8FkpSoBO+62yI4sqcx/qQLOfD0CznsuGPZb/5EUhOchJtbaSyvojUQICD6A862BMzeJJK8FtzhHqKN7XSHwgTpIRJspqWiis6mMGZzOolJPlwe24BmhptomCw4/IqHJNxWCfLl7c+4A0/n4DMu5HCRI049k0OPPoxpBZmkuu2YGWRSgcfONnDmYp96DvOOP58jTjuLQ445lIk5PvzhJsI1RTQ39dChv7cwCIl9kw1MFmvsaS9f1nh82YU4E9MwW23STkyMZjIMg9H0V2azOVbcaLAKo8BqabVaGYkozGixY/E5jlXLkfirdBXGMAxpn+YR1bUvVtVbbY9E4uWOFotMysZIylS6CmMYxhd+XKlyxeV9ply1X8daX8WZ2mcjkbGUuwuxiqpRtcG4z2PhanfGmkzbnzu2T4nRp/9pBjQDmgHNgGZAM6AZ0AzsfAaiRCJhMRuVAJcZrwRY/B4HPo9L1p04HXbsdhsetwOvpHsTHDgkGOVyOWI6Pq9Ltu1gMoOKWvX+Y0eTxeElbdqJsVcUk7u6KFq5lJLyUtQTWSq01bZ5CWXv/It1FQ3UdfW3pkJXxbSV11G9GAmC9eaHOluo+fA/YutTNrVCt1TLnphKYu5Esm0O/MkuTOMSSbBbsDPIlJiNo3Ae8ya5KehuILSoiBoJsrUg692bqV3WTWtJARbrwaTlePAlDWJnmMkWu5u0qceTmzOLlJ5uSlYtp6SsJMaDuA/dFXRWvM8Hz7/PyqUlSHiLWHp/+yEhqfxtilZ/ytsrm2jpDIEjEUvKODLGO/CnpmAyTSbB62SMb5eyL002TyL+3En4cybikuDXvlR3XdexMKCxmgHNgGZgxwzo4NeOOdIamgHNgGZAM6AZ2CEDfr+fo48+mpNPPpmDDz4Yp9O5Q4xW2PcYiESidHYGKa9tZ3VRE+tLW9hU0UZRZRvFle2UyLKkopXyylYqqtuoqFHLFqqqW6gWqalRyyZqa5rp6uwhHFahqx3zaJidmJPmMf7g4zj4lPnkNX9E+XO/46lf3c7jIv974kXeW9RNc7sHb94sChccQk5CI+3L/sP7f76ffz/0EUs31hOZJGU5RGSORqT8ntWULnqct/54O/9+UGw9/EeefuoTNjWNJ3nygRx0wiwy/C6ScmeStd+ZTEpIwrTuHZYuvJ2nfns7L7/0EZs6Csk8/EymTUkmq/YFlj1yL0//6gH+/f+e5ZPyHOxzj+HQy49mfJYP71ivXM0OzIlzGXfgcRx6+oHktS2i6oXfx3h4Qnh47Le/4T9PPM/yshrqA6HBQ4tR4T0sfG38gNVP38fTv/8Zj/36Hp780yO8v7yG7tTpTD35bCbnpZDiFLK+iHkvKMNktmBxuGJislj3ghrpKmgGNAOaAc3A7sLAWC8hdpd67PN+qMcWPR4P6sN8DQ0NaNEc6GNg1x0DHR0duFyu2CsA+3zntA8RkJCQwKxZs1iwYAHTpk3DZrPtQ7Xffaq6u3sSkaBJd6CLiuoalq/ZyPJV61ixei2r1qxj9dpeWSvLtevWsk5k/fp1bIzJWjatj8saijetpa66mEB3B1abPfbKg2EYg1ffZANnHqnTDmDmMUcyc5wXf7iRxpKN1Ig0dUIwYTwJ9kRSsqeTM/84ps2ZQIYvRKi2lPqyMGFvHumH7k/h/P3Jzc8h2WfBk5GG1RwiXLtRdDZSVSl9b6eLhMKDmbjf/sybnU+iy44nZRJp009j+uxDWGcuJgAAEABJREFUyEtNwNK2kcaKjTTUtdFNGknTjxH9OUydaMXcXEFzSRX19WAadwD5hx/G/GOnk+nz4/fnkVS4P+Nm7k9efi5JCQYWqZvDJ+uF+zF+xlSyc1PwWg3Mho2+6Tk5KXjsYt+VS8rUA5hx7NHMGu/DH2miSThQPFRV1tPQasaVloQ7yYfN4sGTPZOsKbMpnD6OFJ8DhxlxzAKudBxizxOqorlqM1UlJdRWtxJ0TyJ95sHMOuIA8jIkmGgTfT0PiwHDMDCZzDExDBN60gxoBjQDmgHNwM5iQJ9VdhaTu9hOggy6xo8fT21tLYsWLdKiOdDHwC48BsrLy8nJycHr9e6qnkGXqxnQDOy2DISJRJupq1nLmuVvsuTDZ1j03v9Y/MHTMVny4dMs+ehpln70DMs+foblHz/L8k+eZYWST59lpcgKkZWLnmPt8pdoa63EnZiE3eGUAJgEZHZUb2euBKZO5OCv3sGXf/wg12yVH3DJ17/MfhOTSE3KJWH8CaLzky06vxC9izjjyq9z2GkPcsm3H+SMc05l/pRUCg6/lSMu72tHrf8ypn/00VNJF3+sIpCMI3l/Zl77I07fWqbY+dJpzM6zkmArIOuwCzlM8i4R6fVL2bmYY45VdsxY8ZMy7QzmXvogF34njjWTYPeTHEu/lwu+83VOOnUBhT4zDku/9NP2Z4IPSUf+ZeMqOI4Dr7+dc7eWp3wX+f7PuebyUzlszlSS3BOZcPx3OO7GH3LJN89nwZQU0lyCt8i/nMOZfdrX6fVVcH3snHnuGczJA7dddPWsGdAMaAY0A5oBzcAuZ0AHv3b5Ltg5DphMJtTTX1osfXjQ6/p42LXHgGqX6EkzoBnQDPRhQD3NYnM48CYlk5qdS2ZBIdnjJw4ikyR9ixTKcovkyDIu2eMnkZE7HrcvCYvN1qekQVYNM4bFid3jJ8GfhHur+EjwJmCzmjCbzP10EkUvAZfbi8OVJHpJuFxO0TVjcfhwuPvaUeuJMX2Hw4pZ3DBEwIRhsmP1+HBuLTOp147FwDAsmO0JOCQvQcQdk8R+dkyYrC5sUl6C1DfmgwXBxtMTSfB5cDrtWEySLmX26vdPBwzz1jq6YmUlSVlbxCflup04bFZMhgWL04fD48Mt/NitZswGYMg/swOby/MZro8d9fSvzdKrhp40A5oBzYBmQDOgGfgCGBi6CNPQ2Tp3T2PAarXicDi0aA70MbALjwHVDve0vkP7qxnQDHwxDBgmE3aHC19yGhn5heROnE7e5Bmjluzxk0nNysUlwRmL1fbFVEKXohnQDGgGNAO7LwPaM82AZmBABnTwa0BadKJmQDOgGdAMaAY0A5qBnc+AYRhY5EaVy+PBl5xKcnoWKRk5o5bE1Azc/mRsDidms2XnO6wtagb2UAa025oBzYBmQDOgGejLgA5+9WVDr2sGNAOaAc2AZmCUDDQ3N/PGG2/w/PPP8/7778d+gGSUpjRsb2dAAmCGYcJkMmMy7wQxmTAMYyDWdJpmQDOgGdAMaAY0A5oBzYAwYBLRs2ZAM6AZ0AxoBvZiBr6YqnV0dLBs2TI++eQTVq9eTSAQ+GIK1qVoBjQDmgHNgGZAM6AZ0AxoBjQDQzKgg19D0qMzNQN7EQO6KpoBzYBmQDOgGdAMaAY0A5oBzYBmQDOgGdgHGdjngl/74D7WVdYMaAY0A5oBzYBmQDOgGdAMaAY0A5oBzcA+x4CusGYgzoApGo0SDodHJKFQCIVT8kViVVmqTCVqfaSicJFIZER1jZcxVqzCx22NZKlwSnaEUfWK79RdtTTUt0tsLlwJHrzuBLwOC1az/gbJrtofutzBGVBtSvVjql2p9cE1x56j7KtyRioKp0ofKU7pK6wStT5SUX2JxoaHdZ6Ic6WWcZ7VelziaQMtlc5Y96+yMZDtodLUvlUylM5geQqnZLD8odIVbiz13ROwan+YiGCLdGMPd2rRHOhjYBceA5ZIUHUbw+rL+/ddqi0rsFr2z9vRtsIo7I70Bsr/nLGDchEvVy0H8muoNIVR9VXLofQGylOYsWDVeUXZGMj2UGkKsyeWOxaf9zSs2n97ms/x40r5PlLZGVhl4/+zdx4AblzV+v+uetvei+31uvc4Tu+VhEAIScBJSE9IT4gDIZQXQmiv8oDwIJQH/OkQUxMeJEB6cZy4975ety3eXtWl//20li07WzSSbVm7Z63jGc2c755zf/fOaHRWo0017mjV8hzBeZRoJkLyer2xL+ZNdunz+WInUL55TFYT90tHyzaYbypx41rquW7UqKMZ1dGfOhrXjRp1tJF0J8J3yyirE9a8SlRNqMW0ieMxrcSNHLv85anEA07WTwwCPKb4/Uw8bnjCP5ZZsX2e90Y6ho/cz/OcaJN7bcoUK86jxDHiOAeDQTAfzq0jxzTxOX0StYn7Rlo/Glq/32/odZ85xeOKdvB5ST7mSAh5/v0o9DWICQOZAxmcA+5QV+wX9SOdi3luO9J4HuebJtEOfq5L5JVJVrx2G2SMRnxtY86iHXlsOc7ZyIpzItXxPRpaMiM7IxaPK9qR56URVrxO51xINJP+gd1uN2Q2mw3Umc1mQzrGEa0x1slytlgsGOnHZHHAmlOG8qrxqK2tPWTjq1BbloM8hxXmkRoZZr+C/meywGKxwqrzsZoU9APyIwRONAJ8cWlvb8f27duxadMmNDU1xS6WjkWePIZ53uP5z4jx/KqUQqradOKK1p7Uaxs50eJjxKVFn/s4dlzy+VBjTh+lUhtfxqQN1/5wcdPRKpVazvH+Wq3WpNgm5p8t2t7eXnR0tKN2wjjMnTVDTBhkcA7I/OMdCPv27Yv9sj7xfJLMOs/fSil9PWvJmvNVPOdUzrHpanntxDaSYZvoQ00mtamyymTOZJbIMJl1asZSzhxX9pfLZPgk+ow1VqO9v7ze5VxINL3NBE4OI8YLbi2MFcCM6Og7VrVKKcOcyYuclRpZG5+8GO7HZIKy6Dd1rlzkFhSjvLwc5cUFKMp1w2W3wGLSxavh9LJPCIwSAvyEBt+o8sK4rq4Ou3btihXAOjs7wU+18BM5R6urSo18/PJYP9KSPfaP1PF5OtrEQgPbMmJjVcvzb5wTGdC4ja938e1HLumjVGpzI65ljCPbHel5fG6kqqU+Va1SqfWXMZVKQasLbcdTy0/+9fT0oKysDDU1NWLCQOZABueA0+lEW1tb7NNfI50Xj9zPcyyvAVI511GTCW06Oce1XB7JYqTn1CilwH6P5Hvk/kxqOUaMf2ROIz2nRqnU+8u4qbIaS1oySre/HKuRxvPI/enEzbQ2nf6OVi2vATmPEs2U+ETWRzeBSNCLYNc+7GtuQUNbz0Bne9vR29qELQ1d6PAGERrYKv8LgTFBgEWwrq4u7NixA+vWrYt9CqyjoyNWABstAKQfQkAICAEhIASEgBAQAkJACAiBsU5Ail9jaQZEo4hGwgiFIwhHogM9188j4TCCoQgiUSts7gIUTpyI6sTbImPrvFWyDMW5DjjNA1LYPHAXlGGi9udtlDXjKzGu2AWXPe5wwE9ZAGsO8soqUanbmqiN/rWx2y1zkedww5kQd1xlGQpdCjazGRZ7LnLKJqJyfC0ObbfB5hoszzJUlnngUoBZ/0vQHrrFU8c+1M6B/GQxpglEIhHwNkh+Eoy3P27cuDFWBKuvrwe3sUA2pgFJ54WAEBACQkAICAEhIASEgBAQAtlDYNBMTYNulY1jlIAVFkcOcioqUFJegpLifOR5XPDk5CG3oAjl3Jann9t0MQsWWN25yCkuQkVFIQryPPA4HXDazDCbVAI/M0xWJxx52qeoAEX5WuNyweXJ020WorykEPluJ5x2B6y8HbOoGIWlRSgusMPjzoHbU4jCknIUFuQh1+3QBTETbA5d4MrTbZVrLeO63LH28nUuRUV5KHBY4bA5YXfnHdSyHy7G1eZw2HU7kO8jSxglWUWsANbd3Y09e/Zg586dMWtoaIjdNsEvxw/rIjG/AFdYCQEhIASEgBAQAkJACAiBE5+AZCgEhEAiAVPiE1kXAocI+ODva0Xzzi2o292Ihjaf3uVBni405bvdet2N3KJ8bTa93o72hl3YXbcbdc296PUl3jxpjxWhiieWI8/iR7hVFxa2bsH2XQ1o6Awi6ilDTq4VjkgPWrfuRVt3P/xOOwqqSlBcNg6lhWUo8yiEuxvR1tyIlj4LzDnFyC/MRaHqQG/jLuzathNb6prR0muGsuejqtiNnMICuHPzDmqbdm3B1i1bsEXbzt37tG8U/sQ0dS/kIQTiBPr6+sDC16pVq7Bhw4ZYQYzf58NPicV9ZCkEhIAQEAJCQAhkAQFJUQgIASEgBISAJiDFLw1BHoMRiCIaDSMcDIK3fQ3cJmmCSSmYLBbA6YLHaoUnHAG6+uH1+dEfDCEUpg6Hfmx22Bx2FFrMsNs9cOaVoLx6HKrKilCU54IymeG0muEwRxEJ9qKrtQOdutDmsxTAmetEjiMIS3cTerv1Pl8UYbMTNpdVh7fBjBzkFZahrLoC4yoKkOdwwK7bszissOocrSYTzApw5RaiUBfSqseNQ1GOHQ6T7lcU0A/IjxAYjAA/4RUOh8E/p0vjMcBtg/nKNiEgBIRAKgQiwVaEvZsQ7t+ASKBJv+bq19NUGkpSI25CQAgIASEgBISAEBjLBKT4NZZHP9W+66IS7DbYzSY4QvpivdePUCg8+Jfl6yKUxWKFWxehLMoMk0XrXC44bSaYIwHwNjOvTxfYdKEB8MOni1x93XoZdcNqt8BhCQL9Hbq4FoA3ZALMdlhtZl3cUkDIDLNVF7ycdrjs+nnAC29vH7r9LFr4EfR70avbNjtykVdcjvLycpQUF6Ig1wWXjm8xaQ3kRwi8l4BFz1v+pajCwkLk5+fD7XbDbDZDKZkz76WVVVskWSGQeQLREKKhVkT8WxDue1fbUkR8LIDtQyTUj2gknPkcJQMhIASEgBAQAkJACIwyAqZR1h/pzolMgH9ZsnEXtm4duP2QtyDGrKEVDbrgZeiTWCE/0NuMlj07sWNLQnt1u7CloROtbc3oaN+PnUfchukurEBJ+ThU5dtiBbgTGdexy01aHomASxdoKysrcdJJJ2H27NkYN24cHA4HTCbTSFLZLwSEgBAYlkA00o9Q/zKEe19FpO8VRPpfQbj77wh1vYyAt1n/MsmPSET/YmnYVmSnEBACQkAICAEhIASEgBECY/ednBFK4ns4gai+KA8F4dcX534WA6wWmJUJ5sO9Bp4FAghq69KVraDTDrPTCkc0CISD4F/Yixk/NRbhVHTCU5SPvGIn3KoL/v4g+oJ2IK8cHrcDHqv+bXjQi4AvDH/QiqijAFabCVaV0FYwhGAoAt6yFgr0w9vRiMa9u1G/pwF7WvrgC0ZhMut8TQoK8iMEDhGw2+0oKirCtGnTMHPmTEyePDn2nJ8A4yfBlJIZA/kRAkIgLQLRcBci/jpE/auhQlthQgtMqqDkSlIAABAASURBVBcqsAXRrpfg71oKf98eXQALYTTeah32dqFz9R/wp38+jy+/WIe9Xfw+0bSQilgICAEhIASEQHIExGvME2DFYcxDGCsAlMkMk80Fl8MOp90y0G2LHVa7A7kuG2xmlVxBiLdkBLzo9wfQr+tR4F9f9OQgN8cNj8MCi25noHH9f8ivf5Pdj7buPvSZbFA5eSjMz0Nebi5yD5jb6YTT4YQjtwB5RTnIcSlE+Smxji509UXgtRXAlZuHfI8DDuVDoK8PvTqwz5yrQ+u28g+1letxI1fnYHe4YLM74bZGdJ3Nh/5+L7yBMEJ+P8IBn17X2yO6IqdTlMfYJaCUgtVqRU5ODkpKSmKf8GLRq6amBmVlZbFPe5nN5rELSHouBITAUSUQDXUiEqgHwruhVCuUyaeXYV0I2w9418Hf+Q58vfWx7xvMyKe/oiHA34qWuj3Ysnwv9vcF4E2SQDQU0NIdqNuzG8v2dqNXv+YeKY0E+tBb9ybeWrkMv1zViJY+/cuwI50OPA/1tqJz91qseGcJXn/9dW1cbsHmne3o5neS6jxb6zZi3ZKlWLKlATvbEzIN9SLQuRt1K97F8tWb8O4enY8/fKDliF72oGvPVmzT2qXv0fYh0NWgtbuwS8fq0t5xpV6NPXxde9Fa/w62NbSiuefwPkT1L/f8bXXYuXG5zpl5v45l67Zha3M/vL0taN15KOe6hJwPtrmvFfsam3R+67Dy3SUH2xhgMNBebH3ZOizduh+t3iAOzyCWovwnBIYkIDuEgBAQAmOVgGmsdnws9ltZnbDmVaKqvASVhZ4BBJ5CeErKMa0yDwVOGywDW4f/P6Ivs4Jd6G7XF4+92tVThtLxE1E7cTxqyz1w6+KT3nrg4Ye/twOtW/ehrSeCoLsYZROnonbKtNgnbPgpmwll5agoK0bx1GoU5Zhg7e/C/p0t2N+4B/vbm9HcG4U5txJFZRUocYcQ7m5CR3N8ewUqag61NU3nMK3EjZLicSiqnIapU6eBMabUTsBEnZsn3A1fRwsaugLoD0YgP2ObAD/RlZeXF/uU15w5czBjxgzwe75sNtvYBiO9FwJC4JgQiIa6EA00QVmVNhtM+pdFShdyTNEoVDiAQM+GWPHL5/PFPsF83D/9FeoH2pbi7Z89i+8+/Bzequ9Ac5IkQv3taHvnp/j5s7/HJ57djPqOhGJUkm0kuvXVL8X6P34Fn7z/NixcuFDb7dq+i2/9ZjU2h3Uhqe0dLP3Ff+HLt9+D2777D/x6ddMheV89Ojf8ET/71P345Oe/hYd0PnXtum8xj4D+fxs2PPsD/PC2u3H3d/6OX+lCnN448NDarg1/x88ffQa/++UqbNZb40q9Gnu0bHwW7/zmXnz/+WV4dRsvhGKbY//x023t7/4Cv/7GJ3W+zHshHvra9/H91/egcedbePfX38BXbv04bv/O8/jFysaYhv+1bvyLbvMe/OD5d/B/L76MzX/+Kj794O0H2xhgMNBebP2hr+Ce77+JpQ1d6GEDYkJACAgBISAEhMCwBKT4NSye0bWTv5UN9bWhtXkfdu+qR11dHerqd6F+XzP2tPXp39L2w9fXgXa9fW/dPuxr6kRPCAj6+9Cni1Ax/+YO7O/VF45RXcjSvp3798Xa2LV7D3bv2R1rt37nTtTtbUCd/o1mrz+EqC6WhYM96G5qQPPOXRjw3YM9ewZsf0c72js60LV3NxrqG9DQ0IEObxi+oC6c9Xegs2knGvbuQkNzKzp9EQSCAfgTtrO9eFt7mvZjT6cPXV0t6G7bg7179xyIsxt7dJ/rm1rR1OVF6Mi/Sjm6hlp6MwIBq9WK/Px8TJo0KXaLY3V1NVgEY9HLZDJBKTVCC7JbCLyXAOfQhRdeiPe///0466yzwFtm3+t1Im2RXI43AWX2QFmKEAkFEA37gEgAKtiBSLBXv7ZF0e31oM9ri30twHEvfMVgRACdl6+nD11t/fCFIoP/MZuY7+H/mR05yJ3+Plx61rl44KxxKPfYD3dI9lmgD6h/Fa+/tAU/eqkcs66+C/c8/jg+/+h9ePDKPMyqCOhfjEURDPjh67WhvzEHeTvr4W9rRJ2OoanC29oU+4RVh9OOVpsTrX0BBOOf9tbXEKjfhm26Z6+Oq0XRu/tg3dCEHQe0iIb0ePSjp60Xfb1+BPX2qLbER1jn6OttQXe/T1+raGYJO012N3KmXYIzzzwL158/Hpb5l6Fq3mn44KxcFDpC8PdY0dfoQe7OVeCnz5a3I3atFQ72wd/bqtv0A4VTMO6sj+GuBx/F449/Co8tugEfmm3BGSfPwmk3PI4HHn0cjz9wIxZ9cDZmFLnhSogvq0JACAgBISAEhMDgBPQvG6Ox3y6Gw+Gkl6FQCLwooxnRxX2po8WfG1lSRzOiiftSF4lEku5nXMdlulrq2Y5Ro442ko79GnyID22N6t8qh3XRqKN1P5qamg7Zfl0Q6uhHX8AHv68HPXpfS1MbWtv70K+LX+GAV19gdgz4d/TowhQvBQHevtDf3TawXWsOa7NFb+/RF6b6wll76iT88Ha2o+NIP/28tasLnd1dsbitujjV2t47EFcX2MLBfvR3NKFtfxNa2jqgm9QXsBEkbh8sbk9PO3q17rB9OlbTgfyPvJDVCcpjDBHgJ77y8/PBotf48eNjn/ay2+3HhEA0avwcy+OdOibEdaNGLc2ojv48l4g2nNTrRJwVl2THYhf/QMKCBQtinzg1m81DtkNNuuPLNhjXiHFsaelojcSL+zJmOv3NBi2ZMs/hTFkKoGxViAQtugCmiyb6l0NRf6f+JZNXvwbb0BOohi+cH7vGGq4d+DrR37QVK959e+C2uLeW4vW1u7C9oRHdHQ3Ytrweu+s70A19/oEfvS11aNiyHPUtffo1HLq+44e/dQfqNiwf0PO2wtXrsVT/4mtX3Q7s79iJ/f112LxyKZat3ozle7t1fuFhU1ImK6x5lagoKQM/ge2wmrS/D0FvM/atXIY1OsYbS97BOxv3YW/bMJ8KC/mApjVYv60dLzZNwYIP3YTbH3wQ9993O+65eR7Oml0AZwAwxV7Ii+FQEzHP0QWrvw2rW3zoC/rQ1dGH5kY/8mrLkVtVqPM49Ijoa52e7WvRZrOg/9QzMat3F1xNu7ClG9C/dzvkmOKayeqEp/ZsnHzK6bj6/KkoOvVSTJp3Mi6amoN8p0W3WgS7Sedsb0OoZx/+Udelx0RfbOk98YetqBaVC67C9bfchQcfvAt333kNrphfjLNOm48zr3kQt971IB68+SrcftFUTMp3whEXyvI9BHhcxs9DyS6pYUNcJquJ+1FDbfy5kWWmtYxvJF/6UsP+csnnRoyadLR8XWEbRmLSl5psjJtOztmm5ThlW87pziv2l/02akcjLtsYjXF5jiDXRDOxo16vF0Ys/nF8FsGM6OK+jJkpLWPH8zCypI5mRBP3pY4Wf25kSR1tJE0goK8EE0fW4Lq4C4GxRMBiscDtdoMFLxYojmXf+YLCc+ZIx/CR+3mOzDYtz1Wp5jzWtNk4vvGc/X6/oWsGzu2xoGUfRzqXKEselHUcwpEyRMIuRPUv5CJ+H/q9JnT6iuDFDEQtlbBarcN/ArV5Hfa9/H08+uDHB26Lu+VuLHxyMX7y9xexde0L+N+Hn8EfnlmDLQjBhzbsXPJTvPDdRXjmrV1Y0wyE+trRtvT/4af/uWhAz9sKH/9X3PXLv+GZn/8Ub676FV5t+AWe+vQ9+MTj38bDz23BSLcxDn7b4370NL6Kv336IXxRx7jhtntw79f/ir+8u3ckVECFG5Y5xShyWeDR3hZXDgpPvwJz5s3H2cVAjkVvRA6crjKcdZYuvNn78PpbTeju0b8s63NjT88szJ/kwrQq+h2yQKAf27a9Bk+4H5fNPQm1C1bBZ9uIzZuB/iPvbzwkO4prHjgdlTjzzEoEdBXv129uxv7uYYqBRzHyWGuKb3xSOV8Fg0FQy2trnr+MmGiTf0+ZLivO51THSLTJjRPHKNtYcU4wZ+Zu5Nilb1zLJZ8bMWoYl0sjOvpSQ206OaeiHe1x+d6CXBPNpH/AW32MGnV802hUR3/R2pJmniwri34znziwsi4EhMDwBHhsKaWGdzoKexmH5z2jxvOrUirpc0Vi+9SmEzdVLXW0xFySXaeOlqx/oh91tMRtya5TR0vWP9GPOlritmTXOUZKpTa+jElLNlaiH3VKqVhxJXF7MuvxnK26MJOMf6LPWNCyjyOfMkxQJieUpRrKXBBzD4VD6A2WoDs8B87c8fDkFMLhcIDtKXXkOYq/6NqJLUvfxFt/WoOy+dfj2nv+Bf/y2CL8y83n4fIZJfAEvOjjLXu81U9HiCKMoL8X3u429PpCCPTsQU/9cvzjD03oU6fgivs/i0c++wBuvfhsnF9QjFPOOh+zJ12EuUWX4MN3PYz7b/sw7juzGmUj3cYYjSDi60FPXx/a+oMIhaNo2/outrz9R2yfeh5m3PwIPv/ow/jER07DGdN09UrnNujDZgVqalBjbsP0Zc9g8Vd+gl888y5WdprgM7ti50SHGTApqhVMdgcc02vgViY4VqxH94YlqOvpw9a8achxOpEXK5LhwE87Av27se2tYvTv1THGjcf0ORPRawNe3VyHLq/vgN+xXOg5YHPDPu1kTPPk4Jw9m9Hl78f+YxlyjLatlErpXMdraqUUuEw8jyWzHj9us+08ySmSSn+pyVbtgTGKnVOSGVv6ZHN/mTv7YMSoybbx5bhmW87ZyDkbcjaZTJwKh5neZjJ00McPGC0ELf7cyJI6mhFN3Jc6Wvy5kSV1NCOauC91tPhzI0vqlFIpc1ZqZG18Ah42uvJECAiBjBNQSqV08R0/b/BF3Mj5hr7paLP1wl2p1Dgfjf7y/EvuRiyTcTk/Up1X6WiVSm2MGFOpE1/LMU3qhKMsMFmKwO//ikIhEgnDFymD3zwbntxK5OTkxq4X2O/3tBfWxZnurdiwdTfe2G7D3Euuw013P4SH7rkDD119Os6bVhr7lJT5PcKEDeEO+Lp2YtM7+9ETqsG0i6/DdR+/E7d+8BJcM2sKTjnjbEydcBamF5yNy66/Azd/5H24aX4Fit3WhEZGWo1oh27s37gVW17bBt/Jl+OUW+7D/XffjtuvOAnzawv0/iEeFjtQPgXTx5XiksJ+9Ndvxqa338G7Ly7Bm68d+GuPWnrwJkz6l01BscuEqv1rsfb19djSEkC4VhfEHHY4tO/Bh28/fG07sVYXvjoDtaipKsakWbNhjdqwZ+VmtPV6cVw+g2XR1bayGZhc4MaFkR1oaO3C7u7QwTSP/8rojZjq+ZlEUtFSk41apVRaxT7228hrIH15zlQqM3E5RozPPIwYNUqlnjPjpspqLGnJKN3+cqyMjC1904mbaW06/R2t2sGuo0ycWGJCQAgIASEgBISAEBjTBI5T55WOYzKboBTXovqZNkshTI5JuvBVCJfLFSuYK8X9eneISP6qAAAQAElEQVTiw+8Htm7DVnMV3lnwUcycV4ja8kSHJNbdbliKXCi1bMX2tW/i139+F9s67CipqcVZZ02DJ8eRRCMjueg8sQ37tynUv3ESakrHobLMM5LowH5dGMIUzPrwvbj7mf/FD5+5ER8q2YgND9yBT934NJ76zRps1p6HilQD/hPKFKZWbsD3f9OP9XVunHd2MXJzrNoz4dHSgv6dO/F6zQTsn1aFmZV2VE+fjim9Nkx7cQsaOvvRlOB+7FbNuukilOicJ0xuwJqNTdi8rUdvk4cQEAJCQAgIASFwrAiYjlXD0q4QEAJCQAhkHwHJOHUCnZ2dePXVV/H8889jyZIlse/FSr01UY4dAhGYTRZYbU5tdvC3x0qpwbsfjQLBIAKwwGf3wGY3wco6Cgz8mEqQU3kWLv7c5/HAgxfjzsm7sfY7/4Fv//uP8R/PrcemDi/S/+ornSeCCAeAkE/3yWzR/Ur2kpN9t8LmzkNueTVKy2fjpMs/gPc/fCUumrkOHt8GbKkDDt2hOOCfW1KMcfMmo3L+NEypKcUshxmuI0K2t9Rh+/q/omPLn/HGM9/C1x59DI999ef4+T+ew5buV7B+ZxcaWwywTNmVOZvgGVeN8rmzkf/6dvQvq0Odbs+nTR5CQAgIASEgBITA0SdwxGXB0Q8gLQqBLCQgKQsBISAEDBPo6+vD6tWr8e6772Ljxo2If5Go4YZEMLoJKBOUyQUoK6LRCKIwQ5mtujhkBW89MJn0fsXiCN77w+12O1zBbnjad6GjI4De91RLIlrnQ0gXyfy+MCK+Hni7vdC1WYR5Z13IBIutGCUXX4uLPng+PjZfF902v47X//k6fv7qNtR3+/CeJmH0h/nropcrCGtuO3r6+9DvDcX66/d3IRQ69LmtI1uOhoPwt+5DZ0c7WvwWBCPlqF5wBs669VKcWeNDcaQD7e26qMa+JIjthVUon3U6LvjASThtdjkq9D6btoEHmfRg/74m7FizD8UWL6x9zahbtwnrd/SiU/9zVe7Bxj1t2NU4dG44yj+24moUTjoJk3v2Irx3D1Y0Aj26YHiUw0hzQkAICAEhIASEgCZg0jbEQzYLASEgBISAEBACQkAIHFUCuuhlslUCyq2LQCEEojmImty68GUBC18Y7od/3KawCBXdWzFxxe+wdk07drznPj1Whfajr68b7U1+hJu2oWnbfmxcD3hZ1+ndie7db+Cvb9ZjTXMJCqZeitvuuxLnXjB9uMgG95m1fyHc5T3wTFmD7Q170dDcg1DYh/a2jejt3av3D/4I9/ei7Z3nsX7NGixp1cUgdgd9CPv19k1TEO2oRnERQBSHteCqQX7NhbjlypNx3kksfSXuZUVpG1q2Aw2rLsb77/42vvbjZ/DMMwP2k//8FB69Zhp2djZgY5OuQCVKj+l6CZyeKTj1w31Qxd345z8BFimPaUhpXAgIASEwJAHZIQRGNwHT6O6e9E4ICAEhIASEgBAQAicOAaVsMNurAOtMhMynIGA/B8oxGU6nUxd0RiiAWVxA8QKcds5ZuOrCEqz7v2/hqS9+Ap/49OP4xLf/ht9vjMJfNRMnnb0HPXt+ih/965P4zC/X4KXGbuTWQMfVHBwWRKK96P+/7+O5f/8XPPK5r+LxH/8ddZ1RnHP6GRhXPRMTanpQkv9nPPvU4/jyN36Gr75Uh33dfi1O9mHRjkUYP2sBTjn/ZNje/DWe/4/P4PNf/Hf8aZUJdd3Fev/gD5NFIbfcis61L+Plxz+BJx/R/fvEF/HFb/wBqyafjLzT5uE0LT/y67xg0uysTuS47XDazYc3HtTFr/rtqAtE8fakeaiaNg7TJpajvHzAaqZMxvTJUzFpdQOwuQl14Kff3sWqF7+Pb33iE3hM2ye0fepzT+Cpv6zFO/X9CPZ1Ycc/foRf/vfnwH0D9t/47Of+iOf+8v/w6xf+D99evBwNL/wca159Eb9Z3o6W3uDhecEMszMHZWfOw8xJNTjZC3jCR7jI0+NPQCIKASEgBITAqCRgGpW9GsOdCofDCIVCYsJA5kAG5wCPwzF8GpKuCwEhMBwBZYayFAC2mYDjQkQ9F8OWMx1ufhG9xXLgi/CHaMBk19WRyZhy+vm48EPnodTUhPadq7F67Xqs3tGEvV4PLJUzcPJl4zG+you+XduwucUGXe3BvIsWYHKVGwX5ebB6ilEZ3Y9A42as3rAFq5uBvOIqvP/0magqn4pJc8ox5wwTgo3bUL9tFza19MEbHL4qo8w22IprUVs9HqdU58Njy0PJxAWYfdZlmOnsR1TH2rh1N3rdp6Bq3Dztk6t9zO/pqMlqhWdcDTyWCEw7VmPbOt2/1XXYuicA9/mnoPY03f9cMxyuIhRPHIepp1SjxGOH84iWmI9d5zNR53NqVR48IRus1dXIvXg+aqo8KHYcEtgLK1E2cT4uyM9FrSsHgbxSTDg5B7nuTuxfvRobta3Wtnb9Bmxv7EK/tRyF1fNRYe6Bv0kz1Pu4f/XqrVi/rgGNjbvQoAtdLZFSzHD4UBjuwe7OMPzmQhRNrMa0U6tRmjOQs8nqgKd2PuYuOBcfOuM0LKgpQlmu5VBysMBszUPRxJNRPX4ixuUBR9b2EpxlVQgIASEgBISAEBiCgGmI7bI5Swn4fD709vaKCQOZAxmcA16vF1F+MXWWnkck7YMEZEUIHDMCJsdkWPMug7PwQuQWzkBubi7sdvvItz4yo7I5qLroXnz9Oz/C4sWLsfjnP8TiLy7EHefUoiq3EjM/8HU88GVu/4nefh++8tiXceMD38KNZ0/A3PIy5FZehA/813fwZWoP2Fcfvh5XTjejwFGEiWfeimufWIzv/1S38dWH8dSV01FT4GTkIc3i1oWd02/HLR++Ft/+0DTUFDoBdw0K5lyL27/5PXxTx/nFL36BJ598Et+87yOHfI5s0eICik7HGTd/Gl/Qmp9pYx9/8aOn8eT1p+C8yR6APoWna5+r8ND/XIVzJxag4oh2LK58FJ52K2666iP4n4/qotnp1+CqD1+N791zNk4tz4Fu5ZDCVYP8WZfhlq9fh4/efTVOn3kN7vn60/jGgdiMT/vlj7+PL91wKj561Y049+7FeOqHms9hPv+Kn/zkVnzshkV49FPfGBgbvf/bj9+Le88fh/Kas3Hax67CJ56+GudOLjqQs1XnMRkzrrwHt/7kB1j0sdNx4ZQcvS3+cMOROx2n3vxfuGrhLbh6OlDsju+TpRAQAkJACAgBIZAsAVOyjuJ3YhPgG+1wJIo+swed1iK0W4vFhMFRmgMyl4wcTzz+es25CEWVLoCd2OcNyU4ICIHMETCbHbDa8+DSRSOXOxdOpxNms3n4T37F0zXbYHHmobikdODWvTK9LPQg12GFxWSBzV2MvMJylMe256GooBA5ecXIcVhg1zFMFifcxSUoLC9H+QEryvPAbVUwKTOsjhx4tL6kTO939sC69yU8+29fxNc+8YmEW/wS17+BL3z1FbzdFoHP7UGxW+dnUoDJCpPNgxwdq7i8HGVlZSgsLESxjkUfK31w5I8CzA44cnTxSmtKtTHHslKdLz/hZTVpgcKAjxt5Jbo4ZDXDrLce9lAm7ZKDHJ0PPxlmdej+ud0oyXVoBiaYEp01M5PNpfP0wJOr27O5kXcgZ8aOWyyHHAc87hw4c8tRXKr5HMhvwKcIpaU5yNG55+cXH2RbUpCLPKcFFqtD98sN5uzUOVtiOSj9v1WPWS5ydB/zdfvOWB/15thDQZlsWlcEtycHbhtgVrEd8p8QEAJCQAgIASFggIDJgO/Ydj3Be6/rXgiFw/ApB/oteeizFogJA5kDmZgDllz4TA59PEYQkU9/neBnTklPCGSOgFIKFosuRtntsNlssXWTyZRc8et4ph3uR6CnGfs2b8Cm1auxelDbho2b96PNG0TgeOYmsYSAEBACQkAIHCsC0u6oI2AadT0aox2KRiMIhkJQ4SBM0dAYpSDdFgKZJ2CKhqEiQX08BhGJRDKfkGQgBISAEEiHgHsiCudei9u++X18a/GRt/nFn38V33/qQ7i0phDl6cQSrRAQAiccAUlICAgBITBaCEjxa5SMZCQcht/ngynkhSXsHyW9km4IgewjYIkEYAl6EdTHYzgshejsG0HJWAgIgcMImKww2zzIHeQ2wIFb/XjrXxFKit1wWUwwHyYeNU+kI0JACAgBISAEhECWEzBFo1GEdeHEqFFHM6qjP3U0rhs16mhGdfSnjp/E4LpRS1dLvdGY9KeOxvXhTCkFt9MJuwrDEvFDgZ84iWb59JT0hUB2EVDRiD7+ArAjqI9HB6wWS6wDwx27Q+3jcU/xUPuH204tbTifofbxHCnacFKvi3FWXMZ5kh2f0+LbBltyf7rjyzYGa3u4bcyPlpo2inS06fQ3G7RkyjzFhIAQOHEI8Lgc7pw42D5q2AMuB9s/3DZqqB3OZ6h9mdYy/lC5DbWdGvaXy6F8htpOTTZqU30dzNb+ZmKMOGcyETfTY8R+G7VM58z4J2rOPFY5jxLNxGS9Xi+MGnWhUMiwjnEyqWVs5mDUqKMZ1dGfOhrXjRp1tJF0Tl34mj17FvLddpjDPv0GPAhd2Uwca1kXAkLgaBAYog0WvszRIMwhPzxOK6bPmB77Ymcevz6fz/C5kudXvqCkomVM0Sb3unY0WXGsAoEAOHZc8vlQ5+504rL9VMc301q/35/ysXCia8l2iNODbBYCQiADBPjGJ5XzRjAYjBX6eR4f6hw+1HbRJvfaS36ZZMXpmOr4ija5Meb4ZoIVx5VxGZ/zzIjFtVwa0dGXGsblks+NGDXUppOzaN87L3mtTa6JZtI/sS9atdlshpbU8a8SGdXRX7TJsyYrGrkNZx6PBxUVFbCYTYj6euEKtOsCmO/AJ8Bw1H+kQSEgBA4RUIjq4y0AV6ATyt8Tu+2nrLQUbrcbJpPJ0Lk1fpzz/KqUSknLmLR4W0aW1NGMaOK+1NHiz40sqaMZ0cR9qaPFnxtZUkczoon7UkeLP+eSX2DOsePSarUOOX7UKZX6+CqlMFz7zGUwi8c93loyUSq1nLNFyzwPnRVkTQgIgUwTUCq1cw7P30qp2B+hGOw8Otw2ngeUUimdn+Naxh8uxmD70tVyrFKNm6qW8TKpTeV1MNM5M/5g4z/cNmoyyZnxh8tvsH3UpJozxzVVbTpxx4I2cayyob+85uVcSDS9LbU3ZlqY8pu6sahVKvU3OeSVONkGW+cnv/Ly8lCQn48cuwXm/nZYA72x7/9Scgtk4pyXdSFwVAko3uoY9sMa1Mebtx1umwn5+Xng8cgXYKVSuwjmca/U8dfGL6CZ+2DnmuG2jVUtLwDIhczIgBbfxu2DGX2USm18qeX8YLzB2h5uW6a0zFep1PqbLVqyPaonF2lMCAiBtAmMdC4e7HwZP5ZT0VLDpLkcrO3htlFDbSrn9nS1SqmUin2Mq1RqWnJWKjNacmb84cZjsH1msxlKpZ4zQzDx9AAAEABJREFU45LZYG0Pt425jiUtGaXbXzIbjulg+9KJm2ltOv0drVpeP3IeJZop8YmsZz+BGTNmYMqUyejt7oS1vxXuQCcskaDcApn9Qys9OAEJsPBl1seXM9gFu7cVfd0dmDB+HObMmRO7iDwBU5aUhIAQEAJCQAikSUDkQkAICAEhIASyj4AUv7JvzIbNmFXs8vJynHbaaXDZrQj26AKYvxWuQDucoR5YI35dCAtBPg02LEbZKQQGIRCNHTemaEgXlP1whHrhDnbA7W+DydsJt92Mk+fPR3V1Nex2O5RSg7Qhm4SAEBg1BKQjQkAICAEhIASEgBAQAllDQIpfWTNUySeam5uLWTNnorioMHYLZIk9CpcufFm87bAGumEL9Wnrhy3sFRMGMgeMzIGQPm708cPjyOprhyPQhWJHBIU5DvA7vqZPn46CgoLkD9ZR4CldEAJCQAgIASEgBISAEBACQkAInOgEpPh1oo9QGvlNmlSLefPmYurUqbCbwgh2NsPc0wRXXyPyvI0o9NEa9FKs0JcWA2E4Jvjp40YfM+7+Jlh7mxHqao59Amxy7UScesop4K2OVqs1jSNWpEJACAgBISAEhIAQEAJCQAgIASFwLAgcxeLXsUhP2kyHAN+I86/NFRYWYOaMGTjtlJOxYN4czJ8zE/NmTcfcmdOGtBlTakEbzmeofdTRhto/3HbqaMP5DLWPOtpQ+4fbTh1tOJ+h9lFHG2r/cNupow3nM9S+KRPHY3LNOMyZMXXIcRxKy5i0ofYPt33m1Ekpz41s1pLzvJkzcNLsGfo4mo1TTz4Zc2bPRnFxMTwej9zqmM7JapRo+UcOLrjgAlx++eU488wz4XA4RknPpBtCQAgIASEgBISAEDiSgDwXAtlFQIpf2TVehrPlX55wuVyoqakBvwx/2tQpmDxpEmprazFx4sQhbdy4caAN5zPUPupoQ+0fbvv48eNTjpvNWo7PcFwG21dZWYmKioohx3AwTXxbnFUqcTm2tExo+X1aqcZNV0t2tbUTY8fP1ClT9PE0PXYcsfDF48zwwSmCUUeAc+Gkk07C6aefjlmzZsUKoqOuk9IhISAEhIAQOJyAPBMCQkAICIGsICDFr6wYJklSCAgBISAEhIAQEAInLgHJTAgIASEgBISAEBACJzIBKX6dyKMjuQkBISAEhEA2EZBchYAQEAJCQAgIASEgBISAEDgBCUjx6wQcFElJCGQ3AcleCAgBISAEhIAQEAJCQAgIASEgBITAiUNAil/HaiykXSEgBISAEBACQkAICAEhIASEgBAQAkJg9BOQHp7wBKT4dcIPkSQoBISAEBAC2UCgq6sLr732Gl544QW8/fbb8Hq92ZC25JghAuFIBH1+P/a0t6O1pweBUAgRvS0ajWYoIwkrBISAEEifgLQgBISAEDhRCZh4oRUIBGDUQvoijWZUR3/qaFw3atTRjOroT10wGDTc16OhZWy2Y9SooxnV0Z9jS+O6UWNMmlEd/amjcd2ocXwyoWVMmtF86U8djetGjToa+21UGw6HY2+UjOroz5g0rhs16mhGdfSnjsZ1o0Yd+2xUR/9MahmbORg19pVvgo3q6M+YNK4bNc5F0Sb3mhhnxSU5t+sixvLly7FkyRKsWbMGvb29Q77eHI3xjcdl7GSNY0vLhJZ9TjbPRD/mmw1a5pjMxR5LWyx89etrr7a+PuzTRdPG7m509PfDp7dxH4/9ZNoSnxOWwOhKzN+NQMtOrF25Beu3NaPFDwQi2dFFnj8SzyfJrMeP5VS0PLdSn0ycI30yrWX8I3Ma6Tk17C+XI/keuZ8aMubyyH0jPacmVS11nL1cjhTnyP3pxKU2HVZjSUvuqfaX45rO+KYa92iML/tt1I5GXLaRLXHj48txGiln1kE4FxLNRFFHRweMWp++YOOFvVEd/TOpZWzmYNSooxnV0Z86GteNGnU0ozr6c2xpXDdqjEkzqqM/dTSuGzXqaEZ19KeOxnWjxrmcbVqOLU9WnZ2dho/feH9FO/K5L11W/foNbSqc/X4/eIJPRcucU42baa3RY5f+8Zy5btSOppaf/CJ3fuKLy+HGzufzgS/c1BjNuaenB2zfqI7+x1d76PiKx+1M4XyVLVqOe+IF1lDrLGz59S8Qm/U47tLXX31c14XSbfv3o10veezTZyi9bBcCx51A62a0v/VzfOFT38JXnn4Zb7QAXcHjnoXhgHzjw/MHz31GjOfXVLXdupBNfSrn9rGo5XkzVVapajk+PMfy9d/IvKAvxyjVuKI9dE1AlsNZOqz4fo4nCy6HizHYPs7FVMf3aGjZ78HyGm5bPO5Y0fK45fGbzPjyeopzIdFMFosFHo/HkLndbjgcjpgdTy1jpRp3LGo5tjT23agJ5+SPiTgrHhepck5Fa7VaYTabkYqWOdvtdtEmce5Lm1WKnOPja3RO0T9TOTudTqQ6r+Ja5m/UThQtj0X232azjciBPiaTKaVj8ETpr5FxGgs5c0wTL7AGWw9FBm513KeLgJ1eL/gaXVVQgDyXC95wGDvb29HQ1YU+XRwN6ee8wBusnWO2LewFOtdg1Z9fwq/+9WWs3NeN1mMWLPMNh3096Fz7Zzz30gv4ykt12NPpOzyp9u1oW/NX/PdvX8cz7+5Ch94b0ta+/SUsX/xZfO0Lv8JPn9uIOr1tQOmFv2cH1j77n/h//74IixYtOmifffxL+OUbu7FRF460+8FHxN+LznXP4v/+378f9F2kdZ/+/BP49v+twTur1qJj7V/xzWdex2/fqUe7VjIHvUDQ24Fdb3wTL/3zt/jNinbs7zmwJ+IHutZh3V9/ih997gn86C+rsbS+j5IB69iBzhW/w7f+7YnDYi76ytP4wm9WYHVzDwa82d5u1K3citd+3YRxC07H6efPxUyXD+59b+K13333MP1jOudfvLYT6/frMJGAzmE9NvztZ/ie7s/ntbFfixY9qjVP4bu/fhvL24HuoPY9Rg+lFHjuMXKuoi/P40qlpnXpY5l6vh6wLSMmWk/S70fTYcXxUUql9D42nbhHQ8s2jMwp+lLDPnPJ50aMmnS0fF1kG0Zi0peaVLW8BuYphUu2ZcTSiZut2nTGN1Utz4+pajmuSqnYdfZIY8v3UpwLiRYrfjEBI8ZATJjBjejom46W+lTjZlrLvJmDUaOOZlRHf15U07hu1BiTZlRHf+poXI9bskvOqWzVcm4n28+4Xzr95djS4m0ZWTIuzYgm7ksdLf7cyJI6mhFN3Je6bJ0b8T4YWfKEzeIIX0yN6OibDiu+URhLnNNhFdfGx4hLXqzRRmJ4NMaX8TjeRuzInI+nllxSzTkbtMwx8QIrcZ23OvKTJPFbHVv7+hCORlGgf5lYmZeH0txcuHShvN3vR2NPjy5i9MCr1/npwONaAGPRpGcbtr2+HP/4+Upsae1DJ0bvTzTkQ7B5DdYsXYY//HUL6ju88CZ019+yGY1rnsVflm7GsvpOBBDR/3rQsnkNViz+Pf76+8V4efkabO4G+sMU+hHw7kXdG7/C68//Hn9+eTneWrocy996CUtf/AuefWED3t3cAe0Ouof62tG1ez2WvfgGXnrpDd3Wcixdrv2Xv4V3l72GV9/cis2r16N1+xL85qXVeHFjE3p0GJak9AJhfw+a1y7GiuUv4sUtPejwDuyJhvwINK3G1ndfwF/+9Bz+8vJGrK3rgC6J6fy1srsBvdvfwOJn/47f/PUVvLV8Gd7VMV977Z944e8v4N0dTdjXE0RUF7AC7RuwYdtevLgtDydfch7ed+EsTHMFYGlch61rluL5t5Zjybs657dexjsvPqf7uB7vbGpHdySEUG8d6pa+jv/73p/wj5ffxBvLtd/ylVi+fAu27mxFm66PhXhw6JSOxUOpgQKHkfMcfXksK5Walq+h1Kdyrsu0lvHZfyNGDfvLpREdfanJhJavz5xvfD1kHkYs3Zz52s82jMSkLzXUpjqvMqXl+KaSMzWpauPjyyXZGbF04mZayzlipK/0Zc6cG8dKyxiDGeOlGpfHLY/fZMaX75Ppm2imxCeyLgSEgBAQAkJACAgBIXB0CbCA5QuFsL+7G3s7OxHVb6xLdMFrQkEB3BYLyj0eTCopgUcXw1oDAWxuaYl9CT6/A4zao5uNtBYnYLHZUDh5Oqb02jDtn5vR0OlFU3ynXu5v2Y66na+hZnwRplWVo1iXv6zYjpbtHux562ycOm8NSks2YvNmwNuPw34mn/khfOzLi/G9ny3G4u9+CV+/5Sw0vLAUr760EtoddO/f9S62PP+/+PefBdFUchO+vHgxfqZt8eLv4offuhdnhb2w7GtCi27ZyAekwsEg2nZsQY/LAVx4IbC/A/17Gw9vx+oGZlyFC+/9Kr67+Lf41eIf4L9vnYKrfT/HymUbsWxrDyI+H9qXvYPVYR9ee/8FmDQpH1NzgEgEaO8AahZ8AA99dzH+91e6j09/GU/deR5aXlqOV/6xAht1zuwjMAk5BTfg1i9/F9+K9e1XWLz4y3jigYtxXgmQb9WO8hACo5eA9EwICIETiIDpBMpFUhECQkAICAEhIASEwHEnwO8FevPNN8G/1PnWW2/F/lgBk+B3S7zxxhux7dzP59xu1PiXHGN/1bG/HyazGeV5eShyuWDX62ZdCLPqZZ7djtqiIuS63egIh7GzoyNWLON3O76nANa2Fc1Lf4v//MrjeOSRR/DIZ5/AI999Hn94823Ub3kTi//1b/jH81uwE2H40Ym9q/6MN3/9b/jbygZsaQXC3k50rvkj/vzjfxvQs42nfognnnsdzz/7J6zY9H9Ytv85/OK/voivPfUL/OsrO9HQzc8NYeifQB9Q/xr++eJf8PkfPYNf/+gL+J9/07l9/kk88usl+OtmHVjnA3Ri35pn8Y+nH8GXPqf3M/bnv6h93hrwCep2dr2OF2PtLNbtPIHv/Psj+MwXvozv/G09/v7Sc1i2+BF87Qmt/doP8KXFK7G+rQ/90D8HtC/99juH+hX3ae07cCuf9os/LDaYSyajYlw/ppa9hobGLjS1cCdLTbvQWhfAziUTMKGkGtXleTAHA1C7tqPOEsXSBSdh+uTJMIeieHVzHbq8PgoPmtXhQW5xJcrKK1E5fQrGzZ+Ok8LtKGxrRXNHBMFQJ9qat2DXjvWoOPtknHzuGTi1shITtVVWTkdN7Zm49EOnYMHJ1cjTrZq1JffwIhRsQ/2WPoQshZh++jRUNe1DYNs+bNcFqwMfDgOUfgtg88CVX4yyyipUVE7F1ImTMWNSGXZ296G+oxfhcBDtzRvgtnoxf+4cFOe5YdMyZXXAM/NszJh/Gi6ZXokp4ypROWEcqmqqMCEQRl6/T5cJdZEM/LHCZM5BXnEZSiu1X2UFKiuLUZTvglN3yqToIyYEhIAQEAJC4NgT0C9hxz6IRBACQkAICAEhIASEwIlKgF+AvHr1aixdujT2lzq9Xm8sVW7nX+7k9rVr1yK+PbbTwEu7i/oAABAASURBVH/8/q79PT3o8fthtlhQpAtcHl3sil+EcclCWJnHA7fe7tPFrwZd/GrTGv5xE94yORCON8v1oHP7Cmx+4U/46z/ewj/fWIZlK9Zg2eYG7G7Yifbda/DKz9/Gu2/vQiN0kQU92L/tdaz5x8/x9tZW7NKFIl/bLmx+6SW8/vdX8Pyb7+Ltd97EK8tW4sXV27Crrh7tXXvQ5tuDHRtWY92mOqxv6kV/kLEHshj0/5Bm1rQa777+Kn7w25fx2rtLsXz5K3jrlb9h8R/fwpsr96DVH0UwEkB/+x40bFmGNSuXYdnbr2qf5w/59PoQbFiFZW+wnZfwqm5n2dIX8dbf/4hnnvsnXnjtTaxZ+y5WLH8Tr776D/z9ny9i7d5OtPj8CPW3oPGtFVj12tt4adm7WLrsgM8//ok12qdVp3hY7iYr4BmPshoLaqfWY0eD5tOknXSO6NmOfa0mbOw4FRMryjGh2IFIwK83r0OTuRvNZ0zHpCnzkeO1Y9fKzWjt7YdWHtb8wSd2XWTL9aCo0IwcG6B8IcDXhJa9TdhZ58eUs2dj7vyJqAKgd+v/c2F31mDeuTMxfVY5ciIhWLr3oXnbWizXxdm3tbFI+/Y7y7G2rgfNXVoSf4R6EOhpwPZNCr5gBabPnYRJtj2ItNdj414/+vyRuGfCkhUoG2x2N9w5eQhbrAjpQmUk4kVHWzdyzVacNrEKuQ57TGOy2uCpnYvqmlpMzwVcFmj/KALmKFwlbuTnOZELQG/W//ciFNiNnetWYKXO++133sW6+lY097DAqHfLQwgIASEgBITAcSJgOk5xJIwQEAJCQAgIAQgCITBWCbC8EIlGwS+95xJ6PZEFP93lDwYR0hYNBBDo74dPm18XzLhvwNevF1ux7o3X8ervt2D+1V/E4/+zGIt//kMsfnIh7jhnEoq0x0DRQa8M9uitQ/f2JfjLb3ugiq7Foqd/jZ/8+nv4z49fh9trJ+OKa67HOfNvxPmVN+Ph//ohvv3VT+BbV07DhHznYK29d1tjDyy7FIou+Vfc8tn/xA8+dSWu2L4ZweVbsaTVjJ5QEWrOuAXXPrF44JbA//cf+OGjH8IHdmyJ+bzVCsTqIk09MLOdi76Cmx/8Iv7r5nnwLvkBVtWb0Xn+b/Dkt7+P//zYeFwV+A12bGvF9sb96OnYjL/92AtnzofxlcW/wc8WH/Kp29aCbU1HpktShSgpm4LqqdPwbkMDNjZqJ80f27dhu8eJNy8/H1Mn5WFyDhAI9GP79tcQ7a7H/MpKjJs+G1N6bLFbJhs7vWg8svn485ZWeOvq8PqE8dg/rQrTCgNwdu9A8/YoNm6YA4cuOuV44s6DLAO9wKY/4+Xv/QseWLgQN2pbqO3G2+7H5368Df9cn6Dpb0Vw33ZsWetGe9tklI+fhOkX7YKpfAvWb2lBX/9gRaeIbqAdrfu3Y9eWjVhQXo7ZlXmIhDvR0TIJkeA4lJQAVqt2G+LR37ofDTs3Y93J5fDOrsBM7efSBtTpcdFj8cQDWBTL+S488csleGlLT2yv/CcEhIAQEAJC4HgRMB2vQBJHCAiBgwRkRQgIASEgBMYQAavFgur8fOTabLr40I/69nbs14WtkC6ARTWHQDiMdp8P21tasL+1Faq3F4VmM9za9O5Dj4AuftVvxRZfDt4efxFmnVKLk2ZWorKiDJVFOchzWmHW3krbkA+HBcoN2PrrsHu7Lkitb4XPPQ5TZ87E+adNRWlZMZz2XDgtuSgoKUNpcQFKPTZYzcO2eihcYSFsk6egtrYatVPHo0ovx0UicPsC8IYVIlEzQu070bjiz/h/P/gf/Ne3f4anf/Malu/ej6aYz4Hb5Qp0O5MmY2LtONROHoeq8bWoDc5Abc5kTJhVoZ+XoSTHAk+0B8FAGIH9urCzfTVebX4df3zl1/j1f30dT/3X9/CzP7yBVzZ1YvOeNnR09x3K8+CaGZ6SClSPm4oJqxoQ3dKELQEvtugCoSXagfmzZ6M4xwWbqR0B725sX1KIaGs1Zk+vRM74GagY58W0slfR0NR14JbJgYZ3r3kZ//ftA7d2/s8L+ObaIpx12Wl4/zm6IGUGbJEgwgHogpodSplgMg3oBv3f4gCqT8fc99+Eez79aXxS26e1ffIT9+LmSypw0vhDKm/7fjTv3oJ1U0rRX1uJWc4czJk+D2ZbLlav346GPi9iFIL9QN1LeOe3T+HLj3wSn37kC/jl0j50n/J5nD9vMk6uCCAc7ED7tkKEOwtQVAxYbYfiHFwL+YDdb+Gd17fhe38rxJyTpuLMkys1LytMebMx6/034O6vfxmP/ctn8bmHbsa9H5qLnBUrseO1NVjefqDQebAxWRECQkAICAEhcOwImI5d0yO1LPuFgBAQAkJACIw+Aj5dxGjXxY29e/diz549B43fKzVYbzs7Ow/6JPobXe/u7h6seSS2f2RORmIM1X5XV9eI+TMubbh4Q7XP7SNph2qXOhr3s53BADH/hoaGGCeud3R0gM+pa2xsfM92tjWYUTtY+9zG7/Qqy81FkdMJky4ENegxb9Dj1abnijcUQode7tPb6pqb0a2XLr2tVPvmaTObzVBKsRkgGAQam9BgKsT2iWegaoIHpXkDu5L+35EHR+l4zFhQgZJ8L7rq1mPTsvXYtbcNPWYbvDpWKOnGBnHMz4elphrlRTbk5dlhyvEgz2yCk6664IOeBtSvWYWX/+9lvLhkKV5ftwVr6lvR6Q/isLj5h9rJ1+1Yc4pRbZ6DmrwqVFQCNhsbTDDN09+0F5scbdjYVYe6ZSuxatlm1Hc6ECo9GQW6gOexhhMEh1btBWUorp6C2W0tcO3fgy3dHVi/plkXCBXOYpHLqYP5W+Bv2Yp168yo39oHb9MmrNnSgJ2d29HvXIO1dc3Y1eg92GhfexP2blqKNUtfwAuvbcALqyyYPWMSFkwtR45mbLbbYLGGYI92IRQIQQ/5Qe17Vlj8qjoFsy69DncsWoQHtS3S9uB9d+D6CyswexwVUf1fAD0t+3R+a7DT2YL63p3Y8+5K7Gm2YdduP+rWbtSF1z50EHRUs+hpQmv9Jqx+ewlee+4ZvF3Xh101H8WUCSWYWBBGVI9XoNeKaMACmx14z/dzhfoR6tqHXUuWY826XmyNzsN5syfh9NoC7WwFPLWoPfMKXK1zvVfbogdvxV3XnYXafRvQvnod1rRI8UsPmjyEwBgiIF0VApklIMWvzPKX6EJACAgBITDKCDTrAsaKFSvw7LPP4ne/+91B27Jly6A95XdJJfqNtP7HP/4Rf/rTn/D73//+YNvUDNX++vXrD/r94Q9/GFRL/Ui2mX/SbpAeJLY/VBvJxN20adMgrQMbN25MOefEuEO1v2HDBvzlL3/BqlWrQB8un3vuOZDz3/72N6xevfqw7UP1kdpBO6A3KqVgs1pRmpOD8bqoE9FFrD26yLahpQWNfX3YqYulm1mAa22FKxzGOF0oK9R+Ho8Hdrv9UPFLt5X+oxS5VRfiiv/6Dr70tYX48mkNWPOvj+ELi/4dD/1oCVa29KI3/SCDt+DvAbY9j3++sAPffX0eLn/sG/j2M9/Bj5+6H7dNLMeMwVXJb7XnAjOvxiUP/Cu++8wz+JW2Z7T9/EdP48nrT8X5kz2Dt+Uuhq1qEqbN7UV+wQ407tqNzS+einDLTEyfDrhcWqbHqn/zWrzuXYHfvPQ0nnrgBtx143147L+fw09WBPCHtduwoenQjY+TzrgSH3viZ3j6vx/Fo2dMxPRV69G0uw+NGgF0MRCFBfB4+lASXoue9j70cLsOk/ojrKXtaN2/HVuWvYX+F76Dv/7HIlx30+247vM/wc9/9TKCq9djx54DORz8a49fwTd/+j08eedU1Ja34B/6OGzv79dtuWC2FqBwehfMRV3QdcFY7VXvOPTo342eujfwqx91odc6HY9+/xpcMK0ElYc8Dl/TIM0leSi27YBVa1ta8d42D1eMzmfSKyEgBISAEMgIAVNGokpQISAEhIAQEAKjjEBeXh7OP/98nHTSSSguLgY/AcZPe8WNX1w+WJf5nU5xn3SWo7V99isdLnEtOQ/Gn+3zrzhyvOjDJZ/zk2Jc8nni9nh7Ry7pM1j73Kb0fyZdAHPpQlaxLoDVFBTAZTajTVc8tuuC1z5t/u5uFFksKNf7i/X+fD2f3G43bDbboeKX1iA/H6W99aje8AK2bO7CHl1A0M0nPEJ6vR3e/l50tgYQbt2F1vpWfoUV/D69q78J/fs3YcWeMNpVDSbNOA1XvG8mJkzIQ3OXF75QBBHtdkweUd1ysBe9TjO6qypQVVWFiU4r8vo7sTUcwt50gjqdsHnsmNS4HI7GRjT4q5BXVIWqQqDQ3ICGljBaukyDRzDlwOYqxZQZJlh667DqlWV4sbIKbTXVmG4DnApob6nD7r2rUHD2lfjg3Y/iic98Go99+jP43KP34lM3vQ8L6tqBzU2oA8DPf9mcOcgtq0H51AtwwcVzce37LFjx57fx4j83ah8rfOaJqJ4xDXPOK8XGl5Zh6VvcDnCIdDR4ezfhjeeWYcU7u9Ch2+So6sXQD80PnfXYX2dG/a4LcdmNn8AnHv8sHv30Y3j081/Ew7ecjOvmrUZXawP2NfcBSrOweeDKL0H1xKlY8IG7cdGUYpxe/0O8uXwTltZHYbLko6CsHmZ7A1ioCgQx8HPgVsfX/vI2vvq/bYhedArmXz0fp5bnoMhmhkV7RQI+dK1/C9s3rT90e2NXJ/z1DVjtm4zWvImYUAM4HNpZHkJACAgBISAEjgMB/cp3HKJICCEgBISAEBACo5wAP6Uzf/58nHHGGViwYAFqamowbty4g5ajixpHIIg9zc/PP+iT6D/UenV1NWhH7h+qfRbl4r7U0eLPjSxzc3Nj+R75X2L7Q7XHmLSh9nP7UO1zO7U0+hkxauLGdo7Mnc+5vbKyEgW64MR1LvmccSoqKgbdzn1HGrVsbyhTSoHf/ZXjdGKcHvMSvbRGImjXRS9+sb1bC8s9HpTpPJgDx9OhKwNms/lQ8cuiKzFFNZiSBywIbsDaJe/glVeWYMk7y7Fkwx7s7Igi7MpFUVkjetvXYuXr7+DtlZuwsb4Nrd1AkB8OCrXD274Rq15+A2+9sRlrd/thKy9EWU05ykpL4XEXICcnCIetHrvWL8eqdduwqqEHfQGKdZLpPEwWwFOEggozyksasX/TCqxdvg7LtjSg3hdEWh9+chfCVVKNs92NsO1ZjX/+YwneeFOzeeNFvP3GP/Hutk7s7RwqeTusNn0cTs2Hpa8F9W+sxL6pZVCTy1GJCGzoRUtDE3Zu6cSEUz+Aq259AIsWLRqwh+7AvdddiAsCe2Fv2IXNmrM3fCCOyQZ4JmHSqfNw0ZW1MO9dh41vLsXLy3ehrj0f7iknY+4VZ8LVsRV1y1/F35fonLUtWfIqlrz9Mt56dye27+mFXzcX0TbcIxoOINC0DftaLaizXY4LP3pAwyw3AAAQAElEQVQX7onnqJf33XQWrj6tHx0tmnVDx2Ftmu1ulM27GmfMnoHL3Ruxc+lbeG3JdqxqjMCS0wO/6sS2vd3w+kPgTyToRe+Ol/D2iy/hx3/eipYiH7zWJuzSua/QtnZLPfa0B9BTvxZbVr2Fv7y6BK+9tQRLXn0b7765EfV5J8M2ZR5mVEbgUu3o2N+Mbdtb0OUN6jnaj1BfM3bVN6OhWcfWBdNIoP2gT2d/AEEmISYEhIAQEAJCwCABKX4ZBCbuQkAIHG0C0p4QGF0E5s2bh49+9KPvsWnTpg3a0blz577HdzB9fNu1116La665Bh/5yEcO003n/VmDRJgzZ85Bv6G08baHWw7V/uzZsw+2P5Q+mbgzZgx+09vMmTNj/R2q7eG2M+7VV18dy2+o9mfNmoUrr7wSLFwy1sknn4wPfehDsZgf+MAHwE/ycTv3c/tQ8egzCP7DNimlYNHFLI8ufE3Iz8eMwkLw014VTidqi4pQpi1e+OLtjmbtq5Q61IZZl8iKzsBZV7wfCz86Dev/9GV87aGFWHjL3Vj45GL8ZHUUvonzcfqlu3Th4dv45qcfwh3fX4W/NfeidDZgdeqmPLoNiy5i/Pnr+MNn78DCmz+OhY//DCv3+HHZBRdgotZPntKF8sJf4pdfvBsPPf4UFj23Bbs6fFqc5sOuE5hyOuaX9+Cipm/hx5+5E3c89Rt8bgswwQsMPgOSjOmuQf6US3HrvVeiwrEVv3xiIe69RbO57THc96XfYvmeFl3CGroti82GoknTkQMT3Js34/yKSszUxU8goEXb0LItip2vnYTxReNRVZ6jtx14uEpgqxqH6XOXwWbfgC2bgdhdgwd2xxYlM1B46pV49GNRlO1/Ef957/fx53casa/wNEy7/C587lYLKlp+iScWLsSt2hYufAD3f/KH2FZcBdf0KSjRjVi1DffgrbTtdVuw3eXDpkuno7zAhcTbD0uKdRGu9kLs3tuBLXsb0aIbO1REMutnhRh/yiW44JZbMXn57/DGT36A+/+8HS3h8djvd+Dvmzdh4HZIIKiLX9t3vIGGhmfR0/5b/PQLD4B/yZF/gZL22a//FM/qMQ3bgF3L/4b/eWAh7rpxIRbe/wQe/vEbKL7oFFxw2SmYEfHD3b4cy199Ef/z3TewVlcne/r3oG/ni/j1T1/Ecy9tQYv2CWqfFTGf1wd8dLbyEAJCQAgIASFglIDJqED8jxEBaVYICAEhIARGBQEWLfipnSPNpt9cD9bBofyP1I/0/ERvn5+MG64PQ+XP7SNph2s3vo+ch+LP9rk/bnxOHW87jG/jp7Di27nvSKPfYO0fuU0pBRa13A4HSnNzMbmkBDWlpSgrLo59yiwekz5KJRS+oH94q5rZCef4+Zhy6S14+JFF+JfPPopHH74Pj15/Ni6eNQ4lBRMw+wOP4Pr7nsAXPvUQHrvxanz8tgdx9e2fw4cWVGJaaTE8Zafh/Pvux22ff+zAbXFP4p7rL8cHZ+WiyFOGiaddiSseehKPfOoz+OzHPog7Tq1EqceqExjmYXMDE87DpZdcjC98dD5mFbrhQiHcJSfhvEevx8UfOQXzC61wuyowacGVuPruL+j8H8Njt9yBRz58NW790q24QvucXOaGe9L5uOTii/HER0/G7GI3XK4q5E45Bx/+zPtx2QemoxZm2JGPqnkfwjk3Po73L6jGjFIrzO5S5J10BS6/4W586fOP4jOPaTaPfQ4PP/QJXHO67nsJhv6xOGEuPQUnXXkH7nj8M7jpgomYX2HR/rQK1Jx7MS597FZcNL8Ck/ISLp9NHjjyp+OU6x7Cxe//MC6ZPhnnLHwMF11+JS6pBfKdugmzHdb8CtSe8yF8+OYb8Kl7L8P5UwpQneuAo6hab78KV918H/7l0UfxmLZHH/2MzvlhLLxgEmbPmYHiuR/AI9edh+tPm4AC3ZxVGx8WZwHGn7MIF19yPT52hm5nwQc1/8vxuQ/PwORiFyx0OmDmkukoWfBR3H/12bjm0vMxXrf5qYXn4YYzag60aYbVUY3CCRfionvux+13Xo0Hzp+MOeedgynKiZkvvoH6+i7U9wEWRy4qTrsLH777K/jvr38JT35ez5NY3o/iUb28+aoLccZEBwqmn42zrrwVT3zmUXzm03rfZz6PT376M7jtipk4Te+3KytMnsmYNHsuPvD+mZhQ5IbTVgx72Vycd+FcnDq3Crnax3zA54r3z0KNng9OyI8QEAJCYBQQkC4cdwKmaDSKcDhs2KijjSVtJBIxzIl8yInGdaNGHc2ojv7U0bhu1KijGdXRnzoa140adTSjOvpTR+O6UaOOZlRHf+poXDdq1NFSmVvU0YzGpD91tEzFZQ5GjfnyDGlUR/+xqGWf2XejxjkxlrTsK80oJ/pTRyMzPjdi1KUzn6lPNW6mtOxvqjmnqx1pbJgXucQt/pxxE7dx+1Bt0Y/+yZhSCjarFbkuF6oKClCR8Ikvh8MRK44ppYZuKm88CmddgptuvxuLFi3CovvvwqJrz8AF08pQqAsi1fNvwvs+yu336u2XYuGVH8U577sF50wrxoS8PDgLZmH+Tbfjo9QesOsuPwsLKk1wW3NQOvU8nH7tItx5n27j2nNxw6QIerauw6olS7BkUFuH5es60JQ7C3NPPRV3XDQVE/N0YQc6Vv4UzL/xUpx60QxMzTHBafagZMq5OO2aA+1fdx3uvfg8vO/uKwZ8ChxwVp2EU9nOxVNRm+eEw14C97h5OO/mM3H62TWohAk2DLQz77LbcOa0UtTkA7oqA5SfhFMu+cgAlwN9u++u2/G+uQd8tNugD5MN0EWWyed8EB/Q/ufPKxtoM1ZCKkf1glNw1p0X46RJ+Sh3JLZgh00X5yadexNOOeMSnDW5CiddfKNePxenVAI5tgFfk9UJz6RzcfYHrsQ9H78EZ08eaOfQ9psPy/n+u+/AZSeVY+L4KuRMPgvXX3wSLplVgVzdnFkbHxZ7DsrnXYcFp16C980pxbg5F+CsBWfgzlOrUJ5jp8shyxlo5zrdzqVnLEDlpLPwMa4f1mYO7J5pmLvwZlx7wwdx11kTMeWkMzCnpBAXdW3FhmWb8c7mZrRHPSicvRAX6Tmy6ADjxOUNHzwfp423IXf8XJx04TWH9+uej+Py+ZWoLdCpxW6DrUXtzDm47H3TMb7QBae9CI6SOTj7/DlYMFv3V/tYPLWYqH0uj/m44dTSZB/DHbNDHcvUsH0uh/IZajs11A61f7jtmdYy/nD5DbaPGvaXy8H2D7eNGmq5HM5vsH3UZErLcz3jD5bXcNuoyVTOqcZlXzOhzUZWmc6ZYzXc/BtsX6ZzZvzB8hpuGzXJzkkyoW+imdi41+uFUaOOZlRHf+pCoZDhmJnWMm/mYNSooxnV0Z86GteNGnU0ozr6U0fjulGjjmZUR3/Oi7GkZV9p7LtRi7PilzEb1TImzaiO/tTR0okr2pHPuRxfnuBTZSXakRlzPqfD+Who+SXpzMOIHY24qcyrbI47EmfyCAaDYB+55HOu88KJ5zuu07h9qLGiLvECa6R1pVSsyGWz2cCCl9PpBNctFguUUjhhfvp2on3d7/HTR+7FIwsXgre1vdcex30PP4d/1usC2AmTeFYlcoIma9V5TcKM06fislvdWPK73+GZX7yMN1qAzkP3TGqfE/PB43ekY3+w45nHMrX8YxiD7R9um2iTe+0lw0yy4oxNdXzHkpaMUu1vprScV8yZS84zI5apnDMdNx1WJ7KW12+cC4lm0j+xiy1ecBkx6mhGNHFf6vhx/vhzI8ts1TJvI/2M+1JHiz83sqSOZkQT96WOFn9uZEkdzYgm7st5MZa07Cst3n8jyzgrq9Vq+BhmTJqReHFf6mjx50aW1NGMaOK+1NHiz40sqaMZ0cR9qaPFnxtZUkczoon7UqeUMjy21FNL47pRo45mVEd/6mhcN2rU0dKZz9mmVUoh1ZyVGo1a26Dznec6pVLrb7LawsJCnH/++bjiiitw3nnnxW4/pJa3NvJ54vah5jb9Ey+wkl1XSsWKXUoNLJPVHTc/Ryk8E87Ehbffg9s/9Sl8alC7AffccQrmlXqQD/kZPQSU7oo+LiunofLCq3HXfR/GjVfMwcxcwG3Wu07wh1IqpXNsvADN5VDH+1DbeR5QSiHbtBzKVHPONi37mWrOorUN+jo92PGQKVY8BmV8kxunTI3R8YrL9xWcC4mmt5mSnsSJE1sLQUvcluw6dbRk/RP9qKMlbkt2nTpasv6JftTRErclu04dLVn/RD/qaInbkl2njpasf6IfdbTEbcmuU0dL1j/Rjzpa4rZk16mjJeuf6EcdLXFbsuvU0ZL1T/SjjpbqG2BqE9tLdp06WjpxM6FVSqV0Icu+KpUlWtvACxZfvJU6/jmnE/doaJOdw4l+8biJ25JdPxraVI6FeNxUtZzT2aZV6vjPZ3JSauS4/IuVCxYswNlnnw1+4X1ubm7sGsflcsWeJ24fam5xTBMvsEbNur0UnvGn44JbP45bH3kEjwxq1+Pjt52CuSVu5EN+Rh2BnCp4pp2H6265Ate+bzam6+KXy5IdveSbrKGO2aG2x4/lVLTUkEwq5+dMapVSKRXsmLNS2aVNZ3ypVSq1/lLLuUFmQ829obaPNS0ZpcoqriWzoXgOtT2u5XIon6G2U5NuzmxjqPaH2k4N46bT39Gq5TUg2SSaKfGJrAuBE4WA5CEEhIAQEAJCQAgIASEgBISAEBACQkAIjH4Cx6OHUvw6HpQlhhAQAkJACAgBISAEhIAQEAJCQAgIgaEJyB4hIASOIQEpfh1DuNK0EBACQkAICAEhIASEgBAQAkYIiK8QEAJCQAgIgaNPQIpfR5+ptCgEhIAQEAJCQAgIgfQIiFoICAEhIASEgBAQAkLgqBGQ4tdRQykNCQEhIASEwNEmIO0JASEgBISAEBACQkAICAEhIATSJSDFr3QJil4IHHsCEkEICAEhIASEgBAQAkJACAgBISAEhIAQSJFAFhW/UuyhyISAEBACQkAICAEhIASEgBAQAkJACAiBLCIgqQqBo0tAil9Hl6e0JgSEgBAQAkJACAgBISAEhIAQODoEpBUhIASEgBA4KgSk+HVUMEojQkAICAEhIASEgBAQAseKgLQrBISAEBACQkAICIF0CEjxKx16ohUCQkAICAEhcPwISCQhIASEgBAQAkJACAgBISAEUiAgxa8UoIlECAiBTBKQ2EJACAgBISAEhIAQEAJCQAgIASEgBJInYIpGowiHw4aNOppoR2ZHTrSjyiqJMWNMmsQ98ccoEolk5BhMJ24mtDy1pTqfx5o21WOf4zqWtOwrLdV5RS2ZGdVTl86cpD7VuJnSsr+p5pxJbbJjS67MU0wICIETh0Aq5xxq2AMukz3+437UpKuNt2VkGY9rRBP3jWu5jG9LdklNuv1lG8nGi/tRk6m4PNczfjyXZJfUZCrnVOOyr5nQHg1WzD3ZEnQWpAAAEABJREFUsYn7HY24bCPeXrJLapLiPMj7/7g2nf6mo2X8ZPsZ96PmePSX/WKcRDMxCa/XC6NGHc2ojv7U0bhu1KijGdXRnzoa140adTSjOvpTx0HmulGjlmZUR3/qaFw3atTRjOroz76mqqWOxnaMGnU0ozr6U0fjulGjjmZUR3/qaFw3aqFQKFYw8/l8Y+r4Tae/2aTl+PJYSjVn0Sb3upYO56Oh9fv9ho/foxE3lXk1VuMmO0bBYDDx+krWhYAQyDABvvEJBAKGz7E8ltPVJnveSLz2OxpxM9Xf4xmXzNJlxamZas5jSUtGqfY3U1rOjWzLOVOsjkZc8uYxacTicdPRso2RYvI9NudCopn0D2w2m2GjjibakdmRk1LKMGOypZbGdaNGHc2ojv7U0bhu1JRSSFVLHc1oTPpTR+O6UaOOZlRHf+poXDdq1NGM6uhvNptjnK1Wq+G5xZg0tmPUqKMZ1dGfOhrXjRp1NKM6+lNH47pRo45mVEd/6mhcN2rUKaUMjy3jUEvjulGjjmZUR3/qaFw3atTR0pnP2aZVSiHVnJUSbTJzjOdJpVJjZVRLf8iPEDg+BCRKEgSUUrBYLIZfR6lRKjUtzwNKZZ+WONnvZM6riT7sb7Zp2c9UcxbtyO974/MjU6zSmZOZylniHpt5xfcVPNYTTW8zGX5R4KTWwtgbb64bNdEmP8DCamywSvUNMOeH0eOP/tTR0ombCa1SaswUC/jirdTx7286cY+GlvPTqMXjGtXR/2hoUzkW4nFT1aZ6/DJuprRKpTafmbNSg2lHfn1gX5U6PlrmmXiBNdI6P1kSCofR6/fDFwyCn9bktpF0sl8ICIHkCfBNJc/1Rix+LKeipYbZpXJuz6RWKXXcC4Xsr1LHP24640utUqnlTC3nBvttZD7Sd6xpyShVVnEtmZGdEYtruTSioy816ebMNtiWEaOGcdPp72jV8hqQbBLNlPhE1oWAEBACQiDLCEi6QkAIZCWBUCSCHp8PdS0taOrqgj8UkgJYVo6kJC0EhIAQEAJCQAhkAwEpfmXDKEmOIxIQByEgBISAEBAC2UCAn+4K6EJXW18f9uqiV5ffj6aeHtS3taFTbwsEg6DP0e1LG3r3r8brX38GL/1xJVZ3Av3hIyPQZ80BnxUDPqEjfeS5EBACQkAICAEhIAQyTyCVDKT4lQo10QgBISAEhIAQEAJCwCABFrWC4TC6vF609vaiQy/NFgu8eltDdzeatXX194NfAsvbIA02P4x7F7ztW7HyF3/Hspc3YWs34HtP8asb3o64z+aYjzcyTJPHZRcT6EV3Qx3qli7FCm1Lh7D123ZiT3s3murWYuuapTjc7139fCM2b96Bfft2Y9Wq3di2uxM9ug9xDJGQH71N61G3ez2W79yJHStWYOMQsdj2shWrsKOpF50+3Yg8hIAQEAKZISBRhYAQMEBAil8GYImrEBACQkAICAEhIARSJcDCF2913NXeji6fDy67HbUlJSjNzUVYN7pdb9/T0YEeXRTj94GxWKY3j+GHX/d9Gzb86Xv44cKFuEvbwiHsX771Q/x26Xo8//1P4eufXIjD/W7Wz7+Ir331e/jTH36F++//Fb71q1XYrFv3auMj0NuMbc9/Ft//1edx6w9/gO/cfTeeHCIW277t7gfwnb/vwKpGqsUyS0CiCwEhIASEgBAYmYAUv0ZmJB5CQAgIASEgBISAEEiZAItY8VsdG7q6EIhEkOtyoSo/H3m6AFaek4PqggJYbTa06KLYDl0E6+jrgz8QSP4WyJSzO5GFVp1cOapPvRSXLFqEe7QtuuVK3HzRNEQrT8G4c6/FbXrbQ9quv+IsnFzmh7m/Ce7yKZh31SLcft8iLNL7Fi16UC8/iquvuRQL5s3Dtae1IRLcip++vBPNXT6gfQe6ti7Bb7eOQ6f9LNxw8SW4WBe/Pkrtg/dg0TWnYN68OeipOh+X3HQX7tbb77/7Tlw2rww1+TpFeQgBISAEhIAQEAInPAEpfp3wQyQJCgEhIASEQLIExE8InIgEwrrY1en1ooW3OurillMXvIo9HpRqc5jNyHc4YoWwkrw8+JVCfXc3GnWRrFtrwuFwQgEsqrsXQF/bLuzdtBQrlx24vW/5KizdsR97WcjRHnyE+trQtXcT1qxchqVLV2P5mjrU9/tjt/pxPy3msy/uswor1uw45BMNA/52tO1qwLblWrtjBTZu3ICVqxvQ3B+Az98NX0sd1q5eodvXeSzTy417sLO1F35EEEUvuvftSLhdcTVWrNqJPR1+9PYNaNcNqoXWMjuaRf9XgXGnvQ+XfPKTuEfbJ+/8CO744OkonX0h5l5+Az6ut31C2w0fOBenVgEeG1Ax7TSce90ncfcDn8Qn9b5PfvIhvVyIa665DKeecjpuuboME/MbsOb111C3rxUNO7ehYe0qrMdZKJt8JT5+ySV43z334KPUPnQfPnnDhTj3nHPgmXMFrrz9Xtyntz9wz524/KRyTCzQKcpDCAgBISAEhIAQOOEJSPHrhB8iSVAIGCYgAiEgBISAEDiBCPAvOfKvOrb198OuC1/jCgtR5HLBrHNU2sy64OWxWjG1uBjFOTnojUaxva0t9lcgA4d9+ovfQN+KuiU/xe+/tBD33roQvAVv4Z33YeH3XsQza5p1awOPvp1LsOb3X8LD996qfR7Exxd9Dz/btT92q9+AB0Cftb//MhbFfR4e8NlEh3Af0LYUb//sWfz3HT/AT5/+OJ544nHc+/Bf8GJ9J5r2r0fDKz/Apx/8uG5f53HzXVj45DP48es70KrLX0Fsxfo/fg8/WLjwwO2KD+PjD/wvnlnRjB1169H46g/w2ENao/cvvFm3obU/immBIOMfIzM7PSg6/YM4p9yPD+5+Css3rsefljRi3cpuXHLufFy4YApKdGyrNnkIASEgBISAEBACo4eAafR05cieyHMhIASEgBAQAkJACGSeAG97DIbDoEV0Ycuii10seB2ZGQth0PvDwSD6envR19eHw4tfvGzLQenU83H6tbqYdP/DePjuj+C2CyZjwsq1aF1ZhzVtXvS3rcXmt/fh7deKMPcDN+Gmh2/HPbdeivOLc1HJoGEv0Dngs+TVwoM+dx/wqaJPNAJov/7OdWhrWY7OnA9i7oUL8fFb52BOSStal+3Fsr+YMe+y63X7d+Oemy7ARdY3Ed27Em9v6MTGF3+Dt1r2Y/m8q/CB2+/FwzdfglvO88Dj2oeN7yzBW79fjrxpH8DlNz2M+++4BVdP9WCyOxD77jN+vo0ppGq7Vr+M//vuo/jyvzyKRx/V9rkv4tGnn8fvl+9Gp8mKqLMaU6afhLNPnoqu55/BurX12D7+QsyrLceMIhvMOrDSJg8hIASEgBDIJgKSqxAYngCvoob3kL1CQAgIASEgBISAEBACKRMwmUzw2Gyw6KVfF7a6fT54QyHo8lKsTRbE+OmwNl3sYsFL6f1m7Qdt/MuPLJ7FHGNlmRwUVc/BzDOvwOlnnYezT5+HU2pLUbGjDt07GrG5vR/de5dj/fZOLGufi4uvuwv3f+pO3Hfb+3BBSR5Y2IqG+uFvXBHzebdtDi5a+HHt83Hcd/tlB30G4vH/bpjsQXim3IDzr7oBd982F3OdDWhYvR0vvt6DoomzcfLZp+P0kyZiWngN/Pu2YOWmTuxZsRRbu7qxc+qpOHvhXbjzzutw18I5mF7p0/ltxcaVO+EpPQvnXXkn7nzgbtx5yXScMc4Nmw5p0pbOo6d1L3atewvL33kLb72lbem7eGv9LuzY3wM/TIgiByXjZ2DK7HkILnsFO+v3YWvFfFQVulHhSCeyaIXACUBAUhACQkAICIFBCaR7fTFoo7JRCAgBISAEhIAQEAJCYICA3WJBTVERCux29OoC17bWVjT29iIYjepCDOALh9Ha349NjY1oaG4GenpQpotledqUeu9nkHi74hrernjfbbjujs/i/n/9HV5obEeDDhfy+9G2bRO25YWw7aKpGJdjR7nenvg43GcaqnMd7/E55D8VdvtFmDI1F2VsSLePrduwtekN/K7hl/j6p+/Bw9fdgdvv/Sq+8bd9eHlrH9q6epGTOxWehp3o/tv38LflzVgTqYFr5rk4rWoC5k7xwFHZjbd+/Te89soa1DudqD7tNEyaPBnFOrBFWzqPKWd+GDd++Rl876fP4JlntP38f/HMF6/HXedPGbT9Jj0m61rb0BfkbaXpRBatEBACQkAICAEhcKISkOLXiToykpcQEAJCQAgIgfQIiPoEIWDSBSy3LnzxC+7L3G54fT7s7ezE9vZ2tHi92KPXtzU1YX9LCyyBAMp1MagoNxc5Ho8uPNmh1IECWKAX2PU6Xn9pK37+WhGmXnEjblx0B+667TJcWJyHagDRaAShgB8BMxBw22E1m3BkMYk+4biPR/uY3uuDgz+M74HNZoau4TGAbtgPf/54mE+9ElfdeQ/u/cQiLHrkMXz2i/+GB2/+MK49tRqTz74BH77pETx+99WY3fNLLH3m8/jifz6N55YFEJp4Fd734OP45KNzMDu4FEse+yK+/sRzWPxiHfbouAFt6Tzs7lzkl45HVfV4jB+vbVw1xpflo9Bt0yzCUOhCw7bd2KCLciUffj9OqqnEjNfewc49Pdjdn05k0QoBISAEhIAQEAInKgFTVP/WkX9JyKhRRzOqoz91NK4bNepoRnX0p47GdaNGHc2ojv7U0bhu1KijGdXRnzoa140adTSjOvpTR+O6UaOOZlRHf+poXDdq1NGM6uhPHY3rRo06WiQSQapaozr6MyYtnbiZ0PJEajxuWL8ZHPgGGfbdqJET4xrV0T+TWsZmDkaNfMeSln2lGeVEf+poZMbnRoy6dOYV9anGzZSW/U0152zQkivzHMyUUrDqylGBLnxV6qKW22xGd38/duji1+6uLuxqa8NeXfgK6215el9lXh4Ktbm1v81mg0kXp2LtBnVlpmEFVm1qx4uN03DmR+/EPQ/ehLuuPROzCjzI1U4mZYLdZofZG0a4pQe9wTB8oTAiuqjmi0TBzzbRx3bAJ7Jf++j9vlAIUV0Qo8+wXziv+6IrYXDmlKBywjxc9JGP49YHPoVPfXIRPvXQ7bjustMxf1wJPEWzcdL5H8aNd1yP00vq0bX213jutz/BKxta0Og4CePPvhG33n0GzqnuQvffnsWzT7+CV96qj316Ld3il8Yw5CMaDiDQvhWbdPHrjTorxl1xJS49pRbndmzFms0NWNvYC79WR7TJI/sJpHLOoYY959LIeZ2+1GRSyxyMWqZzZvxsypnn+mzKmfmmOiczpSXfVHOOa5l7Ns2rTPY3HVbpaDlWqY5RMnHpQ66JZmJAn/4NpBHz6t9SUkczoqPvWNVycNl/o0bG6Wipj8U0OMaMma6WY200NmPSROvDSOxC+o0KWY3kN9h+6mhjjfNgLEbaRk60kfwG208dbbB9I23j+PI4HMlvsP2MKdqRj06AH/wAABAASURBVCGyS4fz0dD6/f4Rj3XmmWhHI25ie8muS9zh51QwOGzJCEopXZSyocDjif1VxwJd1Oru7cW2/fvR2NqKaF8fKh0OVObno7CwEHkHil9WqzWmTbx4Q4UbltnFKHJa4G5uRs/WrXhFv85v1k5mswVFhaXw7PPC//JWbO3xoVm3HWptR4t+3egezKf7cJ8e7TPkQxfnUFiEip5tqF3xDNauacOOJu0d0oW5tndQX7cDryzrwco//E3vW4N6XSQbd8Vn8P7Lr8R1c/wocm3DhvVr8Ze/1KOjoxqz3vd+fPSJ63F2dRGqdDPH+hH29qLt3b/izaYOPFt1CSaWL8CH3jcFF92ai9dXrsIrK7ajVSfBIqFeyCOLCfCNT4BFX31sJHueox+P5XS1qZzb43HT0Waqv9kWl9M61ZyzTct+pppzNmp5HI2l/g47RiOc+zKt5VjxnGvEjOTM90OcC4mmf5loAi+sjJhNX7BpIWhGdPTNZq1S+je3+iKU/UjW4v1VyriWMchYqdS11LMdo6aUSml8GUepAS37zudGjPnSRGsd8bg06zcgZGWEb9yXOppwHpkzOdEywUophUzEZX/jc8XIkjqaEU3clzpa/LmRJXU0I5q4L3W0+HMjS+poRjRxX+qUSv3crpRo4yyHW6bDmedYpZLnTH+M8MPbH+1WK/LdblTr4lZNTg6c0Sjy9bbq3FyUFRSgSBsLX06nExaLJfZafLBZmxOYMBczy/twStev8cdvPIEnf/5X/M/WAAp90dhfclR2D8y1F+HUuTZcWvIHPP/dJ/GVb/0c//HPLdjT5QM/0UQfywGf95X+Hi88/cWYz7//Y2vMJ3ww4CArFp1D0clYcOZpuOr8Iqx//ml89yuP4tHHPo9Hn/wefvvPlWjUBQeT2oU1Lz+Db+jtT37p+/jfN/qxKucKTKypwATTGrQv+wa++W9P4vH/+F88/Y9V6Dx5Ispmj0cNALu2dB67jvxrj49+Do8++jT+94fP4JXXX8FTv+nDvu4qfOB9c1BVVIDc8TNQceqZeF/+m+ip/yf+5+WdaNCs0slBtJknoJSKHUPDnSMG28fjTqnUtDwPKJV9Wo4W+z0Yj+G2sb8nuvbI/NnPTOScTlzRWkd8XxQf53TmpHBOnnM2sOI1II/1RNPbTLE3V3yDZcS0MHZBZkQT981WLQ+meB+MLLO1v8zbSD/jvtTR4s+NLKmjGdHEfamjxZ8bWVJHM6KJ+1JHiz83sqSOxhO2ER19qaNx3ahRR0snbia0SqnYi18q/VUqu7Q83yh1/HOOxzXKmP5jVZvKsRBnlao21eOXcTOlVSq1+cyclTr+WnJSKvm4zDPxAmuwdaUU6Oe021GmC1+1+fmoYCFMF77GFxWhRBsLXy6XK3ZtRl8k/lidQOVszJlUjEtLW9C6cQWW7+rENsd4nDlnCk6tKUKh2wVL1QKcdEYNrjrHB/+OVVi/YS/WdbtQPKMG42uKD/icfMDHj8CO1Vi/fg/W9ThjPhMm6HYcFlgchSiaUIlJcytQ5LLCAf1jsgM5UzD19PNxyVXnoSC4E3s3vIk3316GN9fsR2OnH3mFZpTW5iPibcfON9/Gu2+uwdaeYoSmXI3pNZMwpzKCcsdObFr/Lt5cvhVrG4MounA6audVxz79ZdNhhnzYc+EorMbs2nLUFHtAX1PM2QyzNReFE+Ygx6YQ2Pkm1izTeb1JextvvrkOGzZsw77m/djcOQGlJdPw0VOrUJyjW8gdh5yJC3DVbIUaVxe27u2G13+gBGiyAJ4yVFZWYv7EIhSSSyxeVv03ZpO1WCyxY4mvUcmaWf9ykcBS0VJDbSrn9kxqlVJg/GQZxf2oUSq7tOmOr1Kp9TeduGNNy3nF44jL+FxLdkkNtWSWrCbuF9dyGd+W7JIaxuUyWU3cj5p0ten0d7RqeR1HrolmSnwi60JACAgBISAEhIAQGJ0ETpxe8YLMYbOBX2o/rawME8vLUVJSgvz8fLh1MYxvnOnz3ozNelMxJp51Gz7yxcX4/s8WY/FXv4of33sb7v/xI/jwHefgrGJdq7EApXOuxUX3LsZ3f6x9nnoKv/jiY3jyZ4/hljsP97lQ+3yHPt/+Nn7xxAGfj5+Ls8pcyCk7HWfechUeeOpKnFNTgHId/eCjdDYqL7wH//U/P8LixTrGAfvaw9fjmvkFmHzBbbjl0988tO+pz+O7d52LU8pqMOeMW3DNE4vxvZ8O6H7xo6fxpetPwXmTPQebH3KldBbKzrgB/3Hv5bjrvMko1o66u/p/N5z5s3DaLf+NR7850O6hvH6h83gSn/+X+3DNNTfh6e/dhEU3zsd0rdLlRP0/YNMFrinv/3fce9MifOfD0zGp6MAem85pyvvxoauuxvfuOQenVeQhJ6aQ/4SAEBACQkAICIFsIiDFr2waLclVCAgBIZAuAdELASFwQhBgcYtfgu9xOpGjC14sejkcjtinL7hv8CSV3myGzVWAvPhfMywrQ3VhAQqripFb4IbLDJgUYHHkwV04HpVV4zG+ogLVpSUorS5BfrI+FhNMFhdcBbkoqsiFy2rGQJEJAz8WByzuQpRXVmH8eB3jgJUV5SPXaYbNXYD8kopD+ypLUFnohtNig8OVH8u/8sBfYxxXVYnSPCfcNhNG/GFcVx7KC3NQ6LbFclIxkQkms0PnW4HiivGH4sbyGqefl6G0tAi5efmorMxHcb4zdntlPKIyWWDLKUdhfjEqc+2wmQ/sUXppy0Fubi6qCl06fxP0llhE+U8ICAEhIASEgBDIHgLy+p09YyWZHkUC0pQQEAJCQAgIgUwSUErBZDKBtzvwk142my22zm2QHyEgBISAEBACQkAICIGjRoANSfGLFMSEgBAQAkJACAgBISAEhIAQEAJCQAiMXgLSMyEwpglI8WtMD790XggIASEgBISAEBACQkAIjCUC0lchIASEgBAYiwSk+DUWR136LASEgBAQAkJACIxtAtJ7ISAEhIAQEAJCQAiMIQJS/BpDgy1dFQJCQAgIgcMJyDMhIASEgBAQAkJACAgBISAERj8BKX6N/jGWHgqBkQjIfiEgBISAEBACQkAICAEhIASEgBAQAqOWgBS/Dg6trAgBISAEhIAQEAJCIDUC/GuNdrsdvb296OzsFBMGMgcyOAeCwSBcLhfMZnNqB7SohIAQGAMEpItjjYAUv8baiEt/hYAQEAJCQAgIgaNOoKCgAEVFRdi+fTtWrFghJgxkDmRwDnR3d2PChAlwOBxH/VgfdQ1Kh4SAEBACY4SAFL/GyEBLN4WAEBACQkAICIFjR4CfMOGnv5RSUEpMqexioJTkq9ToYRA/Hk0meatz7M560rIQEAJCILsImKLRKMLhsGGjjibakdmRE6fFWGHFvrLPY6W/7Cstnf5GIpGMHIPpxM2ElnMr1bjpalMdX8bNJi35pjqfM6VlvrRUOaerZb+NxmbMdOYG9anGHUY77HmIOlqqcdnf0axl35RS4K2P/LSJmCP2qRvhIBwyMQcsFgtPOeBxmer5ORUtNQzMpdG41Ih25PdV5Ho0WPH1jG0ZMcaljksjOvpSk+r4MuZY0qbDKq4lM3I3YnEtl0Z09KUm1TE6Gtp0+pspLftNdkaMGnJOJmf60DfRTAzm8/lg1KijGdXRnzoa140adTSjOvpTR+O6USPoTGkZ22i+9Ge+NK4bNcakGdXRnzHT0VLPdowadTSjOvpTR+O6UaOOZlRHf+poXDdqoVAo9kbVqI7+jEnzer0pH/ujV3v4+ZCcaORm1KijGdXRn+ObqeMonbiZ0KbDKtNav99v+BjMdM6cn0ZtLOTMPiZeYMm6EBACmSXANz6pnGMDgQCo5dLouY7fNUZtKnEzrU2nv9mm5cxMdYyoTbW/qWoZT7SHX58PdWzyOBJWybHK9LziWA01jkNtN5Iz34NxLiSaSf/AarUaNupo2aZVShnuK/uo1MBHwblu1JTKjJbjQzOaL/1VhnJWSiHVnKmjMX+jRh3NqI7+1NG4btSooxnV0Z8f6U9VSx2Nt+iwLSNGHU20I583yYmWKiulUjtfMSbNyLjGfamjxZ8bWVJHM6KJ+1JHiz83sqSOZkQT96WOFn9uZEkdzYgm7kudUqmPr1KijbMcbnk8OfOcDPkRAkLghCLAT4ANd44YbB81SilwOdj+4bbxPKBUZrQEn2rOoh35mo7jzvHNNlacE6nmnI3a+BhxyTEzYtnY36Oas4Ga0NGIe6zHiNeAnPuJpreZwDdmRk0LY0UKozr6Z1JLyMzBqDHndLTUG41Jf+poXDdq1NGM6uhPHY3rRo06mlEd/ck4VS11NLZj1KijGdXRnzoa140adTSemFPVGtXRnzFp6cTNhFYpFStesw9GjH1VKru0PBaUUimfn5VKTZtO3LGqTeVYiLNKVcs5nW1apVI7BtNlpdTxics8Ey+wZF0ICIHMElAq9WOfmfPNnZFrDfpSQ20q5+d0tUql1l/GVUrFin3sgxHLVi3HiLkP1tfhtlGjVOqs0ombqjb+2sTch+vbYPsypWWuqfZ3rGo5VoON4XDb4qwypWX84fIbbB81nBvJ5MxrZfomminxiawLASEgBISAEBACQkAICAEhMKYJSOeFgBAQAkJACIw6AlL8GnVDKh0SAkJACAgBISAE0icgLQgBISAEhIAQEAJCQAiMFgJS/BotIyn9EAJCQAgcCwLSphAQAllDQJksMNuccLk98DgdcNnMMCmVNflLomOHAP84Cv9IBJf8gvix03PpqRAQAkJACGSKgClTgSWuEMgmApKrEBACQkAICIETnYDJkQN3UTUm1k7GtPEVmFjghN0ixa8TfdzGYn78K199fX3gUopfY3EGSJ+FgBAQAsefgJHi1/HPTiIKASEgBISAEBACQmCUEDDZ3HDml6GqejwmTJhwyKpKUVXogtNigimNviplhslsg81uh91mgc2swH9pNClSIXBMCPh8PrS0tGDr1q2oq6tDW1tbrBB2TIJJo0JACKRKQHRCYFQRMI2q3khnhIAQEAJCQAgIASFwghJQZissdg88+UUoKStHVWUlqkqLUZKntzn1PiWlqhN06CSto0wgEAigs7MTO3fuxI4dO7B3795YAYyfBuPtkCfWp8GOcuelOSEgBISAEMgIASl+ZQS7BBUCQkAICAEhIATGGoGwrxt9HY3Y2dCKtm4vEA4CXU1o278fO5t70BcKI3yiQpG8hMAxIMDbHltbW7FlyxasXr0a27dvR3d3N1gAOwbhpEkhIASEgBAYwwSk+DWGB1+6LgSEgBAQAsYIiLcQSItANIKILngFgmGEwhHdVBSIhMA3+oFQFJGoHY78YhRNmIBx2g67NXJCFaqrCpHvtMBm0lJlBuy5yCsuP3j75LjKYpTlO2A100H7xB8mG8zOPBRWVaMysd3Y7ZYeOC1OuPIOxS0vzkeuXcFsssDmLkBe2QRUj5+AQ9vtcCT4D+Rjx3rYAAAQAElEQVQ5TudRjJJ8J+xQMMECm+uQdsBn4FbP8hK2D90+5GcME+Cnu2ic/z6fD52dndizZw82btwYux2ysbER3M4vxR/DmKTrQkAICAEhcJQIHHF1dJRalWaEgBAYzQSkb0JACAgBIXDUCfCSzAZ7TgHyqypRXlWOstIiFBXkI79QF5XKSlBZrp97bLpYZYYy22DVvgUlxaisKEax9stzu+ByWGAyxZNTesUMs90FZ14hikqKUFxUgPz8fOSxzeLiWEErx+GA0+WGq6AYhRUVKCktQGGeHU6HB56cEhSVVqC4sAB5HiccVgus9hx4CnR7Om6hjluQXxDLsbRC51fgQa7NAotVt5lTiMID2sKCPOTlDZjH6YDdAl0g0+nJQwhoAiyC+f3+2K2PvBWSnwDbtWsX9u/fj66uLnCfFME0KHkIASEgBIRAygRMKSvHvFAACAEhIASEgBAQAkLgWBDgp8L6Y7dINuzcge17WtDaFYbZ5EGRxw2Pww2zxY2Csny4chWCgRY01+/A7l0N2Nvaj0CIeubFyzwHXLo4VVxZgNxQF/oad6Nu63Zs270frV4TLJ4iXegCVF8nWnc2od0fRDTHhcKqMhSXTkBpQQEKrAH0t+5CW2s7OoNOOIvLUZBrg0fHbd21Azu378KOve3oCLhhd+WiotijYxYjN9eDQlswpt27c0vs1jbe3ra7sRXtXuBgmpAfIXCIAItcvPWxvr4eK1euxKZNm9DU1BT7hCT3HfKUNSEgBITA8SQgsbKdgCnbOyD5CwEhIASEgBAQAkJg9BGIIBIO6sKWH/5gCOFIFEqZYDGbYLLZYHa6kG+zwhUKIdLdh16fD/2BEIK6ohSNYuDHpACHLlY5HMizWwc+sRX7sv1SlBXmwuNywGS2wG2zwIYg/P1d6GhqR09fFBF7PnLznfBYfEBvKzp1jJ6AQtTigNNjg0O3abXkIK+oVBfJinSRLAcuixV2bVaHDVaLJXb7pdVi1gU6XWDTBbPSkmJ4bFGYwf4A8TQHkpX/hcAhAixy8UvxvV5v7NZHfjcYPx12yEPWMkZAAgsBISAEspSAiS8k4XAYRo06mlEd/amjcd2oUUczqqM/dTSuGzXqaEZ19KeO84PrRo1amlEd/amjcd2oUUczqqM/+5qqljoa2zFq1NGM6uhPHY3rRo06mlEd/amj8SKPz40YdTQjmrgvdbR04mZCy7mVatxMauPcjSw5PszZiCbum46WfKmPt2VkmY6WMWlG4sV9qaPFnxtZUkczoon7Ukdjv+Pbkl1Sl874Up9q3Exp2d9Uc84GLfvGPI+L6YKSiYUvXdyy6YJXtD+AQDiqS0pHRFcK0H427e+GCSaTLko53PDk5iDXaYYpEkBffz+CwQgi0TAiIR9627vR2xtB0OSG02WCDV5EejvR5wvDHzFDWWywO0ywmPQ6v6PMkwNPjgsevQ0+ry5U+NEfCuu2/AgGAvCHFRx5JSgqq0JlRTlKC/OQ67LrIpmCSSFrfyTxY0dAKQWLxQKXyxW7VTYnJwd2ux1KKcNBeVwme16O+0UPVI9T0VLDJLmMt5fskppMatnvZHON+2U6Z8aP55LskhpyTrW/1LGNZOPF/ahjXNGGR6w7kFGqrOJa8o6zT3YZ13KZrCbuR026ObONeHvJLqlh3HT6O1q17BfZJJqJYPllkkaNOppRHf2po3HdqFFHM6qjPydHNmqZN/M3auwrzaiO/oxJ47pRY8xs1DJvo32lP3U0rhs16mhGdfQP6d/2p6qljsZ2jBp1NKM6+lNH47pRo45mVEd/6mhcN2rU0eK/fTaip45mRBP35fimcxylGpe6dOKmqk2nv9ms5ffYxMc82eUJ1F9d6PAlZWMhZ/Yx8QLrhFsPB4HuZrTtrTt4+yFvQdyyfQe2NHWitS9gLOVAL0KdDdhbtx3btxy6pXHLzr3Y0diBzvYmtLS1InYbpi6usXGzLpzllk1AaWkZynKssJqNFzPYjtjoJqCUAgteNTU1OPnkkzFjxgxUVFTAarXCdOgL7UaEwDc+qZxj458y4yfPkj0vx/3i2nTiZqM2HVaZ0HLypMqZ2lRypka0yV0zpMOKx6BwPvac0xmj46XlexrOhUTTryGm2IsJX1CMmBbGXoCMaOK+mdIqpWK/NYrnYWSpVPZp0+GsVPb1V6nUc06HVaa0ZrP+rb2+CDQyj+O+mcp5dMa1DnkOTbe/Sqkh246P5WDLdONSP1i7I22jjjaS32D7qaMNtm+kbdTRRvIbbD91tMH2jbSNOqVSHyOlRDsSY+7PFs48J+N4/YQjiIbC8EWjCOrXAVgssCjAdGT8SBTwB8DbJntNCmGnDWbtaA77EQz4Y18i7ud+3VYoYtb7XMgtLUBurhm2SC/6exnDDXNuEXKcFjhNIUSDfvi8EQSjdsDugdUUBnR7fCMZs0AQgWBY/2ZfL/u70d3WiL17d2NPYwuau/yIQOfKfHXhS0FBfoQACSilYrfSlpWVYdq0aZg+fTr4F0ILCgpinwDjJ8GUMj5fqON5xIiZ9fWVUkofVhbDr8GZ1JJjqv0VrTWpseb4jiVWnE+p9jdT2vgYcWnkuKdvpnLO5rjpcE5HS2Ycs+GM14+cv4mmt5lgs9kMmxbGil/ZpiXkVHNOR0teqcbNCm3CHGK+tFT6S8aZ0DImLZWcqaOlo+WBa1TPmDSjOvpTR0snbia0SqnYxQn7YMTYV6XS0xqJF/eNx40/N7LksaCUMnxuZoxMxU0n52zVknUqx0K8v6lq04mbKa1SqR2D6bJS6vjEZZ6JF1iDrSuTBWarAy6HDbwVESxXWeyw2e1w2S0w61zVYMIjt0VCCAd86PWH4IMZZqcLbo8n9h1eTrsZus41oIhGdPHLC2+/Fx2+IHwON2y5OSjI8SCH/trcbjec+jXcrvc5cvNQUJKjcwkj0tuOzo5e9AQtCLsKkZeXgxyHCeaIbq+7H/0BM8K2PHhyPcjN88Cj24qZ0wG3zQqrzQWrxQxr1KeLaD3o7u1HnzcYyzsUDMIfiiCii3cDicr/Y5GAUurgewl+0qukpATjx4/H1KlTUVtbCz6362PDxAIvjP8opWC1WsHXRSNm1sUvRuObKyM6+lJDbSpx09UqlVp/GVcpBS7ZByNGjVLZp+UYMXcjfaUvNUql3t904mZCm86xkI6WnDPR32yOS96co0Ys3t+UtXqQ2IaRmPSlRktTPudQm0zOg712mCgWEwJCQAgIASEgBISAEDi2BEyOHLgLKjCxsghFuU7AbAHyylBUWoKJpR64rWZdykoih7AfYV8X2lt7dBHKBmt+JaonTkbthApUF7kOFNbYTlT/p4tP7W1o3dmCdr8VpvwKVNZOw+Sp02KfsJkyaRLGFRejvKoExRNLUWQPItLZieZd+9HSvBv7OzvQEbDBXVKDouJC5Fm98Lbtjf3lx/j26okDbfETO9PGV6C2JBf5JbWoGHdo++QJlagutMHe34rejg4094QQ5CfTdIbyGLsEWCQq1vOPc2fevHmYpOcjC2Fms3nsQpGeZxUBSVYICIHsIWDKnlQlUyEgBISAEBACQkAIZC+BaNAHf287WpsbsG/vHuzavRu79ur1/R1o7fYiEPaiv7MVbbt2Y++uZuxv70N/MIyIrxudrU3YtWcfdrX2ossbQDQcgL+7Fa37G7Fbt9HQ1ITGxgY07NuD3bt3YVdTKxq6fbrAFEIkpOP2daBj3z40HfBt0v605v370d6j29QFqS7qdzdhf0s3uvqDCAT70d/dgram3WhoaERrRw/6/BGEAl69vfXg9obGJjQdaK+pvRMtPXp/Twu62hO267YbG/Zhd0sH2np9CIWjkA9+Ze9cPiJzw0/5ia6ioiJMmTIl9kmvyspK5OXlxb7YnoUvpZThNkUgBISAEBACQmA4AlL8Go6O7BMCQkAICAEhIASEQFIERnaKBL3w97SiuakR+3Qh6qA1t6G5qx++sA/eng507mtE4z5dXOrywsvbA/296OloxT5dZNrX2YdufwjRSBhhbxe62poPbyveri4yNfcGENRFJiCkC2D96N3fjNb4/gPLRl20au3pRmd7WyxuE+N29sOrdZFoGEEdo6d1H5oa96Gloxu9gSjCR2w/2A+2qeM2dfejr7sZHVp32D7m39EXy39kWuIxmgk4HA7wE1+8vXHcuHHIz8+P3QIzmvssfRMCQkAICIHMEjBlNrxEFwJCQAgIgVFFQDojBISAEBACQmAEArzdkd83x+Vg38syglx2CwEhIASEgBAwTECKX4aRiUAIjExAPISAEBACQkAICAEhIAQGJ6CUin3ZvVJyeyPkRwgIASEgBI4LgWNZ/DouHZAgQkAICAEhIASEgBAQAkJACAgBISAEhEBGCUhwIXBCE5Di1wk9PJKcEBACQkAICAEhIASEgBAQAtlDQDIVAkJACAiBE5GAFL9OxFGRnISAEBACQkAICAEhkM0EJHchIASEgBAQAkJACJxABKT4dQINhqQiBISAEBACo4uA9EYICAEhIASEgBAQAkJACAiBzBOQ4lfmx0AyEAKjnYD0TwgIASEgBISAEBACQkAICAEhIASEQMYISPHruKGXQEJACAgBISAEhIAQEAJCQAgIASEgBITA6CcgPTzRCJii0SjC4bBho44m2pHZkRMHPptYMV/mnUrO6WgZk5ZKXOpo2aiNRCIZOQbTiZsJLedWqnGzVZvqfGZ/U9GSb6rHUTpaxqSlkjN1tExp2W+jsZlvqmNELS3VuJnSsr+p5pwNWvaNbDkXQqEQxISBzIHMzQEej+meN+LHM4/pZC2duJnWptPfYbVDvM/MVH+ZK+cGl8mOa9yPOVPHZXxbskvqGFe0I793JqN0WZF3smMT90snbqa16fR3tGrZL86jRDNxsH0+H4waB1i0yXFLlxX1RseH/hwfGteNGnXpxBVtcnMjXc7UGx1b+lNH47pRo45mVEd/6mhcN2rU0Yzq6E8djetGjTqaUR39qaNx3ajxTROPI7/fb/j8zJi0VLXpxE1Vm05/x6rW6Jyif5wV142aaIc/r8f59Pf3o7e3V0wYHDYHZE4c32OCr39848Ol0XNdMBiEaH1JXXscDVaBQCCpWInjGI+bipYavhlOdW5QyzYS80lmnRrRJjevhFVynDjvhNXQrPheiMdcopn0D6xWq2FTSiFTWqWU4XzZR6UUlBo7Wo4PjX03akqNLVZKpd5fMlYqtXmVjlap1I9BxqUZnRf0p47GdaNGHc2ojv7U0bhu1KijWSwWw+cO6miZ0CqlkIm4mepvNsZVKvUxUio9rdHjgP5krJQyfBwcJe2ojqtMJoRgQo85F52WQm1FYhZh0CkMjvtx0GUpQL/JiUg0CnMKr/tmszn2fiGV199MaqF/Us1ZS1O63mB/RZvc++hsZMX5lOr4Zkob58wlr12MWKZyznTcdFhlSktmI40tr3k5fxNNbzPBZrMZNi2MFb8yi2v+DAAACctJREFUoSXkVONmSkteqeY8lrQcn1T7mykt86WlM748eI3q0+kv86WlEpc6Wia0SqnYm2ejrJivUsrweY5xjr42ufMtx1ep459zOnHHopbzI5VjIV1W6cTNlFap1I7fOKt0OB8PrVImBCMKXrMHfdYC9NgKxYSBzIHjPgcK9PGXD79yIByJxgo6fC03Yjzn8M0S31wZ0dGXGmpTOeekq1UqtXMs4yqlUmKVrVqOEXPnmBkxapRKnVU6cTOhTedYSEdLzpnobzbHJW8jc5m+o72/vN7lPEo0U+ITWRcCx42ABBICQkAICAEhMIoI8JbfUCgIUyQAUzQ8inomXREC2UNA6VTNkSAQDiCoj8eoLoDpTfIQAkJACAiBTBM4AeJL8esEGARJQQgIASEgBISAEMhuAvzOr6DfB0vIC3NUv/nO7u5I9kIgOwlEo7BG/ECgH75+LyKRcHb2Q7IetQSkY0JACGSOgBS/MsdeIgsBISAEhIAQEAKjhIDNaoHLboMtEoBZm0J0lPRMuiEEjjqBY9RgFKZoBJawDzaEYbdZoZQ6RrGkWSEgBISAEMg2AlL8yrYRk3yFgBAQAkJACAiBE45AZWUlZs2cAbcVMIf94Ke/hi+AnXBdkISEQFYTYOGLhWeTPv5KCvMwa9YseDyerO6TJC8EhIAQEAJHj4AUv44eS2lJCAgBISAEjBIQfyEwSgi43W4UFuQjEg7C5O+BI9ANUyQIKYCNkgGWbpzQBBQisIZ9cAY6EfX1wWYxo7CwEPzi+RM6cUlOCAgBISAEjhsB03GLJIGEgBAYkoDsEAJCQAgIgewmwDfZLpcLOR4PHAjB4m2HNdQPsxTAsntgJfsTnEAUKnarYwDWYA+s/i647RawGO1wODDYX/s6wTsk6QkBISAEhMAxInAiFb+OURelWSEgBISAEBACQkAIHHsCfMO9YMEClJUWo6+jBc7+/XAGu2GOyifAjj19iTAWCfBWR37BvTvQDlNfKwL+fsyaNROTJk0aizikz0Ig2whIvkLguBKQ4tdxxS3BhIAQEAJCQAgIgdFKgJ8yYQGsoqICE8aPBz/1ZfZ1wuVvhzPYCXu4D5ZoAKZoWG6HHK2TQPp1DAlE9XET0cdPCNaID45QD1yBTjj9bYC3C8V5OZg3dy5KS0tht9uPYR5Hu2lpTwgIASEgBI4HASl+HQ/KEkMICAEhIASEgBAYMwSKioowcWIN8vNyke8wo8Dsh8PfAZsuhFmDvbCG+7V5Y2/g+SZezAerLmYIB5/MieHmQVjzCevjJtQHa6AHNm87POFuFNkiyHPZUFVViZkzZ8ZueRwzJxvpqBAQAkJACCRNQIpfSaMSRyEgBISAEBACx5aAtD56CPD7v045ZQFOPnk+JlRXIerrRbirGdaeJnj6m5DvbUShr0FMGMgcSHoONCLP2wRXXxNM+jgKdDbHvt9rxozpOP300+VWx9Fz+pSeCAEhIASOCQEpfh0TrNKoEBACaRAQqRAQAkIg6wnEb4HMz88Hb4OcO3sW5s+djZNmTcfc6VMwe/pkzJ466T02Y1INpk0cj1lTat+zbzD/xG2Z1E6tGZdyztmmZb41lWWYOXliSmNEfarjO6a10yZhzrTJmDdzKubPnomTT5qLKZMnoaiwEHl5eXKrY9afNaUDQkAICIFjS8AUjUYRDocNG3U00Y7Mjpw4jMZYDbSbrpb6VOIy30xoGZOWSs7U0bJRG4lEMnIMphM3E1rOy1TjinbgnDLS8UG+2XocjdS3wfazr7TB9o20jToamY3ke+R+6tKZk9SnGjdT2nT6m81aFsFycnIwZcoU8BMqU6dMxqRJtaidOBETB7EJEyZg/Pjxg+4bzD9xWya1jF1TU2M4b+rY35oUtNRkQjtu3LhYQZO5J/JPZj1TOY+WuLW1EzF50iRMmzoldotjdXU1bDYbeF5LPM/yebrnDbaR2GYy6zwvpxo309p0+pspLZklMy6JPsyVY8Rl4vZk1qmhpRNXtCNfj5IRx4jLZMYl0YfjQy2XiduTWWc8arlMxj/Rh5r0tcbfD8bjptPf0aplvzgmiWbioPl8Phg1ghZtctwyxYrjQzM6tvSnjnlz3aiJNrl5Qa7psqKe7Rg16tIZX+qNxqQ/dTSuGzXqaEZ19KeOxnWjRh3NqI7+1NG4btRCoRAyNUaM6/f7Db8uxHMW7cjngDgro/OC/nGtcD4+nMncqAWDwZSP3/j4Go1J/0xrU52TvEBNRUvOovUlda4WVslx4nEkrDLMKon3pfExCgQCSc1/jmvcqOGb4VTOOXEtl/H2kl1Sw7hcJquJ+1Ej2uTmpbBKjhPn1mhnxfdgPG4STf9C0gSr1WrYlFLQYsM6xlJKQSkl2iS4K5U6K44PjcyNmlKpx1VKtMny5vgolfqxQH2ysRL9qFMqtbjU0iwWi+FjmDqaaEc+55KTUgrCKjlW5JUqK6VS56yUaBPPLUOtc3yUyhyrofIabns85+F8htpnNptTvs5JJ2462nRyzmZtKucN9hf6J1WtUmrEc/tgc4txlRLtYGyO3DYWWekpmfK8Eu3I1xqcY5xXwio7WHGsOGZGjOf0VMf3aGjTyVm0752XvCbieCaa3maKfVyYHxk2YloYK34Z0cR9qeUAxZ8bWWarlnkb6Wfclzpa/LmRJXU0I5q4L3W0+HMjS+poRjRxX86LsaRlX2k8MccZJLtMhxVj0lKJSx0t2TwT/aijJW5Ldp06pVTK5yulskvL8VXq+OecTtxs1XJuJTsPE/3YX2pTOY6oVSq18aU2nbiZ0iqlYgXzRIYjrMeOd/ZXqbGj5QW0Uqn1Nx1tNnNmv5OZS4k+2dzfVM85fAMgWlvsvJI4F45c59wgq1TmFTXUpsI5Xa1S6Z03GP9IFiM9p0YpFSu6jeR75P5MajlGjH9kTiM9p0ap1PubTtyxpOXxM5b6y3nF/rLfI83BI/fHtVweuW+k59QwLpcj+R65n5oTXcvrXeaYaKbEJ7IuBISAEBACJxoByUcICAEhIASEgBAQAkJACAgBISAE0iEgxa906In2+BGQSEJACAgBISAEhIAQEAJCQAgIASEgBITA6CdwDHooxa9jAFWaFAJCQAgIASEgBISAEBACQkAICAEhkA4B0QoBIXD0CEjx6+ixlJaEgBAQAkJACAgBISAEhIAQOLoEpDUhIASEgBAQAmkTkOJX2gilASEgBISAEBACQkAIHGsC0r4QEAJCQAgIASEgBIRAqgSk+JUqOdEJASEgBITA8ScgEYWAEBACQkAICAEhIASEgBAQAgYJSPHLIDBxFwInAgHJQQgIASEgBISAEBACQkAICAEhIASEgBBIjsD/BwAA///agEX/AAAABklEQVQDAIa5PvRPympuAAAAAElFTkSuQmCC"/>
          <p:cNvSpPr>
            <a:spLocks noChangeAspect="1" noChangeArrowheads="1"/>
          </p:cNvSpPr>
          <p:nvPr/>
        </p:nvSpPr>
        <p:spPr bwMode="auto">
          <a:xfrm>
            <a:off x="130175" y="-1676400"/>
            <a:ext cx="5943600" cy="3619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2" name="AutoShape 8" descr="data:image/png;base64,iVBORw0KGgoAAAANSUhEUgAABL8AAALjCAYAAADz4KchAAAQAElEQVR4AexdB2AcxdX+5vrp1Hsvltx7wWCKbWx6aCGAaYE/CSSkkUYqECAkJCEhBAgdkhC66R1TDLj3KldZvXedrvf/vZPPnG2V25NtWfKs93lmZ9837803O7O7b3dPqrq6+kBLS6tiaW5uCbBIbOuA3DFPLMeaq6am5gDLsbbLbWWRdo/uscF9y9LS0jLgMdhyyBjn/mE5tDySbcaxRKJ7qA7jWA4tj2SbcSyR6B6qwziWlkFxNRielWO5b5uamqKaZ7mtzc3NdFwotyuxA4/blv3jaTBcNdH83NjYdML1L3MW4i/SlDF8PHMaKSakx5jBYLmfuI5QfZGmjBtM/zI+GruMkdjIxvBguGKOZf8efZ4H00eDwcr+jaxveT4cDM9Dh20OnODjl64PI+vjoeujluA9LNvn40yJMEb2b2tEfcxc8XzHqRKOWZcxQ4VV0r8hP9lXFlVXVxcSExMUSUJCAmJijEGR2IG5i5Yr5nYwWI1GDRauR6kMxu6RwPIxFq3PwwsbExxHCQnxisYgc6PVaqBWq5FA45G3lUhMTAyMRiNhldsdKqzJFEM+G6Ly+SvswOP1UB6HCqvTaaFSqQfRXiNho22vxB56HPS23XNsGBEfr5xnvV5H41dF2DjFY38wdk0mE40j9ln52B8s1mAw0jEZnd2hwMbG9nCVEMX8bDDoafwKxMXFKu7fHruGqLiS2ISI+R4MVwaDAUIAsbFD07/x8fHobU7qryzU3uGFjaX5yhDVPMl9w/0UH9/XHNv3sWI0GgAEqH9N6I/T3vYNxi7PF9H63IPVR8XViYY10vVvIBCAia4re+vD/spONK5C7Y2LUz6O4uj8x+fCuGOM5fvQQMAfvL/qry9728e+9visfG4/0bA8t0bL1WCwPG65f400T/fWh4eWxdFxqNPpwPdVLCqPxw2tVqtIGKimm26NRqMIx3ZONCy3mbli4bxSYRyLUhzrq1QquvhWKe4jxrJNFs4rFcaxKMWxPh9TjOXjhLeVyPDEqukGWB1VH/X0r4gKq9kfGFXCb0h3qLB8XLCE/FCSMo5FCSakyziW0LaSlHEsSjAhXe5fvrkKbStJ2SaLEkxINzSOQttK0hMXq/xcyP0LWpTwG9L9imfldnn8Rn9sRD9f9dhVRT1fqdXHHqum6xx1lHZVdP4FLaE+U5J+1b/Krs3YhmJs2PXfcMay79x+JcIYNfUxp0pwrKtWq6h3QcdzNGNQEzzvR2OXMWryWauNzq6KjsvhhVVHfR2roesctVpFfaR8HKmJY9DCqTZsjESW5/5VRWW3p38Hg43uerLHrpoemEd3XDFPXEdk/HzVH4wZCizb5OAmp8faZxWNQW53NHaHEqvVRndssM/RYLU07qLFcr8GKLjJKdejTDRRzzla4qjH56+OcS21IzIZvN1ojivtfp+jwTKG28upNuJ29nDDmGix3K+ghdNI7arVqmC/qmj8qQgrV8mAZEAyIBmQDJywDMiGSwYkA5IByYBkQDIgGZAMSAYkAyObARn8Gtn9K1snGYiUAaknGZAMSAYkA5IByYBkQDIgGZAMSAYkA5KBEcmADH4d1K1yQzIgGZAMSAYkA5IByYBkQDIgGZAMSAYkA5KBkc+AbOGJxIAMfp1IvS3bKhmQDEgGJAOSAcmAZEAyIBmQDEgGwhmQecmAZEAycAIwIINfJ0AnyyZKBiQDkgHJgGRAMiAZkAz0z4DcKxmQDEgGJAOSAcnAyGVA5ff74Xa7FQvjWCR2YO6YJxbJleTq0GOAjwsWj8czJGNwMHaHAst/vSVau8MN6/P5MBQ+D8bukcAeOkYi2Q7ZjUT3UJ0jgY3mmAzZjRYb7bzBdgfA9jkXDRY7FMczt3Uo7DJX0dqV2IGvFULjOMSV1+vt87gN6R6aDhbLtwbRjl8+NobK52jtcnuHIzbaPoq2vcwRY6OxO5TYaI9J9nm4YXnscx+x74fOCwNtMzba9jJ2MHZPJCz3TbTtDWGZ74H689D9ISynh+4baJsxg/WZ6xjIzqH7GcN2B9PekYrla0DmJlxOuOBXNJ3LBxmTNxgs47kepcI4FqU41mccC+eVCuNYlOJYn3EsnFcqzHG0WMaxKLXJ+oxj4bxSYRyLUhzrM46F80olxFU0F1hsk0WpTdZnHAvnlQrjWJTiWJ9xLJxXKoxjiRz31c0X41iGAssXWENhd6jay3YHczwPNyz3b7Q+n0hYnuuiba/EfjWXDTSXSK4kV30dI8P52OAbw77a1Vc5Y3jO4bQvnb7KQ1wNNyzfHEbr83DDcjuj9VliI58nh4orHoOyfyPrp6Hqo2Nll+8r+FgIF5VarYbRaFQsjGMZbliNRqO4rdxGbutgsIznepQK41iU4lifcSycVyqMUw/BscEcs22l/rI+41g4r1QYx6IUx/qMY+G8UmEci1Ic64e4MhgMio9ptsnC9SgVxrEoxbE+41g4r1QYxzKY9g4nLPevSqVCtD5LbGTntcHwfCSwer1e8fg9EnajOa5OVLvR9JFWqwWPwWiwIZ6HG1YIgWh9FkJiIzkn8nElRHRcSWxk5wTuhxBXOp1O8fwcwkYzFkLYwdiV2IH7mXkGLdFyRVCcKFhuZ7TtHSrsYPp3qHw+ruxGGBcK+cx887ypRI4ElusYyCbfN/LxGy4qIQR4h1IRQkAIiY2ENyEkV5HwxDpCnJhc8U0St1+JCDF4rgZjdyiwoEUJRyFdIQQhEfVcx+BQXUpSIQRDh8SuECIqu9yvQpw4WCHEoM9lzJmS44J1hRDghfNKRQgR9Dlau0KIYGDmWNsFLdH6TNCofR4sVilPrC+EYLNRj0EGcz1KhfkdKqwQIur2CjE4LLc7Gq6EEFEdV2wPtCi1yfqMFUJEZVcIMaixD1rYPvuhRIQQhETUPjN4ONllX6P1+UhglfRNSDdkN7StJA1hOVWCY13GDCVXbJ/9UCKMGcjnvupjrBAiqrHAWNDCaV/191XOGIIec7tCCDYblV0hosceifYKIRSfk46EXa6jr37sq5wxoIXTvnT6KmcMQYPnhr50+io/Eliuo6/6+ypnDPvMaV86fZUzhrFCiAH7V4ieYxBhiyosL7OSAcmAZEAyIBmQDEgGJAOSAcmAZEAyIBmQDEgGJAOSgRHFgAx+jajulI2RDEgGJAOSAcmAZODIMSBrkgxIBiQDkgHJgGRAMiAZGAkMyODXSOhF2QbJgGRAMnA0GZB1SwYkA5IByYBkQDIgGZAMSAYkA5KBYcyADH4N486Trh9bBqQ1yYBkQDIgGZAMSAYkA5IByYBkQDIgGZAMSAaGHwNKg1/Dr4XSY8mAZEAyIBmQDEgGJAOSAcmAZEAyIBmQDEgGlDIg9SUDI4YBGfwaMV0pGyIZkAxIBiQDkgHJgGRAMiAZkAwceQZkjZIByYBkQDIw3BmQwa/h3oPSf8mAZEAyIBmQDEgGJAPHggFpQzIgGZAMSAYkA5IBycAwZUAGv4Zpx0m3JQOSAcmAZGBoGJBWJQOSAcmAZEAyIBmQDEgGJAOSgeHFgAx+Da/+kt5KBo4XBqQfkgHJgGRAMiAZkAxIBiQDkgHJgGRAMiAZGBYMyODXoLpJgiUDkgHJgGRAMiAZkAxIBiQDkgHJgGRAMiAZGPkMyBYOZwZk8Gs49570XTIgGZAMSAYkA5IByYBkQDIgGZAMHEsGpC3JgGRAMjAMGVB5vV7YbDZFYrVa4XQ6gxIN1uVyDSsstzFan0NYxnNeqTCORSmO9blvWTivVNgmi1Ic6zOOhfNKhY+rwWL5+IzW7lBguc1K/WV9j8eDaPuXbbJwPUqFcSxKcazPOBbOKxXGDfbYUGqT9YfKLvev3+9XNDezvyyD8dnhcCBangeDHYzPQ4212+2K+ynUv9FgQ+0dbli3241ofR4slseFUmGe2a5SHOszjsdvNO3lccR4rkepMHYoxu9Q242WZ+YqGiz3TyAQALc72j6Kxi7bi9ZnxrLf0dodbtjQ+I2mvdxW7l+uI5r+ZXw0doe6j9h+tO0dTlgeQ3zPPhT9y+f+aI+NwWCH2zHJHEXrc6h/OVV6PA/G7lBjoxmDIZ+jxfIxeayxPG55/EbSv3yfzLrhEgx+8Q2/EuEDiQ2ycSU41mUs41h4W4kMFZZ9ZH9ZOK9UGMeiFMf6jGPhvFLhDmdRimN9tsnCeaXCOBalONZnHAvnlQrjWPg4GU5YHkvR+Mx96/P5gjfd0bQ3WrvMscRaEQnng+GKTyjcv3xiisRWuM5g7A4Vlk+e0R5XwxHLF3UcHIlm7B9n7Y1oLAy1z9GMo5DP0WBD/RsNdjB2Gcu2oz2uJDayuZ3nKh6/0fav5DkyngdzPHPfcD9FMxYYx8Evth9+bo0kPxi7EhvZccH9MBiuQv3L1ztclxIJ2eVUCY51GcO2OeVtJcKYwWB5zuE6lNhkXcYMNyz3Kwc7OOU2KJHh2N6h9Hkwx2S0WO5Xnp8ZP1Df8r0UHwvhotLpdEhKSlIsJpMJsbGxinFsa7hi2W/2X6kwjkUpjvUZx8J5pcJ9y6IUx/psk4XzSoVxLEpxrM/HlMRGNh71ej20Wi0SExMVj8MjwXPiIOyOPGzvfRbiOZr2cv9qNBokJCRE1b8xMTFRHxsS23t/8hwVLnFxcYiWK4PBALVajWiOjcHYHc7YaMZCqL3HGms0GoP9e6zthto7FMcVtzlau8MNy+NepVIhPj5e8fzMfRRte9mexEY2PzNX3E/RHJOM4/7lvgqf8yPJh+xGM/YlNrK+5X4YDFfcv0KIqO5j2S6PwWj790TCMkfRtncwWL6P5GAHp3ysKJHB2B1qLB+bStrKuiGfhxOW762EEIikf/leio+FcKG5XQUOkCgVviljUYpjfcaxcF6pMI5FKY71GcfCeaXCOA40KMWxPmNZOK9UGMeiFMf61Llg4bxSYZssinAUSGV9xrFwXqkwjkUpjvUZx8J5pcI4FqU41mccC+eVCuNYojm2uG9ZlNpkfbbJEo1dxrFwPUqFcSxKcazPOA4WcF6pDEcst1UIccznZz4mmC+lHLP+iYZlnli43dx+JRLq32iwbJNluGG5zdH6zFgl/IZ0maehwLJNIUTwAUXIl0hT5ojxkeqH6w0llrkO9yXSPPs8WCzXEam9kB5j2C6nobJIU+4fIaLv32jtMo4lGp8Zx35LrG7A8yrzxDdLzFmkx0RIj/llfGhbSTrUWLavxF/WZQy3l1PeViKMGQos9+tg+pfx7LuStrIuY4aivUNll3kaivay3cH071D4PFR9dETsarUDzql8/IfLYOyG+pf7KbzO3vJ8n8zHQriowjdkXjIgGZAMSAYkA5IByYBkQDIgGZAMSAYkA5KByBiQWpIBycDwYEAGv4ZHP0kvJQOSAcmAZEAyIBmQDEgGJAPHKwPSL8mAZEAyIBmQDBzXDMjg13HdPdI5yYBkQDIgGZAMSAaGDwPSU8mAZEAyIBmQDEgGJAOSgeORARn8UD8TrgAAEABJREFUOh57RfokGZAMSAaGMwPSd8mAZEAyIBmQDEgGJAOSAcmAZEAycBwxIINfx1FnSFdGFgOyNZIByYBkQDIgGZAMSAYkA5IByYBkQDIgGZAMDD0DRzv4NfQtlB5IBiQDkgHJgGRAMiAZkAxIBiQDkgHJgGRAMnC0GZD1SwaOWwZk8Ou47RrpmGRAMiAZkAxIBiQDkgHJgGRAMjD8GJAeSwYkA5IBycDxxoAMfh1vPSL9kQxIBiQDkgHJgGRAMjASGJBtkAxIBiQDkgHJgGRAMnCcMCCDX8dJR0g3JAOSAcmAZGBkMiBbJRmQDEgGJAOSgeHAgNfrhdVqRUVFBXbt3o29Zfuwr7yCtitRWXm4VFdXo66uDpz2tr+/MsYMBba2thYtLS3gtD//ets3WJ/r6+uj5kpiDz/+eusj7tfB9O/R4rmiopLGUjn2lJVh165dqKqqgt1uh8/nGw5Tw4jxUQa/RkxXyoZIBo5rBqRzkgHJgGRAMiAZkAxIBiQDxyEDgUAAbrcbFosFra2tKN2xA+s3bsamraXYUroLW3fuxradew6THXv2YU95FUp3lx22rzf98LKhwu7eV4mqukbs3Fs+bHweKq6Gyi4fT9EeV7vKKlBd3wROw4+3SPKDsTsQduuO3diyfRc20phaR2Nrx85daG/vCI45l8t1HM4KI9MlGfw6pv0qjUkGJAOSAcmAZEAyIBmQDEgGJAOSgeOHAX7ja9u2bVi/fgPKKyrhVemhSciAJzYDtphMmA1Z6AhKNqVSOgySA8lBpMcA62XBbMwKjiVvbCa0NLbcATX2lpVh3br12LlzJzgAffzMCCPXE5Xf7w9G+jnar0QYx6IEE9JlHEtoW0nKOBYlmJAu41hC20pSxrEowYR0GccHdGhbScpYFiWYkC7jWELbSlL2dyiwbJNFia8hXcaxhLaVpIxjUYIJ6TKOJbStJGUci8fjUTwOGceixF5Il3Esg7E7FFg+LqO1K7HuiI4xfv06Wq4kNjKOeRwOlqtoxy/bHQos24z2uBqOWOY52vZKrPJxxDfuPK6USIjnaLF8axDN+Wiwdvm4GozPEjvw8cV9xP0bDVeMYWw0x8ZQYdvb21FGN+EtrW3osLnQ5lbDoU2Ax5AEty4ebo2JJAZutTF6kVjJ3Yl+DGhi4NHGwqOLg8eYDLs2Hq0ugQ6rA80trdi7dy86OzsjulYPP9eF5g2et8LLI8mPdCxfP/J8HC6DCn5FQzJ3BDsisQOffENcMV+cVyqMY1GKY33uH4mNrI+GmqtoLrCG2mc+xpTKYHzmY5lFqU3WZxwL55UK41iU4lif28s3OZxXKmyTRSmO9RnHwnmlwjgWpTjWZxwL55UK41iU4lifcSycVyqMY4lmDDJuMP3L2MHYPdbY0PEcjV2JjexcxMev5Or45kr2UeT9M5Rc8Q0hz7Gcsh9KJDQGhwuWf9+rtq4O20p3wOHxIxCTCJs+FTZdIpyaWHhVOviFGgEIun9koUSukgHJgEIGRHAM+WgseVX64NiyaZPAYw005qxON7Zs24b6+obgb+4pmXN4rmFnOFWCY13GjGQsX2tz+8JFpVarYTQaFQvjNBqNYhzbGkos22YflArjWJTiWJ9xLJxXKoxjUYpjfcaxcF6pMI5FKY71GcfCeaXCOBalONbn4/FExBoMBsXjMMTViYLl44IlmvYyjuVYY7mPVCoVorUrsZGd17hvo+VqqPpoMHaPA2xU8xX3kV6vl9gBrtdC/TsUXAkhEK1dISSWr2MGEu5fIaLjSqvVQgiJHYhj3h/iSqfTKZ5zhhOWjyd+26ShoQFxiclwx6TBoU2ET6WhG3UV5CIZkAwcPQYCNB/7VFrYKQjmobGXQGOwprY2+IcllFz78zzFXvLcw/OXEhnpWL7GZ27CRSWEAO9QKkKI4ElUKY71hRg6LF9Asw9KRQiBwWCFECcUz0JE117mWIjosEIM3XElxOB85nZHc0wKMTi7Sm2yvhBDxzNoYR+UihCCkIh6DDJYqU3WF0IwtBe76gHLhBgcVggxoA328VDhY1EIiT2Ul962hRDB8yBz1tv+/soYA1r60+lrnxDR2xVi6LDU3KjOo0IIhkZ1PAsxNNjB9O9wxQohouojbq8Qg8NyHX2Nl77KGSOEiOqYZCxo6avu/soZK4SI2q4Q0WGF6BkLbL8//3rbJ8SJhWWOQAunvfHRXxljCBr1WDhWWH6zjX9k22azw+ET8MekBD/J8qp0MvDFnSBFMnDUGRDBseZV6+HVxQXHIL99abPZgp8+svn+5prQvtCcw2moLNKUMWyH00gxIT3GHO9YIXrOXexnSFShjEwlA8ecAWlQMiAZkAxIBiQDkgHJgGRAMiAZOKYMOJ3O4F+aoygsYIiHXZcEr1pHN+MH3ywGAoDLAdgtgxenDXC7AvD7fAgE/KD/jmmbpTHJwPHIQAACXpUeNhqDwhALfwBoa2uDa6T+Bcgh7gQZ/BriDpDmJQOSAcmAZEAyIBmQDEgGJAOSAcnAsWKAb663btuKLpsLPrUevj4+dfR6gC1f+LD0Fe+g5PNXvVj1fgB7Nzph6aQbe7sdPp/3WDX3uLMjHZIMhDPgFxwA08KrNqC9246NGzeio6MjXEXmjxADMvh1hIiU1UgGJAOSAcnA0DDAP9rJfyFnz5492E1Stq8c5RWVwd9NqKzsP62pqUFdXV1EuofWFcJWVVUpxtfX16O5uRnRYNlubW3tsMMyz9G0l9s63LCh/q2urlZ8bHD/RtvegbAVNC72lZdjz94y7Ny5C/xbP/wGSG8/Cjs0o1laPYEYkE0dQgb4j49YbXa4Ahp4VXoE0MctYQDwuDRwO3RwO3vEQ+kBofID+fByztO+II5Sl52wlFq7HGiuq4LV3AmP2zWEDEjTkoHjiQERHINeCkQ7A2pYrFZ4vDI4fDR6qI+Z7miYknVKBiQDkgHJgGTgyDHAN+x8426xWNDY2IhNmzdjw6Yt2LS1FFtKd2Hrjt3YtnNPv7Jzbzl2lVVg+669/er1Vs9gsHsrqlFeXYfS3WVR2d29rzJqn4cbdseefYjW56HC7imvQkVNfQT9u+ew/j+aPvOY2LRtJzZs2Yp1GzZib9k+cODYZreDb4aP3OiUNUkGJAPHMwMqtQZavRE+LYlK26erKrVAeq4RRWNNGDshFmMnfiVjaHsMbQdTzpOMHh+L0ZzulxLaLh5nwijC5xTFQKOzo6FqH7o72yio5uzTrtwhGTgRGQgGomlM6g1GqFXqE5GCo95mGfw66hRLA5IByYBkQDLQLwNR7uzu7saaNWtRWroDre2d0JiSIOIz4IrNhNWYiS5DFjqCkk2plA6D5ODE5SALnTQWumlcOE2Z8MdlQp+YgW6HGzt27cKqVauCbxJGORQlTDIgGRhmDKhUAlqNBgGVFn6h7tN7tUZg/IwYXHRpIn74f0n40Q1J+AHJ969Pws0k3/tmEr5LctN1ifjOtT3yrasTcf1VibhuUY9cc2UirvxGImadZkRSug+WznY4HTZ45ZstffIud5yYDPhoLPrVWvBfbuQxemKycHRbLYNfR5dfWbtkIGIGpKJkQDIQOQNNTU0o27cP7Z2d6HB40RUwwG1IhkefGPyLVW6NCW5NDNxqFiOlUtxqycGJy0EMXNT/Lh4T2lh4dAnwGJNhETFocwTQ2W1DfUNjMAAmf2Q38nlIakoGhisDKiGgVqso+KWm4Ffft4MqASQma5Cdo0VRngYZGQIpqUByCpBKKW9nZ6mQkiaQmBxAAklahgpp6QLxlI9L9Af35eZqkJiiglbvh8fthM/LP3ofwPBZ2FcH7K07ULfqOax7/0NsXLMLjTbA6Rs+rZCeDp6BgN8HHx3Dzu4O2DuaIxa33QK/192vAwFBY1GooVapIAQNvn615c5oGFBFAzqKGFm1ZEAyIBmQDEgG+mTA7/eDP3Usr6jAzt17EdDo4TMmw6ZPgU2XCJfGBK9KF7yYD0BeOPRJpNxxAjLQ85siPqGBR22AQxsP/gtvTkMK1DEJaO3owo6dO9HV1QX5CeQJeHjIJp9QDAghoKIbbL7ZHvBcGQjA5/PD4fKhzexGQ5sD9SSNHU60dbvRbfegudOJ+vae8g4qC+nVkV47bXu8fvhIAnQOx7BdrLDUrkLZu/diyTP/xmcfrENFN0DNP/It8rvhdVoosNIKi9kKu9MDP1kJkIzAdVg1KUDBL6/LAVtbPcz1+9BVV9avmOvLgnrO7nb4PAMEv/i6Vago+CUghBhWvAwXZ2Xwa7j0lPRTMiAZkAxIBtDzqeMatLW1Qx+XBJshDU5NLPx0Qw/ICwXIRTKggIGAUMOjMsBKwWPEpkKt0WHLli3BN8AUVCNVJQOSgUEzMJQV9H/u5ICLn/7j4IuHgmBuCmK5PT5wykEtjxeUD8DtCcDlDcDj6xGnxw+X20figdPtgddLARwKHAxlS4eF7QAxbd2NxtUv4qM//BzPP/0qPl5dBoqzgageFk0YyU4KlQYavRH85lcXBb86qnahP+ms2QtzQyX8dPyrtLoBqOl/LA4AlrsjYEAGvyIgSapIBiQDkgHJwNAz4Ha7YbXZYDab4Qho4DMkwRN800uLgAx8DX0HSQ+GHQM8bvwcAFMb4NXHw6uLR7fNEfxLU/yGpf9Yv6Ux7BiUDksGRjYDAWpeIBAAi48iYCxeCm65SXoCXwF4qdxDQS83CwW8OP+VeCko1iNerxdyTiFCB1yJda8Z9tYqNG7fiMp9NWhqswQDX7RnQLRUOLoMCCGgogdFGoMJKrUWbpu5X+G3vXSmeKh1BqgocIYBFxkAG5CiQSjI4NcgyJNQyYBkQDIgGTh2DNgo8GXp7oZGp6fAVwIcdKPuoxt3HBL44gfLThvgsA5enHbA4/YHL9j54h/HYJEmJAPHmoEAVPCo6Um2PhFquqB3uz3BvwLp88kfsznWfSHtSQaONwb4U0UOWlGMCzwleCnw1SN+CnyR8Dbt9Po474eH8sG3v7y07fXBSyAPpT7az3VF3L4Dn/61wdLdBYu5E/YOypN0d3Sgu9MCp8tLPnCNAfhcZjgtbVTeBrvDDqfdBifpWq12ONw8lwUQ8NjhsnWim8oPSGcbbHYn3OQv19QjfiDghsfSFbTZ3dFKmHZYLVSnB6Cm9KjRo7eeOrtoP9k+YIt2H+S/FQ4nAamY14DXCa+d7JoJE+4LtbGb/LZ3W+G2u8CIgM8Jj70LFtaj8p56uL3dPe3l8nAJ+iDfEWOej4pQ8EuoVIhNzYaJRKjUAJWhl0UIAR0FvpLyx0AfmwhBuF7UZNExZEB1DG1JU5IByYBkIFIGpJ5k4DAG6urqsHvvPjj9avhU+j4/dTS3B7DyXR+WvuIdlHz5ug9rPwSqdtpg7eqA2+WEny7iD3NMFkgGRgAD/AaYV6WDT21AQ0sbduzYAbvdPgJaJpsgGZAMDIYBfyBAD4BIOA0KQPGtHqEYEcW+wC+Jct4TDEgAABAASURBVEAoXFiH94XK/JQJcGEkzgQoWGXdifoVz+PDe36G555+AC89cR8+vPsWPEfy5N134t/3/herNteikaapgNeF9s2PY80Lt+CZP96KT5d/gnUfv4XVlH9p8Sf4ckcjAj4v7Ps+wta3/oYng3XcEkyfvudWvPXhGpRW0ROzA76Z4fOUYs+L9+OjoO5PSfcOLP7fO1i1F+igB2xBVXraZi9fgm1v34cn7/kFnly8BF+QLQQ/XdyFhlX86eLP8PzTr+GLNWVBCP9nb1yPmiW34O2HbqF6w+TRP+Ppj9/Gp/9+Fds+XoNarr9+OaqW/Asv/+Fn+M9Tr+Lz1WVUvRftW57CuhfDsOwn6Tz5ykf4vLSRzUg5igwY4lNgSs6koFYC1Bptr5Y0hhgYE1IQm5YL/lSyVyVZeEwZUPlptnK73VAqjGNRimN9xrFwXqkwjkUpjvUZx8J5pcI4FqU41mccvzHAeWXippOJH4PBsm2lNlmfbQ4Flm2ysA9KhXEsSnGszzgWzisVxrEoxbE+41g8Hk/UY/BEwvJxGW17JTayed5HwZ1ouTraWLvdAavDCZfKAJ+q708dA34Bl11LousRB6UhsVM+JFzWW57KnCQuErdTB3O7GW2NdXBYuuEd4MdKj+kZXBqTDBxBBgIQFFBWw6sxwuEJBD99dLlcEZ2bjvbY5/NlbxKyy59T9ba/v7LBYpn6aM5Hg7XL83O07WWfJdY94DHNfRQtV8zvcMCG/GRfBxIOWPkpaEW3jKCkR/wUACM5KLgV2F9GSqFyyiKU91EFfgqeDWSvZz9V5jHD3lKJxm0bUbm+Bi2tamiKxyItJx4mXwvat36BHZ+tw56t1egI+GHtKEN75QaUbVuH7V98gE3LP8bm7Ruxu6YRLc118DVtROm6FSjdXYNuTR4Ss0cjKyMRSaIBDVs/wXbat6PaAovDAnvrXtSveRs7Nu9GTZuAJmsc0gpHIzM7HYkmQKvu8RJk12tpRGftTuwjW/uqG9Hc5aCd5L+3G47WKjRs3xT8dLG5zULqPlirP0fVpnewduVmtDjioE8bj7ziccjLTUCsXqCr2Q9tQhLiUhNhEAJqfRKMqfnIIp2c3EzEogkd21/A9jWfY29FOzzx45GcR3UU5CInUwO/wwFb0AfI5SgyoNbpYYhPRnxWETQGOih6sWVMTIcpJRta2q9Sa3rR6K2op4zHaH/nsNA+1mMEz1uhskjTkY7105zD3ITLoIJf0ZDMncGOSKx7wJPvkeCKueZ6lAr3j8RG1keSq8h44mNQcqWMK77JYd6UCo9dFqU41mccC+eVCuNYlOJYn3EsnO9L+HVxtc4I/jzLJ/q+iNAZ1MgZFYNR40wYMzEWYyccLmOo7CAZH4vRVDaa0mLCsRSONiGrwEgBr0601FXCZumiPH+EEH4alXnJwMhhIEA3Wh61AaBxpqULey8Fw/saj+HlPLfzfDWYYJDEDnx+kDwPzFHouBwMV3xDyMczp6H6Ik0HY/dYYtlWZDNXgAI29CCebiI5kBUuPgpkHSTBYFgAPkr9pMgpC0FBm8F6wBuRGA7XoQdaaEtEQuZcTPjxbbjgpm9iwdxi5GA3apcux84VO9BENp37MfyGdtOWTaguL0NTcirUsXroHPVw7PkAa1dtR7k5HUXn/wTnfvu3uPyGG3DemWOgb/gCe1a8hy+3tqC1owmdFRux453F2NWhg3fChTjtW3fgkh/8DBd8fSFmFAKJMfuNKUr8xIGdgnYvYdey97B8axxiJ12D06+/A4t+fDsW3fR/OPvMhRgdNw6Tzp6PsadPRbZQwZAxC7lnXI8Lqe2XLzoXU3LMqF9+Lzas24ta90QUX/gbnPud27DoB7fgyhu+jlkl+cjQaRR5JpWjY0AbE4fE/LE47JNGOpcKtRqxaTkwkYC2lVqIdP5hPa6b00jnqZAeY0Yy1t/LfKNSq9UwGo2KhXEajUYxjm0NJZZtsw9KhXEsSnGszzgWzisVxrEoxbE+41g4r1QYx6IUx/qMY+G8UmEci1Ic6/PxeCJiDQaD4nEY4kpiB577hpIrlYoueqLoXx4HIxGr1+mg0WrhV2sRoAtC9LHEJagxc24crrw8ET/6v6Sg/JDSH9yQhJtJvnd9Er73zSTcdG0ibiT59jWJ+D+SG65OxDev6pFrrkzERRfHY+JJNL5incHfGnE7HXTd7u3DqiyWDIwEBgS8HFimMaajsWaIcP7heVIIAb1eH9X5SAiJ5euYQ+XQ7aHiWUvHghDR9dFQY3V03jiUx4G2Qz6PZCy3MaIZKwAEAn469wWCQS3+WSwfRbK8dFPp81EZCwWeuNxL5bzPR/s47w9ug3Ckx3mKhPmprojshiupBJAbD21mLOLo3K+Jy0VsdiZyRwdgNHXB4+6GpZPseHpAKo0eRQtvxlk/eAjfvf3v+O4Vp2BahgV7N34JW1csTHElyC1MgSFGB21cIhIKxyPLGAtDdzdq9u5B+771qNq3D6vK1ejIn4TEiWMwNgmI1fbUH/3/ZgT8e9G2y4qOsiwI1ZlIyUxDUjrVKKiNseOQXTILZy8Yi7TUWCo8dKXOQDe8TgssbYDXDXRau7Gtcg+6bVZAlwZV8hxMP2kypkzKOhQst48CA2qtPvhZY0xyejAAFjKh0RlgSsmCMSkNupi4ULGiVBfh3MV6XDGP6YHmtkP3j3Qs3w8xN+GiEkKAdygVIQQFMYcflm8IlbaV9YUQGAxWCHFC8SxEdO1ljoWIDivE8DwmhRBRHVtCDN/28phSKkII8KIUx/pCnHhYIURUc85gxuBRx2rUwbHiF+p+g19anUBKmgY5uVoU5KqRlkbbKUByKpCaBmRmqpCZpQpuJ6YEkETlGZlqpKQKxCcFEJsYQHqGCllZGsQnqqBWe+ki00UX8H4E6Ek35HIsGZC2emHA76Nj0mmHw9wGe2dzROLoaoXHaQNje6kyWBSACH76KFRqaOjhKIua0oHkqI/9PnwI2eV0IB8P3c8YIURwTjl030DbjAUtA+n1tp+xQoio7QoRPRa0sP3e/OqvTAhBSETlsxBiSLH9tauvfcwRO81pXzp9lTOGsX3t76/8WGJDttjXgSRAwayegBbgpWCXh4JYPq8X/NaI1+uD10PCKYmPxEPi5f1+H3w+Egp89QTD6BxK+YHsHbafj6EYLVRGDTS0U2iM0BgNiIkLQK1x05zmAQeCyE3aCwh6cBibMRqZY2ahZPIMlBSkIsngQXd7CzweLT1Ei4XJpKdzuwoqgwm69Gwk6Q0wmu2wldXD2taCLosFrVYBtykB2sR4xOsAjQqDW7wOwNYIS4cTVm88RGYJ4hJNMBm4WhonmgQY45KRmRkHg4FbyuXhQjrEgD4mBWk5E6A3xMHdUYuOjW9g05KX8Pnbi/Hlh5+gvtUCt8oYDpT5o8QAH2scADOlZgeDXULQQSIEtBRMTcgppoBYElSa6KKmPEbVfZz7wstZj5vHaXh5JHnGjGSsEDxmuIVfCfXQVxsyJxmQDEgGJAPHIwPSJ2aAntaAT9QBoQLfpHNZ3xKgC3M/rA4fmjudqG93oKHNgSa66OywuNFldaOR8nVUxmmX1YMWswu8XdfqgJm2vXSB76cL9yENeAV88LutcFg6YOnqhM3hgYduPvpu93G2Z7//Tnos393ZgW6LHS63fHtusL3k93ngtnfD0lQNc90+dNWW9Susw7puWzf83v2vR/ThRHBs0RhTqQ6/aOwDIoslA5KBEcyAn845wbe8AhT8ogiTl4JbPg5uURDe4/HC7aHgE6U+2vbS3MSfMLPwtj8YAPPTwyPAT/UEogl+HU1utRSYMMXBoNFAb6e5sd4Cl5PapMCmKjhfRnBL7XYjYO6CneZgRyxF0wqTYKCgXjD2FbG9WMSllGDUjIVIzS1GPCyIrfgIm998GG89dg8WP3IvvlhRivImakvEdUrFwTLAb3mZ0nKh0uqgJtHHJSIhdzSifetrsP5IfN8MRDBS+wbLPZKBY8qANCYZkAxIBoIM9H9TTtfn4Be0OPVRhoNFbo8fLhJO3V4/PN4AOHV7AsFyD5WF8hyccbo9cNGFqpcu8P10sR80OwT/+WytsJa+jBXP/xHPPvhXfLBiH6qa6OnxEPgSjUmfvQPWHYux4sU/4qm/3Imn/vcxtuysi6YqiQljQK3WQqjUsLU1opMCX53Vu9Cv1O6FtbUeBMLAT6H7H1+Qi2RAMnDCMMDnUT4H8ptffnogpIIfGpUfahKVCBAPPgpqeSGED2rhp3IgQAGvQIDyvK0WNO0I8Gk0EPwvQJjjaHW7gK4O2CiAZ4/XA6NTYDTpEHFASggYYxMpiBV/7BoVmwf16EtxznfuwE13Pogb77gfl10yCVPHgHj2o6psN2rKy46dP9IS1Fo9DPFJiM8sBP8APr8JpjOYIBT+yL2kshcGjnCR6gjXJ6uTDEgGJAOSAcnA0DJA19Z84e2nJ8wsXrpg99ITZw5wsQTzPlAADMEAmIcCYRwg85Ceh4JgHgp4uekpNgs/3Q5QPUPVoIDXBW9XFZort6N8VynqWyyw0lPpofJHqV1BQRpNbCaSskYhd1QJcrNTENfzjYfSqqR+GAMc+OKLba3RRKUUwLWa4epHQGOCf5iXMYwlkFwlA5IByUBEDPgpaBUgUdFdo1GvRqxRC5NRhxiDFnqdGmq1Cka9hsqonMq0WjV0JDGsY9RDp9MCQsXTEAL0QAqDWRjv7ISzy4yOFhXcMSnQpSYhkaZCMtlHzUbExGUis2gcBamccDla0N5mhcfthc9mgb2hEq1OO5wJsUgdU4DEnGykxicizx+AsaETriYzOhGABw74HC44mwAfxcxCxjQaHTRqXWizJyU/3eZ2WCydaKcSNwk08RCxJUjJi0VyQhsCTevQ3tyJzm7eSZO0swFdzZUo3dmEbkuYAQCs0SMOOLq60LirHbqUfGRPOQmjp8zChElTkJuTG1Sxetyw83egwS3537FggM+rOlMCEnJLkJBTAlNKNvhBkxDiWJiXNhQwoFKgK1UlA5IByYBkQDIwDBgI0NNPErr4pJgXfHQBywGvHvGD08PK/AiWeykA5vX5KE9CgTDf/ifYihod8MLvoQtpcwesnW3oPiBdsHbb4KLgmsdphcvSBsuBfW09et0W2BzuoM8BH6VuO2x2NzweitaRL16HGY7uDlj40wmnh/wMIOD3wkc3Aw6q73BbfjAHoAt30KW712GBg2weZpfKrFSn0+0DUUDNpQvxXvU7yE8rnGSbPArW6qe2um1tsHa1wW6zwuVywkVtt1msdKsQA0PhfExaeB3OX3Q9zj93NoqL0qj+njUc2+N7B9XfDQfdYBD9wfoBHwI+J9zmTtjIzx69NtJrC/LgdPnAuj01niD/0wW1WmcAP2U2JqRB0I1lXy3nfYbEFMRnF0FrMEII0ZeqLJcMHM8MSN+GggE+j9JJwUvC500tRZgMei0MBh0FvrQU9NH7vOIHAAAQAElEQVQieOOvpTK9Dnrap1GrodVqYCQdFq1GEzyv+OlkFAjQyRZKFzofeZ3w2rvpnNoKS8NetFU3oa7WhEBGMRKLcpAZD+g1vdUrqJA/FRyNUdPnIzmdzhfOStTuraDAUzM6GmvRVLYbzV46S6ZlongsBaeKxiArIweTY/SIr6qHlXQrO9vR1tmM7tYudNcD5A56FqpfrYdap6NgIKD22eGxkQ6dqzrqa9DW1oJWUgyGsnTJUCVNR96UXOTldlFg7QM0lu1DdWUbujta0d2wGZW7N+LLVZVo7/RArTVAH6ODCnQNQOd+vp6wdDejpbwU5e+/j4ryMtSTHUtXB1T6XOjjigFdLAypydAnESFkV67HjgGtwRQ8z/K5Nib4VwyOnW1pKXIGZPArcq6kpmRAMiAZkAwMAwboWp0CQoGeABhdZ1PsCyGha+/gRThdx8NHinwxH8yTXiilB9zoyVMdlAmQnqJm26tg3vUuvrz/t3jlrp/gqQNyL156/DVsqa7BrjUvY91/foL/3Ru+n/KPPIPXlmxDg42CPR070bFjCd5bshm7y1spoNSAhs8exieP/xrP/vMveH/5PlQ20YV2dw2aVvwBnz1F+HBbj76JLVUWtDvZe/6vArWf/hdfkM6zJF/51YN77uG/YfmWNjR0hul/9uwh+rdTe17BlyvK0EJqHADr3vcedr31E7zw15/g3bdfxNr1K7D2/t/j7f+8iNe/3Arz7o+w/rV/4Km//wFPvbMWWyo6CNmzhmN7/PkV1f8vfLxkCyroaTjF4kixDfamldj6r9/jnUP8fu7Bv2DZlpb9PpPqiF+/aqCKbihjUjLBF9n8VpdQqb/auT/HZdqYWMQkpsOUnAmVWrt/j0wkA5IBycDADFDYCXaHB/XNVmze245t+zqws7ITu6vM2FNtxt7qLpRVdaK8uhMVNR2oqu1EdV0namo7UFvbTgGqdkrbUFfXCqvFDl80TyroAQ/qvkTFhw/h5bt/jn/f/wQ++LQOjZqFmDT/DMw8uQRx1JReY19UHlzj8qAdfSHmnTkbE1PaUPH2H/DmA7fivw8/gjeWlMFXeCGmLLwSC6elIjVhFNKKZ2DW1WcgMacOdVv+g/fv+hmeu2sxPl66F+bR9CjJFKwVNKkCmScjd9J0nDvbi/Sm91H22p/x9B9vxccb69FoS0A+ACMJr0KlRcr072Lygm/iHNK3bX0Snz36Ezx190/x1P2P0fl+DWqFCo648UgbexJOPn8ckr1bUb3kYWr7z/Dvp1/F52uWw+/7GBteuhev8Tnx7p/hqcdfwOfbrFCPvRJnnDYbp8i/9sh0H1MRKgG1RhsUIT93xPG6yODX8doz0i/JgGRAMiAZ6J2BAUsD8FMEy08RLz8FrijBwRJAT+ALlJIEA19Uxild6ftYKB/EKAl++SnAZK9E49aV2P75Cmyvc8FmzKCL6HHIKaYL2NgAtI4a2Fw2mNsccFAMyJA9Cqm0LzsvB6n6LthqN2DXuqVYva0adWZAG5uCtJQ4mPjpr0YPfUo+UnLHILugCGlJMQh0bkXD1newYUUFGrpioM8pRuaoZBiddejcsAxbPtyAin01aLc1oHHzh9izcSl2VZTDos2BKWscMnPSEOfbDXPdenrivBPNnS7Y3S56ct2Als0fYe/GUpTV0PV9ZhFSinPIFz/85StQSe3btHQ3mm0udFvqYK4lfOl6lK78FJuWvodNm1djR3klalo64aHH5G01u1C2YzvK6trQQRh+U81c9jb2rl+NbXTB7jLlIyGf6k8F/BXrUbVsNbZ+uZ3qr0XDzrXY+8En2LqxFe3eRMQRX1kkGSl6xKId3TYv+TzgQTHiFIRQQaM3wpiUhtj0HKi1Ohy6qDRaxKbmkE56UFeoVIeqyG3JgGRAMtA3A3QO9XjtaG2vR+mOrdi6ZR22bKJ5e8sabN/aI6Xb1mAHyc7ta8Gyi1KW3aVrsWdHj+ylfE3FZljMTTCa4qDV6aCKeD4SgCEJxtR8ZBaPR87YkzHmlAU46ZJzMXVKCfJS46BTaRBfuBDFp30T8y++GhPHZiM9LqxZWhNEQgFyp5yJyXPOwkmzpqJk3ATkT5iNUbO/humnzsfkyWORlWyAQRsLfdpopM+5ADMvOAcnzz8VY+icU0C2i6afgXHnXos5F5+PGSePQ5ZJwBCXisTCkzD5zGtx2hkLMHPGdOSSbtbok1By0rk45dJrMG/+bIwvyQCECvokqnssB+6uxdSTTsH4ieOC+rncronTMHNiFhKT0mHKnoCC0y/F7DMX4qSTZ6OoeCzycwqRWzIROaecheLx01FcPK4HO+l0jD/lbMw/ZyGmjS1EdqIRcjnWDAgI6t8eEcfauLQXIQPyKihCoqSaZOB4Y0D6IxmQDPTBAAWvAn5fz9tflA8GsSilOBb8tBEMfNE2xcdom4JfdHHP+zjoxWWcJzXwW2F+LqD9fVg6uNhjhb9zM/atWIo1n+1EffpcFF78fVxyyx24kuSiy+bj5GkmxMVooNWPRXLh13Hat3+Fi2nfFTf9CBd/bTZGx7fBsudTfL5qJ/ZZUhE/ei7OnDsBo/KToY1LR8ac63HaNb/EZf/3XcyflY1483JUfPkCVm5JhyhYhLnf+TW+8aMbMf/kTGRZtmHPm0uwZ8sWCkKVoeyjN7CnvAzNacUYdcEtOOvbd+Ab37oJC09LQj5dkx9ojN8CR9te7F3yBnaW29GW+zWcdMOt5OctuOSaBZiRsQ+WdZ9izUvLUNlmg4UChSFsR/leVG1Yh3oK1HniYhGr10AlDr0I9MFjqUPz6kewbU0ZdnWchrEX/gzn3XwLLr32PKq/He7tq7D1nU9Q3bYTe1Z8gS0vfo6dnbkwzb4KC35Afv/4Dlx2zSKcecYEJCcYoDmBr2YMCXScZI3qCW7RhXeoL/gCXEPBsfjsIhhJJ1QuU8mAZEAyEDkDdLIEzfOWetRUbkHZzlXYU7oce3ewrKDt/bJrBfbtWony3auCUrFnFUJSSfnKvatQU74WNmszElLSYTTFQkPB+Yj8UGmAzNnIm3c9LqTz5eUki275Hi6/eT4mFKQggSoRah2SJlyNaRffgSt+8GucdlIJ8lJoR9gqqB5jwVyMP/smLArWcUcwvfKHv8XZ86ZhTI7pK21TFjRF52DulT8K6iy65XZKv42L6Jw59+LbcemN38ZZXzsZo+IBOqXDmD4F2WfcgbNu2F/nj27D2RdcjjMuvgpzf3wbLrnyPDr/Fx6o/4D+9T36i0L+XHsdrphThOzkGGgSCxE/5SrMv+ZnZJv0fkw+LLoCZ114FUouugPn3khlIRyn3/42rrhgOoozE2A4YElmJAOSgXAGhvvlYnhbZF4yIBmQDEgGJAMI8D8KWnHwigNZ/JWFl6JZvlCZjwJeJD3llKd9Xt5H0S8f5f0knLL4fRREizD45XM5YK2l4JK5DR0GAzJGFSE9KQkm6hMO/ySMPhn5p16OsRn5GD9nJsacMxd5JiNiab9ab0Rc/mhkJqQgy+uDurMLToeDbjlArSGFw1YnlVTAXNWBlj0G+LJHIz4nFenxBgoEFSOBbgjSp1qgNqyEuW4D6jbVoGa3B92qqTCMOYeeFsciJZGq6G3tqIatfCs27HWilp5o66YWIMOoQxxSoY0tRMYMyueWw+1ah+YaByydOLBkTbsQc258EN+87UHc9K1rcNkphUiI0R3Y35NphdtWheaNbnQ706EdVYz0ND3iDGnQmgqRSfXHU/0e+0o0b29ASyPZgAV+rEZ3RyWa6wCvB9DnzELatG9g2pgEZCf11Hwi/q/Rx8CYmIqY5EzwJ44hDjhvSsmkfWnQGGJCxTKVDEgGJAORM0APL3TGGCSlZSKvZDyKJ83E6Gmzo5ZRE6cht3gsEpLToDPIt5Mi7wipGcaAzEoGomZAFTVSAiUDkgHJgGRAMnA8MkAPqv0U9eLgVTDARUEtLwWUvPxD80HxwRPc9sHn88LHZR4vvJynYJdvP5bxfgqKBSgYFkkzfR47rK17YLW1w6vV0s1CBmL56TaBBYk2PhWmtHzEG01IiA9AKxpQ9+mb2PTm8/jyvTexYvk2VDV0wMU23W5w4M1LOGoO/X/I6qfoj70Z9i4Lutqd8Fkr0FT6GTa99xKWvfUWNm3fhxqrB15/Kzz2Dtg7bLCZ/fCIJKjjshAXp4H+0JhUyITLBg9FtNq7fbBrDFAlxcKoVkFLz5I1uiQk5mbDkEABKG8zOtrNcNjcCC3G5FyklZyEUZNOwujiIuSnxkJ76GtZbgt8llZ0tnvh6GqFo2UT9nz+Gta+8ypWfvIldjXa0OG0wB/ohtOdDn1CPJLzvVDrWtFWthKlHz6PFW8/j+UfbcSWzXa4hR+qvtoScmwEpyq1GlpjLOIy82GITwGECIo+LglxFGjlfSq1BnKRDEgGRhIDx6YtQghodXrEJiQiNSsXmQWjkF04OmrJyBuF5IwcxMQlQEPnyb5bIQBDDpLGnIrJl1yN0+bNwsTiDDoLAeq+QXKPZEAyIBnolwEZ/OqXHrlTMiAZkAxIBoYbA4FAAOEBLA8Fs7zBwJYXXgp6ebweeDwUGKKgFwe+vJTyNpdzMIwDXj4KmLFwEI3ri4QDn88Je3cF3K4OqCnYEBebSAEmw8FQ/ktXXgdcHXvRuO1DrPzvv7Dk3w/hvRf/jfff+ATbymrQQYiwLwlpq5eV2gMLBYdcLtgomORvWoPyL1/B0ucexYcky5ftQVlTKrQxFHAzGaHTIBgTwSAXlVoHQ2wu3QwlBoNzdrsVbk/w71hFXrPTQcG6blgp0OjqroR110dY99pT+IT8/viN17Fuh0CnKxWxSVkwpExB1vhilJyUSjdMqXA1bUHZR//AB0/8Ea8+9BTeff4L7Gm2wEz9FbkDI09TrdEF//JjTFI6OM9iTEyjgFgh1L38FtiIYUA2RDIgGTjqDKg1GujpoU1sYjISU9LpwU5m1JKQkkaBtCToDEao6DzZp/NCDZhKkDnrUsz78e9w6ZXn4bSpBT1vSvcJkjskA5IByUD/DKj63y33SgYkA5IByYBkYPgxwAEsPwW9An4/NIJEFYCaREV5itog4PdCJXz7ywJU5IOgwJSKddQCoJViaKQXADiDI7S4OoGaT7DmvdfwytsbsTt1AYoW/RrX3n4vbvzZDZg3czyyyBRd9tP/ka0wJANFF2LqlVTPXQ/iRpKbwuTCi8/CpFxATwGwCGvsU83ndcLWtRduZyvUdOMSH5cEA93E9AkYaEfqFCSd8h187Rd/xQ1hPrP/3/zJrzF3WhrGzfoaxl/yIK759YO46a47cN3NV+KUlERkoAJOx0qU7ahDa6N9IEsjer9QCWj0RhiT0hCfVYj47CLEJGdQWQyEkJd6I7rzZeMkA5IByYBkQDIgGYiIAZWfbgw89ARcibj5cwzCSWzP2wP9cRfiit8c6E+vt32DwXJ93D8snFcq7C9j2YdjiWWbOCDSYQAAEABJREFULNHYZRzLcMQq5Zj1ua0snFcqjGNRimN9xrFwXqkwjkUpjvUZx8cl53uR4Js8fZVL7MBzVYg7n89HsZ5Av3yGdA9NjzaW64/kzMbHSTDwRcEstVrAZFAj1qilVIsYgxZarRoajTqYj6Fyo0FD2yrodRqYjDqYYnSko0UAgrjwUxpAJItGH4uEvOlISciC0eVEU00l2s2d4PeiuAZHUznad69BY30VqqtqUN3Qhe6UUUgaPR1jJ0zG6IIMxMYZD+j3a1NlAGIKkZCVhPQcDzTeNqgNSYjNOwlFE0/C6CknYdToYqQb6qFSueHUpSAhXQOD3wxfayu6LV44PS74/TY4bX54v/pyEYhNhSE9H0WZWiQ7LfDWtMHs9sIJyjub0F7WAVtrPLS6EqRmxsIUp4GiRZcKbWI+MkbpEBdrgfDaoU2ZgPTiHr/Z99wMLeL9e2DvKkNjuxct7iJkl0zH6CmnomTyLIwaG4PEZAsC/nZ4XQI+rxon9iIgVGoYElKRkFuChJwS8I/cq9TEixBRUcPj6MBbkQNcJ/LYZP1D54RIto8ENlI/w/0J2Y0Wy6SG1xdpfrB2mefB+CyxngHPb9xH3L/RcMWY4YAN+cm+SpEMSAaOPwZ4jEZyXmE99p7nrUj0w3VGOpbv/5ibcAkGv1wuF5QIBxe4MiZZCY51JTZyrpVzdXDd3EcszLtS4b5lLPsgsQfzeigfkqv++QnnS3KljCu+yRlOY5DnDJZofGYcS39YPn7CT2B95Zk3r9cHL7/5RUo6nQYGvZZEB51OC7VaQwEhNfTBMi30VKZSqymYo4HBoINRrwvuJzgFVyhsFeGbX9qYZKSNPx/5eZOQJryoK12P2so9aOlsg5mksXQNKtZ+hvJOP2wBLdkChFGFgMcOb0c7rC1t6LDbcdBnjyoVVLqYoN86lQ9+pxmO7g5YrG7YtWORXFKEURMF4ru/RGf5NuzbS3W0taGb7HXU70L1in9i1+7dqPIVIK04AUnqTvjIp/qaFrQ0N5FeC/nmBcXqcGBJyIWpaDJmTExBgacLgdK9qGtpRnNnOTqbylC3VcBhHo+4lFOQlReDuPgDyMgyhmwYMiaj+KRMZCXWALWfo2J3Hepqe/xm35t2vI+yL/+J7ZuXY93qzdiwcgdam9hfPxzuWMQUqWDMNkIfm4Rk/qMCRgoGRmZ9RGvpYxMRnz2KpAj8m1+DaSyPo/7G46FzO+vzRXV4eSR5X1jAPRL9cB2JdSGcj/7ykqvIufJ6veDjmdP+OO1t33Dhmf0czPwgsZIBycDRZSDS+cfr9QYdiVQ/fN5iDIM5DS+PJM+Y4x3L9xXsY7io1Go1jEajIjEYDGCcRqNRhGM7g8EyPlq7ISzjOa9UGMeiFMf6jGPhvFJhHItSHOszjoXzSoVxLEpxrM84Fs4rFcaxKMWxPuNYOK9U+FgeLJaP7WjtSuzAc1Coj4YbVyoKXkTr83DD8hiK1udIsHwMIIKFf6vLanejst6CLXvbUVreiZ2VXdhd3YW91WaUUbqvuhMV1R2orOlEVW0naupIajtQW9uOuroO1Na1obmpAw6HCz6OgkVgF5pYIGEmxp51AeZePBMlbUtR8cp9ePHun+IZksUvLsWqPUlwZJyFcdOKceqoFhhLn8Pa/96Np/75Fzz15V7UNNqRSbbUJLyqY5IQO+kcjJ00GhMSG9C+7GF88vhv8OyDf8EHK/ahPe4sjF7wCyw8PQXGlnex6pmf4rk//RRPkb3/PvB3vPtpO8rrTTDEF6F47sUoKUpCbMsX2PLsHXjjrw/hlSc/x+4OG7rZ2AGJgSF5NIovuh6TJiQgo/F1rH74Nrx89x/xwpMfYV3nRCQtPB9nfm8eRiWZEHcAF3lGG5eDjFNvw6x552Bmfj1qP/4TPniox2/2/ZUXPsGKLYDNQXXWrEP7kgfw6t9+GWzXs/ffh3c+bUGbaT6Kz/4uZo5PQXYS6ck1GLRVa7RgEarQURQdMUII6PX6iK7zNHQ9KETk+uHnSok1RsQxczYcudJqtRBCUABfF3E7ua0sEhv5saGUK9aPbmY4TlHSLcnACGOAxyjPgwOJTqcLtjxS/fD6RjpWTXGuIDlh/6mEEMFAFu+MVEInXyGOLZb9E0IET6KcVypCCLowVCluL9sRYnBYIUTUdoU4cbB84yxEdO0dDFaIwR1XQgjwuOBjRYkIMXi7SuyFdIUYnnZBS6gNSlIhBCER9RhksBJ7IV0hxKDmq6GwO5hxdLSxXD9zMpAEAj64PRbUN1ahdMcWbNm8BltJtm1di+37pXTbWuwg2bl9LXaWrsMuSvdQGpQda7G3dA327VqHusqtcDktMMTE0hjnmzhV3+aFFtClIL5gKgpPXohZ88/AxOnTUDBqDHJICqfNwqhZpyAntwglU+Zj+vzLMff0UzFpymTkFE9ATslJmHD613DqhV/H/NMmYRRFdAwaA7SJo5E79WxMX/ANzDp5FsZOnIDsvEKkJMQgIbUASaPOwLjTFmHKyfMwcdIY5JWMAdvLGzsdxadcgZKxU1GQlYrk4tNRcvp5OOn8szBpykSMGp2O9HR6mNUlELBlQK0ZhYQUHQwmDdS6ZMTlzsGoU8/E9PPmYuz4CdSOKSiYOAeTLjgXU+bNwJgxGUjQaxCfMQ3ZM6/DnAuvw7QZk5CbDGg1+2nSGIHkCRh10nmYf8ElmD+9GAWpsVBpY2BMn4LcKRdg8tzLMHX6FJSM6/GbfS+cugCjT74MxaMnYSzxM+HkGcgbMz7Yrtyx01B88uWYSlzNmDUd2alGxPRc++03egInwTlHRfMOixgUEUKIiOdMHptCRK6vVqsP1H0ksFxHeJ2R5BkjhIjqupCxoCUSO4fqMFYIEbVdIfrGHmorfJvtghZOw8sjyTOGoFH5LETPcRiJnUN1hBga7GDaG8Ie2pZIto8llm3x71wavVaYPF1SJAfyGDhOjgG9z8rT7YFz5EBzB49lBnA6kO6h+xkzkrFC9JxDuI0hUYUyMpUMSAYkA5IBycDIYMCLACzo7KhA5b6N2FO6nGQZBbSWY++O5SjbuV92raAA10qU7yLZvQrlu1eiYg/LKkpXoXLvatRWrIWXbg7iklKgNxrpYiQU1emHKUMu4ooXYPZ3fokLb/k9rjog38dF15yNCTkm5I09C6PP+T0uvXn//u/9Cld9/TpccMOPsPB7t+Dyr5+OqcUZiIEGKiQgZfyFmHL57/H1H/ToX/atm3HmSQXITaXgWGw20mb9GKcu6tl31QF7PdsLzjoNY7L10JiKkDX7a5h9/Q9xLsnXrj8PZ5xdhKSuOBhd4xCXejKyco37P2PUUwPzkHXqN3Ay1XcZSU+9v6D2XIjZswqRQhpqktiCBSg5+/e45Hu/x8KzTseYTIBiYrSHVl0ckH0qppz3bVx1049x1cKpmJCXSDt61tiCM4PYiwl71QEbPX5f+u2f4qST5+LkS67GAtp3OUm4zgUXnoMZJfEw6tU9lfX8L/+XDEgGJAOSgQEY4M+BfF4PEgJWZKBLiuRAHgPHyTEQ77fSdacXPEYhlyPOgAx+HXFKZYWSAcmAZGCoGTix7avUGhhNsUjNykPBmIkomXISRk+bHbUUjp+CrIJixMYnQbP/9XIMs8Vnb4O19GWseOEePHnXT/bLPXjhySVY1zEJyfwZ43fnYVSyKarPGIcZHdJdyYBkQDJwQjPQ3d2Nuro65OTkYMaMGVIkB/IYOE6OgczMTFRWVsJq7XkD7ISeqI5C41VHoU5ZpWTg+GBAeiEZkAyckAwIlQpavRH8tlZadj6yC0tIRkctGbmFSErLhIECampNBG9+4fhbhEoHdWwGEjOLgp8O8qeFOaOm9HzG+LVzMTn0GaNOA+3x5770SDIgGZAMSAaOIAP8xylsNhtMJhNSUlKkSA7kMXCcHAP8O8EWiyX49tcRHPInTlUDtFQ1wH65WzIgGZAMSAYkA8OKASEENFotjKa4YAAsMTUjGLziAFY0Ep+chpi4BGh1eqhU6mHFRchZlTEJpjEXYtYlP0L4p4NX3fJz2j74M8YQRqaSAcmAZEAyIBmQDAw/BqTHkgHJQO8MyOBX77zIUsmAZEAyIBmQDEgGJAOSAcmAZGB4MiC9lgxIBiQDkgHJwEEMyODXQXTIDcmAZEAyIBmQDEgGJAMjhQHZDsmAZEAyIBmQDEgGJAOSAWZABr+YBSmSAcmAZEAyMHIZkC2TDEgGJAOSAcmAZCB6BgJ+BAJuICje6OuRSMmAZEAyMIQMyODXEJIvTUsGjiUD0pZkQDIgGZAMSAYkA5IByYBkQCkDfm87fLat8Fo3weeqokAYB8ACSquR+pIByYBkYEgZONGCX0NKtjQuGZAMSAYkA4NjQBXwIsZjhsnTJUVyII+Bo3QM6PzOwQ1UiZYMSAZGCAM++N218Du2UvBrFfz2lfDb1lB+G7wuCoj5PBQIk0GwEdLZI7UZsl2SgQMMyODXASpkRjIgGZAMSAaOZwZ8Ph9UXhdSAmZkoEuK5EAeA0fpGDD6bPB6vfKmFnKRDIwUBqJphx8BCoT7goGv5Qhw4MtBATDbF/B1fQSPvRxetxV+P+kFjpcAGPlBD8nctk7Yrd2wuQGfP5q294LxOuF02NBqdsLhpaBgLyqySDIgGTi+GZDBr+O7f6R3kgHJgGRAMrCfgfb2dpjNZkyYMAEzZsyQIjmQx8BROgZiYmJQW1sLt5vuHPePvxGRyEZIBiQDETMQ8Frgd1Yg4N4G4SuDStUFldoD4a0DLJ/C1bkcTsteeDweBI6b4JcDXk8NNr92N9578TG8sgNosETc5L4V/V6g8nN88eEbuO6BpVhaTtcjfWvLPZIBycBxyoCKo/U8aSkRvhhiHIsSHOueaFhuM/PEJwXOK5XBYhmv1Cbrs7+DxXJfc11KhG2ynGhYJRyFdJknltC2kpRxLEowIV3GsYS2laSMY1GCCekyjo/L0LaSVGI9wYvTSDjjt6ui5floYx0OR7AdCQkJSElJkRIlB5I7eewMdAyo1WrYbDa4XK7gmBto7jjaY78v+yG7/JZaXzp9lQ8Wy9f1fdXdX/lg7fL8HG172WeJHfh8yH0ULVfM71Bglfoc0mdf+5KAj4Jfrmog0A6htlHgywsVfFD5bRDuBngsWyn4VQan0wmuj4/Nvuo6duU+BMi/jqotqK3Yg8pOwO4ZwHrAD7Tuwu5tG/DEkl3Y2WKF41AIB/esTWiqq8bynZRanDi02gAFyNp2v49V7z2CRx7pQx57DI989BFefv89rCSd50keeeRlPP7EWmyo6kSHvRW+6pV4//Xn8ezrH+KjXd1otnjJGw+1qxM1G9/GllUfYnVNJ7aueBvrvvwgTIfUEKD/2tC6dztWP/Yhtq7fgHWrl+J9svMfkkeefQ2Pf7QTO5otaGvbi+pVj+KNF17Dax9swc5uwMKN8pgR6NqBje+sx6oPNqCmqxQr3l2MVxnfq+hwEAUAABAASURBVDyLR8nWl6XNqLOTebkeEQZ4LunvXBLax3pskMdgqCzSdKRj/X4a20xOmASDX3xxo0Q4MMGVMclKcKx7omG5zdFydSSwbJvrUSrct4PFcl9Ha1diXcGbjv74k300MEch/kJchR1XA/J7PGD5QnK4+czzxtHymfsx7Pwls5IBycBRZIDnH76ADs2F/aU8NpXoh9clscrOZZLnyPgazHHFN4TMM6fhx2ok+cHYHQyWfWWfIx2zrD/Q9BHwO+D3tEKo/BAaDYRaUCDMC+H3QVDAyG2rhsNSEwx+RVLfQPaGbD+1B01bsGXtMtz72mZsbjDDFoUzAZ8HjVtexCcv3o2772a5A3f89jf41Y9/gd/89g7cfieV3XMP7l78Ch594Xl8fNdt+NvPf4lf/+J+3Hb3Z/h8TytazLXwlL6JJ/75J9z+t6fw9Md1KG9xwAsn/L4m7ProYXz21lN4e2crVrz3DD5+7T9hOux0AF7nXlSu+RRv3PYCli/9Al988iZe+v1vcM/Pf41f3f0I7nhlM9bVdaGxdj12vvFjPPSnv+FvT36Kj2vdaHb4AVcr/M0rsORfH+LNJz7GrrYN+PC5x/FEsE13487bfo3f/OZX+NGvbsPv7riT2voP/OEPr+D9DXWojIY4dlvKYQzwmIpkzmE9BnMaiX64DmNGMpbvSbh94aLip3tGoxFKxGAwgHEamgiV4Fh3MFjGs10WzisVxrEoxbE+41g4r1QYx6IUx/qMY+G8UmEcS9+4vvudcSwnGpaPT6Vt5nHAXA0VVqm/rD/UPg8VV0NhV6VSIVq7EnvwHMXHbfgJTOYlA5KBo8eAEAJ6vT6i60Mem0JErs/noZBI7MHzXIiX3tLhyJVWq4UQAjqdLqJjKbzdEhv5saGUK9YfaPYQ6nio9QXwe/3wuymq4fdAuDso3wWPx4tuRxIsznjKe8CBN5aB6jwu96s0QNGZmH/BN/D8zxZgQXEqEqJwVGj0KJr/G1z328VYvPhlkvvw1x99G5doT8EN3/sz7nyayl96CYt/cSvu/+3NuPaF3+GyWRdg0ewFuOmBqzFvUi7y2K5KAKNLAK8BgWeWoqq6FbVcfkAMUKmzMW3BxZiUOR7+p7/SCfi8qPpyMfa0bEPjTTdg7PyLcOVll+LWB76L8yZfiYsmfA2/u3UBTh6dFmyjUAHFZMoX04Wnlm5HVWv3ASvBjDETquxz8PXb78NfF5P/r7yMJ2+/BjdcfxHUl96BX/7jaWrn43jl5Vtx4zmjMSka4oKG5H+HMhDpnMl6jOUxHT5/9p3/al4Z6Vi+P2duwkUlhAgGsnhnpBI6+QpxbLHsnxACfEPIeaUixNBhhRCKeeb2CSGCFw2cVypCDD8s960Q0XF1JLB8bEfL82CwSm2yvhDDr3+FGJzPoIXbrlSEEIRE1GOQwUptsr4QYlDjdyjsHolxxG1XKpHYFUIwJVIkA5KBY8RApOM4kvHbV11HAst19FV/X+WMEUJEdU3JWNDSV939lTNWCBG1XSGix4IWtt+ff73tYwxBo/JZiJ55u7d6ByoTYmiwg2lvCDtQ23rbfyyxIVvcr32JUMdCpc+HPxBPATAKEPl9CFAQzO10U9DLCKsvH25kBY+LXusI+AFbNWo3bsGHj6/AsiXP4d13H8Ejjz2BR15fgSXbG9BNOl7W2fSVznvvvYwnnlqHjTVd6LC1wFO5Au+++hweeeQRPPbEk3h9+W5sawj7MJF1qlbgvddY5yk8/sTLeG99A3a39epVT+FB/wcARye62luxs7YTnQ4PvPDA72tHzYa38Nli9vkxPLJ4KZZuqT4IGb4hhAqxmZNRPHk+5s+fTzITM8eVIF+VhpKxMzD1VCqbNw/zJ07ESZPHYtTcKShIyUFRahZGn1SEjMQYmLhCqgdxJUhKT8KEzF2oaWnG7vqw9kIDIWKQVHwaikqyMDHmA9Q0VGJ3ZSP85l3YsTuAFm8epl8yHUWji1BYkI9Js8cgN6kQeYm5mDIxC6nxBmiDtgTiiwuQnqRD1s7laG1uQ72dd+wXtREiJhv5U2ZhJrVpHvl/6pQilBTnQeRPxcSTTqV2zsG8eZMwJjseVM1+oEwGy4CKHp73Nk8cWsZ6bIvTQ/cNtM2YkYwVouccwm0MiSqUkalkQDIgGZAMSAZGFAMBH+hKfb9QfkQ1TjZGMiAZkAwMjgGJlgz0x4BQmyB0ORT8yiSJp3NpAH6PCw6nQIcjFU6MBrS54DdO+CZaiENuNANeoHsHdn+8BE/+9HksfvZv+Pezd+GuP9yN2x56Gf9bWop6txfOrh3YE9R5IajzzLOP494/L8WKvY1oaC5D68pX8dTD9+P2O+/EH+65C/96ZSmWbm2CzQP4/F54W8vRGdT5B+n8Gff88TG88EUVtjb217qwfVQH6tZgzRcf4Wf/Xo3VNR3o9lnhtu7Dhg+fwPMP3YG7/3AP7n7ibby1qiwMeLSyzGM+MoszcMZ1ZrR2tWDPzk7wVQyF6XqMcoAsfjwyxyfjzPPXoqV+D7at3oauqs+wrW0ynLHn4PJTU5GdrOvR7+t/7rN8CthlpON68yqYW9qwo5OCln3py3LJwDBnQDXM/ZfuSwYkA5IByYBkoFcG/O4GeG1b4LVugs/dhAAHw3rVlIUnMAOy6ZIByYBkQDLQJwMqqLRZEJo0BCjg4vX5KOiUgk7fSTDGFSIhITn4OSt//SAEB216q6gaUH8BFN2EhTc8i5ee/RN+O7UCJR1f4otSoN3CGNJRLQUKb8KC6/+O5/97Ob5e0ISOL9fjkYc6Me7cX+Cupx/Hc0/fgoUNH6PjzRfxSqkPDZZKlG/Zg9f/2YmpZ/+cdJ7FSy/8Hb+7YgLmFXG90YmjYR8aPn8VbwdOBy79Bxa//BIW3/cD/PCiGdFVGAXKkJWNjPlnIbvbDmNVHVqoDhdJ+JqUORqT5n0L8ZvKsfPpf+MfL/4bHWkJyJ4yCemkqCfpfxW0OwGZ2ZlYcE4WLA4nqurMVCZXycDIZEA1MpslWyUZkAxIBiQDkTMwsjSDP9LrKofPQUEv2yr47StI1sFn3w2vxwI/PeUdtr9NMrK6SrZGMiAZkAxIBo5rBgSEKgYqlTHoZYA/U0Qi3OoJFPzKQlxcfPC3AfnNL/S56KFSpyO1aBYmzFqAeWfMx8n5TiQEarG71gKr00tIw36dmaQzC2ecno98VTva27vwiT2DgjmzcObCszF37tmYkt0OjWc3tlR3wVxbhqrmNrxHOplTZpLOGaRzEiYXJiIzlqqNarXD0lqO8g3L4IspQv60czF/3jzMnzkWY/OSo6oxGpDamIqYrFnI0+2FzroRm+oAc/jXj1SpLiEPKeMuwpQ8ICbGiQ87xyKjKB9TShJhpP1qkoFXHYypKcg6aTT0Zc2wbqgEmTr8L14OXJHUkAwc9wyojnsPh9DBQCAA/isI/Cd8XS53z1+Hc7vhVij8l1dYlOJYn3EsnFcqjGNRimN9xrFwXqkwjkUpLqQ/WCz/FYtQXYpS6tehwir1k/WZJxbODzdhnnlcsd/8lzh4rA3hUJemRxIDdGEe8HXCZ1sNv205AvaV8DsoAGb5FN7uL+G2N1IAzIHhecwFqKd88DgtcFg6YXNRnr+DoFK5SgYkA5IByYBk4IgzIAAObAkV3TIKrj0AoY6D0I9CjImCMzEx6P+tL8bkUB1nIi8vBZlZBghVCuKTdFDrnWjpaKP7Kg8pZR/QycqiTX+AIj3d6NBqsXPSBCTkxCIzLgEq9RjkzohFYjFh21rhrqhAvcuJL0jHkBtHOhjkQnZhhrmrBuW7d2J0QgImBh0aZLVRwRMgRAkKMnZCp96A5VuozWYfDvooUZ8GVfqpOPXsZIw+cyx2Zv4A44tHYWY2lC3xicCYiUjfVQv1+p3Y7PDB7GMulFUjtSUDxzsDNJMd7KLc+ooBm82GyspKfP7551i7bh02btqM9es3YsPGjdioQLZv3w4WJZiQLuNYQttK0j179oBFCSakyzZZQttKUsaxKMGEdBnHEtpWkjKOZdOmTYr6h20wrrS0FMMJu3v3buzdu3dY+bx123Zs3rINq9asxZfLlmPDhg3o6OgI/qWgr0aezEkGomfA722H37kXAfcWCH8VXShbSPwQbirrXgpn5wq4bDXBY274BcD46Xgb9n35JD564rd4eW0LdrRGz5VESgYkA5IByYBkQAkDgkIvHAfT6bTQajVQq9UIBseEUFKN1I2QAZVKg8Kp5yIlaRzqP1mKppY2dEeIVaIGJFI/TsaUc7xImdCIj5e2oKX10I8sIRfJwLBnQDXsW3AUGtDdbQkGjaqqqtHQ1II2sw2tVjearD7UdXtQY/aiptsXsdRZA2BRggnpMo4ltK0kbbALsCjBhHTZJktoW0nKOBYlmJAu41hC20pSxrEowYR0GccS2laSMo5FCSakyziW0LaSlPuWRQkmpMs2WULbSlLGsSjBhHTrrX400jhq7HahpduOlnYzauvqsW9fOerq6sBvgR2FIS2rPIEYCHg7EPDUAaILQu2gizkvBHxQ+cwIOKvhMm+Aw1pLT5rdR+9466pGy951eO7TUqypaIcNoNsF+q/flV/hsqB59xfY/sVrWFvRjQbLoQA/FbjQ3bQHdXs2orLViS4nFYWtPocZlrIv8OV7L+DRRx/tXZ55Do++sxGfr16J0rVv4dn/PBXUe+a5l/HOxnqU19Wiu2otvnzuP3jxrc/x6rZmmIOfpQBuWysaN7+ADZtXYeXuZthrNmLtJ6vxwqvbsMfsPOii3NmyF1XbP8fza8vJ1ifYsfRR/O+ZHp/++8JifLG7C/WtLWRrHZY9/1+ytRSLyVbXflseezuatrxItlbi8+3VKF/7PD59owffa9v+8zwe/WI3NtQdnVuDMJplVjIgGRh5DMgW9cKAoDOo0MQDIgZ+nxde6ACVARqNls6vagghoGyxIeCrR1u5E7ZGHRLi4qHVaA6vgus1xSDO60VedS1s7U50OgjrJ+y+HmwiYTXxCaTjQ351DextDtJx0wm3G/ZmLxxth1cbWYkJWl0MTPEBuudrQw09pA0gALvDCofTHlkVR0pLqBCbewoy0zNRaP0QNY3NKIu6Xf05pYNQJSH3lDykZ6lg+3A1Gpo70NofRO6TDAxDBmTw65BO48+wmpqbsG79BuzaU0aBLyt0iekIxGXAFZMOqyEd3SRd+nR06TOkSA7kMRDxMZAOC40buzEdHhpL6vgMeNQGVNTUYev2UuzctQs2mw0+HwcBDhmYclMyECEDAZ+FLqwp8KVRQWg0dDEHCL+HhAJHXgdc3XvgtDYFP2PnYOtRefurpRRV697DHf9dhre21qETdC1O0v/qpd1m1G95F2vfeRKf7exCVRcVKVy99g6YS9/Fu889hLvuupPkDtz2m1/g17/4CX75W8rfcRfu+vMDuOt/y/D2J0uw9tOncd89v8EvfvUr/OpPD+I/X1ZgZ/mywS4GAAAQAElEQVRutG57Dy/efjvuuf9/+Ntnu1Hf7YI3ALi6alHxyV344OM38draWpj3LMPHL76F++7/EMvqzWhmpQBx7Xeha89qbPzoZfzlk1K88clrWP/G7fjLnbfgV7+6Fb+/7xG8takdlXXVaC99Hy/9/g78kWzd98ku1FEQjatxmutQ/snd+PDj1/HC8l3Y9tk/8frT5H+wXbfhd7/8FX55y6349e9+j9vvpPL7HsRd72zGskpmXCFxUn0/AzKRDEgGJAPhDKig0mYC6hT4vAIeJMGvTgwGv/itLyFEuHIfeR8CATts5g50tJajuXkDdm72oLM+CUUZKTDqtYfjuN7ENGSoVTi5ejfayuqxu6oCLYQt2+ZDd2MKirLSEJORjXTSnVWxA61BnSa0tNSjucIJc+Ph1Q5cIkglHsa4ZKQXxKK8sRzb91Ddra2obWxBW5eZ9g929cJLQTRbmxl2lwM2lxPWThtcHh8FFw+pm4JfiJ+ArMxkLMhfS23rxO7aQ3T62/S74SFb3R0UuHPb4HDbYe52wk22AofiyFb8+KnITElH/prlwU9Saw7VkduSgWHOgGqY+39E3Q8EAtheWorde/bCGBtHN+gpsBrSYNMlw6UxwavSwU8TQwBMG0+OR9S8rEwyMMIZEDR+BHwqTTDo5aAniVZ9CmwUDBMxibDZnVi+fAUaGhpGOA+yeUeTAZUmhYJeGfC77Ah4HIDPCeFqhd9jgdMj6KlwBl1oGoO/58hzfq++DEkhX/ynomT+d3He9/6Mq05Ox4Q05Y5o4zORetp3cdPvHsQrr7xA8iju/eHZ+NaCUbjs5w/j9/96Ba/85xG8cvtluPna67Hwgu/jj986A2dffQ0yLroZN509GqcUmshwDMlk5HZbkNdAQawmO6psVBS+GpOAcRdj/jw1rpzxKUq3VqOClbwWoG0VNn3egfWf5+O6eRNx2bU/welX3YefXpqJK6+9EKdf+2tcMTsdE9O5QiP9Nwk53VayRTiyVWmlorDVkFiIsRf9Ez/+4yvUpmdJ7sFtl12Jb2Sfj2/f/hj+8gyVP/0wXvnefFw2KVhpGFpmJQOSAcmAZCAqBui+R6XLgNBPhFdzOtz6hYBxCmJiYqDRaKBSqSKothou+2t46d6f4heLvo/rbnwIT8ScDOuCC3HlJCArrpcqVBogaRqmzJ2FH9yShN0f/wN333Qzrifs0qxzkHLpNbhysgbZ+dNQMnsCrrjGiW3v/Zl0bsf13/oEn9pa0VmEqJfkUVMw9fKf4ey6jTD/81Zcc+038ffXNmFlddRV7gf6Ka1CxbIP8MJ19+KNjR/ilfVL8fTPX8aXpXWopb29rUlZozFlwXcwI7UAETeLH0R1bcXOz97G33/+FD7a/ire3fUB7r1/Kdbua4X5MEOCSgqRWTINC26cgfTCRNqWq2RgZDEQyYw1slrcR2u6u7uxZ88eNDU1w+LywmNMhlsXD7c6Bh6VHj6hoRt3FQLgiaGPSmSxZGAEMXB0miKCY8gv1BRM1sKjNsCtiYXHkAinyohOutGuqamVn0AeHfJPiFqFJhlCm01PqGPg99EpzudBwGWBw+mjuT0eNl8xPVklHXpS3C8hXdVo3v4ZnvvP08FPAh995nk8+u4mrKmspye/Fdjz+bN494VHe/bx54Vvf4nXt9eSjVpU79yN7Z9tgGvvMmz+aDFeeX4x3tvUgIp2Vz8mA7TPA0dXIzobK9FqccPuoSI3RYEaN2P1x6+TrSdInsPrS3diYwPg4JfFSCV8VWmNMKSPxdipp+DMM+eRzMHM8dkYnR2HgkmnYPqcM3HmGXNw5rQCjCsuQVbeOMwcnYHsUaNgzCNcdgLS4uimAwaqthCjUmIxKsmMT/c0YGdjN5WFrRo9kJCPcVNG4ZQJSbAs3YO6HY2otXeitvQ9NHmd8I8+FXOLMzGleAIyRs3CxIIYFI3KQ3rxFBSlGZBkBC16kgIUJcdidEo3lu4lW00H21LrTUjIOxkTZpD/Z55B7ZqBKYVFKDDlYszUUzHrDCo/jdo8NguFPZVSnXKVDEgGJAOSgcExICDo+kxoR0FlOgvq+AUwJExBfHw89Hp9hMEv1ktFWl4xRo2fhokTT8eCC87FaadPQVGSGjEJBcidMQ3n3jgb4/MTkRR0WAC6FCSNmoApF5yJM+ZMw5yp0zBh4mk45ZyFmDVnImEFYkwpSCmZhJmXnoe5p80gnYmYMGk65lx8Nc4460zMzgESDcEK+/5PqIHUcXQum4nvnjMe49NjkRCXh7TRX8OCefNxzrxZGDd+AsbMmI95Z8w9oGNEfwv5jzSkjZ2MU757LqaMT0dOEMDlBhgT8pBJPJy26GKcf8VcOienITdBD31MGtT5p+CC06fivKk5iCcTWpLgX3WccBnOufLbuPSihTg5F0g20g5ehQoxeTMxddocfI92FIXOgYJs0TV2TNoo5M1ciLOuPh8XXjwbp+YmIt2oRVzqGOSfcjNOmzoRU3NiuCaSWDrXTsKEr38TV3z7LFxy1mjkUukBU1RnTN4MTKHz7s2n5GLUASdISa6SgWHAgGoY+HjUXeSn/21tbVi/fgNsLjdN7smw6lIp8GUE36QfdQekAcnACcpAACIYWOa3wFzGFBjjElFb3xAMRPNfsuSxeYJSI5sdJQNCkwChoeBXIAOBQAwCfh98bgdsDh3MrkwKuI6HSpsOrVaL3p9YB8iyB+6aDdjz4TO455578Lvb78Sdf34Adz67HJ/uqkRD+05sefvv+N+DVP77O3DnHb/Brx9+Cf/4eDuaLPuwc/0WrHv9Szi3vY/lLz+KRx54FM8vr8auJifV3dfKkawOVK19EV+8cB/e3dyOsnYf/PT02rHlA7z9n3/ht3f8Ab+/8x946o2NWEZPn4PBsb6qG3S5hmpIRVFJDkomJmFVaTl217bCQ6XMECUH1rSimSguXoC45dvQuH031jc3YPOaT+DO16Lom2dibFIsUg5o95bRUGEqiopzMHpSElaXVmBXTQuYkUNtkaJcJQOSAcmAZOAYMyC0WdDEzYcx6XTEJo1XGPzKgc54AS750Z2445FH8MhDD+CR75yL66ZnARx4SpiIceechRvvvxCnTsgAleLAklgAw5TL8cNf/wGPEPbhBx/AL6+Yg/mj4w6oGDLGIWf+D/Cz2/9COn/Eww//AL/85V9ww6XX4sIxbiT4u9BN93l8r3e4dKC90w5b2kmYOfd8/PM7c3BqfjLikAC1bjLm/OCX+AHZ/de//kV1/hK/vXkR/nljSOeAC71kBJXlIu/k+bj0wRux4LQCjAm6HCq/FJdRvXeTPPLI7XjoQQqCTc5ENgXFtBMuxc1XLMD3FoxBKtWiI4E+HerMuTjvlt/hhltuwMVjgcxY3gEIlRrxE87DwoVfx4O0Y0rW/h10jY348Ri98Dp8n+z8meSRP/0KD910Ks4oTEFu3kmYcOlDuHzBGVg4NugceNGnjUbG3O/hx7+9Cj/51iyMo8IDe4WKqjwXC8jWw5eMw9SsA3tIa8SssiEjmAEZ/KLOtdlscLndMMbEwGtIhlMbT0EvFQI8adB+uUoGJANHl4GAEPCq9MFPjIUxHiq1Gvw2JgfAjq5lWfuIZEAYKMCVD6FODM7jXq8XFk8ubGIq4pNyEBefiNATayH4QjScBf4x293Y9OkXWPdxE0674X7c/ehiLP7vI1h8x9dxzeyJKMo6GfNufgK3P0TlLz6NxY/cgh9k6pD92VasqylAyqnzcd6PL4fpjO/g0lv/hvv/9Tf89tLxmF1gCjcUQb4R7Q078da/ahGXfglufexFPPvSI/jTD8/CZeOBeH0EVQxWJbMEqYVTcFVnLTItLSij+g57fy22GPGjxmHuuatQ3fgM7n/qPby1+xwI03ScMgaICV65E3CglWylFE3Foq5aZJOtvaTvJpGrZEAyIBmQDBxrBg62xw+L+KGR0WhEDN0vGQwGaCL+7PHguo7dVge8zg34/N7f4t4rr8SVvcoPcM11D+DfSyuw4+AXjo+dm9KSZEAycMwYUPn9fvANphLhH4VnHIsSHOseb1j2h//KXFNzC1R6Cn5pSOgmHL0EvrrbA9i1zj9o2bspgMpSoLPFCZfDDh/dmMk3XCCXE5oBAb9KA5fGBL82BnaXF/v27UN7e/uB+YnnGx4nPI8oFYn1HOBxIO74Dw5Ey/PRxnI/RjJMBD1JVqnjIIJzOeAP0HlOZNKxNRZxCWkwmWKh0+kgxKGBL6rdbQcad2Fbqx+btOMw+8y5OOucM3Hm6afgzKn5GJWahBihhUntQmdrA3btLsOufQ1orGyAuaEDTdY4GNIykTO+AJqMMcifdBJOmnMSphYkIi1WA0WLuQmdDVX4sDMWvoLJWHDOPJx55qmYOT4LBYmAVqWotuiUjWmIS87GnLQmBKzN2FRhg9PtP7gubTxiMvMx7cJJyBUBqNa3Ql0wDxlFY1EYD+jUB6v3uUW2YpNzyFZz0NbGcivsh9rqEyx3HA0GBpovQvuP9tgP2Tk0DdnlAPeh+wbajgjr6X3uZCzzPZCN3vYzlufYofI5WrvcXont/XgI72fmKFquBoPl40qJ3ZA+YyIRIQRUKhU44MWipoeUQvRyDkXYIugkFVOA3BnTcO53Tgr7pDFM56hmtRCqWCTmFSF//HiM71VKMHZsDjISDXReP6rOyMolA4oY4PkgfG7pK896XDGP6b50+iof6dje7huCwS+XyxX8y1eRpm63G1wZkxwpJqR3vGGdTicqKytRXdcAbzDwpYOfbpz4IDpU2huBtR/5By0bPg1g+yoV3SyZYTV3wON2Ep++Q83JbcnACcVAAAI+oYFXrYfZ7kbpjp1oaWk5MDfxfMPzjpvmn9B8Emk6XLF8g3QitXeg/uV+jGhQCAGVWgUhQhfmdHRpkqEx5iM2NhH85Jov3oUI7cdXi8MB7CvHXn0Bdk0+B5PGxyAn+avd8LnhbKtB5Rcv4oUn/o7b7rkPv3/wDby9uQL8Q7X8qV6Y9uCydPybW5qxorgI9sLUnoBXpIGkwVkOQ5tgMMVh9CQ7rN0t2Ly6GRa7F/4wDc4aKKhYfPb1ODlhJs5sjcW0+TNRMDYXSbQzcpdjYIiJRzHZsllbsGkV2bJ5DrNFVcr1GDDA8w9fMEcyz/LYVKIfXqfEug6c58J56S0vuTo2XPENIR/PnPbWD/2VDVUfsa/sc6RjlvWP+jRC13RImIjx5+7/pHF8+sGfNB51BxKg0U/BnB/+CvzpIn82ebj8EQ/98zu48tR8hH1JedQ9kwYkAwMxwGO0v7kmtI/1uC5OQ2WRpowZyVi+r+D2hYuKI/d8I6BE+FVXxvHNgxIc6x4JLNvmupQK41gOw8WYoDHEwqU2wt9H4ItJM5jUyCo0IbvIhJxRJuSOiv1KiijPEl4Wls8hDOOyCZ+ZH4O0bAMFvprQUlcNh9USfPsLcpEMSAbg47+qqjfBaIqlIEUMiTEoIF0s+QAAEABJREFUPN/w+OU55LAxbOzR6av8CGARrV0VPSmNBsttjRbL7R2JWG6X8iFCgS/4oVargr/zpdVqoKI+EaKXwBciWBo3oWrVUvz+v3EQU7+Pexf/Fy8s/gN+c9EczCW4kWSkrdq4eKSeNhdZrX7Evr4W+7rtaDlKjdTExiH1VLYVQPxra1BuPnq2jlITRky1Qgjw58F9zavh5Tw2hYhcX2KHJ1f8xmx430WSDx0b0WC1Wi2EEME3dSOxFa4jscbgtVM4J+F55mfETFayIZKBEchApHMm63HzeUyHj/FI8iMdq1Yf/vhVJYSgmwK1IgmdyIQYGizfuHBjlIoQInjTcyiOO16t04N/cyggVOhrSUzRYsrJcVi4IB4XnZuAC8+Lx9fO7ZELKD2f5ex4nEdy7lnxOIfkbJKzFsZjIQvhzjwzHiedEouCcQb4fJ0wt7fC5bTD7/P2ZfY4KpeuSAaOPgM+lRZ+tR5808UTeWi8CtETrAhtK0mFGDqsEELR/BpqF89zoCW0rSQVQgRvGJRgQrpsVwgRtc9CHD2sEAKRLIKeNvNffQwIHXx+P3wwQKj01CYNVCo1iarvavhESQGYJGsdEqs3o7LOhXZLmLq9nR5ctGCzMxmGwimYe9rJmD8uC6lJBnST2qFvRFFR9KvBAL1Gi9yGJqClGy02H7XHAmeHG9YGwH+MThtCa4I+fRoKszTIi6nA5r1uVB+l6JeKbBnSp5ItLfJNFdhS5kZVc/QUSuTgGFDTeIhEVCrVkM45bD8SP8N1GCOECM4H4eWR5BkLWiLRPVSHsUKIqO0KET0WtLD9Q30aaJsxBKU5VK1YBoMVomfOH8i/3vYLET025DOnvdXdXxljhoIrpXZD+uyrFMmAZOD4Y4DHaH9zTWgf67H3nIbKIk0ZMzC293l/OGCF6DkPcBtDogplTuRUQxd3KrUGfNPdX/ArOV2DmXPjcOlF8fjm5fG47uvxuPayeFxD6dX75SpKr7g4DpezXBSHb1B66YVxuORrcbjoAhJK5803oXCCDiq1HXZrNzxuN/z+wPDsggDd6vld8Ni74bB0w2qnvNePYdqa4dkHQ+Q1v14f8PvAgdtIhfUR6P/o8EGNAAXAOMiuUh0+aQ1Rc6XZ4cSAigJdujzyOB5enxZukYqAOg4ajRahkzXt7H3V6oC0LBS5qlBY9hnWra/HzvI2tLV3os3sgM0nIOINiBlvgD7GBT8Fpjp37MXO1g5sAeAiobtDqNQqGDx2eCxd6OrsQrfDA7e3/2OfoQdJbAJiTfGYXl8O/75qbC9vQVNLPVpqLOioBnz8pxcPAijbCHhdcDssMNtccNrt8DmssDo9cB3mp4EqLkbRTBPGLrBixzY/aiupSMHqc9vhsnfBYvfBbnfAZeuG3eWD57Av/vVUazEKydb4hVbs3E62KqhIrpIByYBkQDIgGRgqBqRdyYBkYEQwIINf1I2CbrCFSgW/UPUftKH7FkE37h6PH2arB7WtDtS02INS3+5AR7cbrWYXlXOZDQ1U1mXxopHS6mY7qptsdOHvpZuxAPxeH8UAqEKyP6xXTzvQuRpbX/wH3rz/73j6pZUorWmDfVg3Sjo/EAMc7PLwjXJrPcz1+yIWR1crvC4H6ODv00SAovQchFbRmBRC9Kknd0gG+mJACD1U+lwEdFPh1c6F23AW1DGjg5+A8NMwFR1bfWGhTQBST8eZl1yAC87OxJr//QJ3/XARFn37R1j0p7fwUp0O6pJCLNK9iYrnfoXv//w2XLOiDRWtwIHPHrOykJQVj7N3v4Ydf/8Vbv3RL/Hnt3ZhXbWtT7O97ogdjZRxJ+Eb1xlgq3oe9//gh7jhmtfw/KZKtIwHvLpeUREXWvZ9ia3vP47f/2c5Pn3pRTS/+zie+qQMa6t69zO2ZAxGzZ6Dc40xGBOxlR7Fpq0vYcVLv8IDbzXhlRfew8oX/opX17WitI83yGKLx6DolFNxTkyMYls9FuX/kgHJwJFmQNYnGZAMSAYkA5KB4czACR/8EkJAUA8K+j9AgqCgz4ViX/D6A3C6/ei2e4JBMLPNg26bFzanLyhdtN1JwbFuhxcOt4/0vOiyutFJYnd54PF44ePPHLmyPi0Nkx1+F+BqQUfFdlSXbsOe8mZqpxOHPcwfJs2RbkbGgCA1IQQc5jZ01e1DZ80edFb3IzV7KUBWDrfdggGGGMAKVDetkItkICoGhBpCbYLQT4TKtBDqhIWISRiN2NhYaPf/hkyf9aooomTIQNaU0zDrvAtx7qmTcfLUsRhbMgpjc5ORlp6H9PzJOG/BXMybPRNTxk7EuLGzcebXzsRFV8zB1GwDUpKykFw4AxdeNA9nnj4TE0cVIi85BrF6dZ9mAd4Xh4yx8zB5/jcwe1Q8spPjYcoswaTzFuLUeSfj9CnjMHHcJMxceBHOuPQbmDOadOL6qTJYZyzSx87F5HmX99QZpq82JCA+ewwmnHoRLj7nHFwzbypGZ8QhLiELCYWTMe+62Zg+IwcZZEJDoo3PR+aEBbjw+m/jknPn4LQiE2J0ocsILWlkIn/2LJy06DRMyjUhVU9F+1edKRUpBbMwY+ENOO+cC3H+yWORn6JHTFw64gomY+61szFjZk6YrTxkjDsTX/sm2TrvVJw+KhYmvSpUG6UZyDtpJmZfdRom5ZmQFmaLdh7NVdYtGZAMSAYkA5IByYBkQDIwDBkIXUkOQ9ePhsui30oDtDf4qRdlfBS48vgCcHv9cHv88FDK2x4vl/WIyxOg8gDpBOAiHbfbC5fbA5fHA5/XBz/VQVXKVTIw7BgQKjU0OiNCb39xAKyrrowCYb1Ld2MlbG2N8Hs9UGnoLlWIYddm6XA4A8Mjr9KXQBs/D8akUxGXVIy4uLhg8KvfN79CTUufjKIz/w9/uu8fePTRR/Ho/ffg0VvOxSUUCMtLn45TrvszbvkDlf/5z3j06qvx019fjwtvuwzzSuKQY0xHUuF8nPvHv+LXhP373b/Bj+ZnoiTeiba2tt6lw4I2qwkZM6/G/Gt/jYunp2B0CqCJTUfyrGtx7Y/vJj/uJ7kFv//93bjx2t/gctIZQzroc+GQVTIKT74G86/7DdWZinB9U+HJmHLxz6mN/6R6H8X9f7oDPzl/DKaPHY/UKfNxzZ8uxrnnjkER1a8jAdKQmDcXZ9/9Z3zze5eR/SQkGNTBPYCB0mJMuOQCXPT7yzFvbALyYqho/5o24RKccf2j+PPfiTPi5K9/+B2unZOOsfkFSJ08H1ffQ7bOG3uQrYTcM3D2XffimzdfjiumJyHRGLKlp1rJ1sUX4KI7r8S8cYkH2aKdcpUMSAYkA5IByYBkQDIgGZAMHMSA6qAtudE/AxSs8vv9waCVzw946T8vBcA46OWlYJaXt/0BeCkA5qFgGG97aLtnv5/KvRQM81FKgS9+84vq6t+g3HtcM3AiO0fBK6FSwZSShdi0XAjR/1SiNZjopnkM9PHJYNyJTJ1s+7FjQK1WQ6/Xw2QyBT951Ol04DIhBI7l4u1uROuKJ/DEn27BokWLepfv/RSLnlqOd3b28R3gsXRY2pIMSAYkA5IByYBkQDIgGZAMjDAGVINtz4mED771RQErPwW0egSgeBdJYL/0bFPcK7jtpcBYcH8wZR0KgHGeCv1UT6D/Xxg7nFpXE8yV61D6zktYQ7IsJOu2YWdd1379LtgatqGC9q1/ZwnWfLwEO9aS/scvIaS/Y3cN6upq0bnzJWxdGla+qwbN/OfKqCZb3UpUrevZt+nLJdi0bMkB/LLPPsWyHXQzZ3aSZv+ru20XGraFYckv9mPTlj2oaXUGGXC37f5KZ+1W7Kjt3P+TUNSWxu2ofPdlbHjnI2xcvQMN1gActmZ0V23ADio/iIcD2MB+p7yUWtFVvgxly17C8v22l73zLrVlMyrrOmEljeDqaoalegN2vvfywdyy3VU70GDxw8HVBZXlf0EGKIBgTEhDbGo2tEYTVGpNsPjQ/1QaLfSxiYjPLIA+Jh5CHNvAw6H+yO0ThwEhBPgtL41GA5ahCHyBFqHWQRufgczcURg7dmzvUlyEsRnxSI7REkKukgHJgGRAMiAZkAxIBo5PBqRXkoHhyoAMfinsOT8HvvgNMIqvUBYhoZgWBbx6gl/8OSPFt4LbwUAY6Qb3U0oxLyqnQBgpUDWRWQ/9RcX2Hahf9xaWPvo3fPDUP/D2U3/DW4//Ea+89RGWba0K/g6Zz9+ErrKl2PLAnXj/gUfx1tNPY/lHD+CjF/6GNx/7E16h8s+XrsP2bVtQv/qfWL6Yy+/tKV+2BfsavfCTV527X8X2d+7ES/+8Ex+98h989saLeOff/8SbZO+1557Ei59txb6GDvAbbqR++BrwAV4Husu+wM6Pn8arT/wDbwZ9/nvQ5yVLvsDWvc1wunxw1K5BxRf/xqsP3oWXXqdA2bYGeImcgK8RnXs/w4aH7sa7D/8bS95ZhapOJ7qad6Jhw9v44rG/44Mn/0E89NT5ylsf4IstVcG/IOYjogM+G7z2atSufgnrXv4r3vz3A8QHt/cxLH7gXWzYWoVml5v6ww13BwXpqM7PH/kb1Xk/3nrmAbxN8ubj/8Gn7yzD3g4fLJ7Dm3mil+hjExCTnAlDfArUWn2vdHBgzJiQAn5LTGOI6VVHFkoGRjIDmrh0JJ90HXo+XXw0+Ilh8FPKR8Pyf7kLj14zG2fzt44jmQzZNsmAZEAyMDIYkK2QDEgGJAOSgWHGgAx+KegwfvPL7/ehJwAG+APhQgEtkFDQhuJaFFDZv4+UQtvhAbCAzweuLyLznjagYxW2vPUuVq9rQc1pP8Ccm/+Ib/3kp1h04WTkda9B05p3sGRTG5o7XWFV1kCbnIzE2Q/hvGt/iIsvOA0FtLd1+X+we8Mm1BX9E6deweWnBsvb9u3BPpJu0jnoJaes2ShaeBNu/P2DuPyyGZiRWg6x6jFsXbcZW8otCJD+YautEah4F6uWrcamOiPyvnYbLrzlb/jWT3+GRRdNgal5KXZ88gKWbGxBlyYNKRl5KICAaW8jHLvrUU882lsa0d1Uj22U7xwzDnHjMjFOrEHVEqp3dT2qTvkuTr75Hqrz57jqoqkotK1Hy5q38AnV2djRBkv9euxe/CesWx1Ae9x1OPf2f+K6W3+ESy8ai0L1F9i3ejnWfrYSXe0rseldqvPzClQXX4bJN9yB6+56CDeRXH75LMwaD6hVh7VQFjADQkAbE4ukgnHQxyVyyWFiSs1GXCb1rlp92D5ZIBmQDEgGJAPDmQHpu2RAMiAZkAxIBiQDkoHhwYC8pVfSTxSECVAky+9HMLgVDGYFg1sU9AqmPeXBt72C2wF496fBgFkQFyCsHxxEo+hXRNZ99i446regsmwPGi0BJE08E4XTTsO46bMwccZE5Kgs8NeUYduOarR22+E+UKseWlM2EgpPQcGU6Sgqzkc6BSu8TXbYrAboRp2CXC4vKQiWe2qb0VnThG6KZtqiohwAABAASURBVIW/5KRPzEVK4TSMnX4KJk6Zgvz0BKBlF2rq6lHdZgFI/4DJYMYJp7kajds+Rs2+Dli8OciffjpGzzh1v8+TkOLvhK1iB7aTzx3IQExOCcaUCMT598HZshf1rUBbzT50Nu9FB/Eem1uAtMxk6Nu3ob58Dxq6fEiYMA8FU0/HuBmzMIF5UNvgry3D9p3VaGmpRlfDPlSs3oJ6Vzx8+TMxadopGD9rDkomFSI/swnOul2o31yK1tpylJVVYF9lKyx2PfTpY5A54ZSe9p52OsZOm4isWBUO/NZysI3yvxADGp0BsWk5MCSkQmswAXSMgRb+DFJniu95MywxjYrldEO0yHUkMiDbJBmQDEgGJAOSgWHAgJ9uYpqamoJ/eGUYuCtdlAxIBiQDR5QBeTeqgE5+Uyvg98HnD5AAXv6yj04iPh+VUSTMR+LdL6zjpX1eCpb5WIKYHhzv81MZ1xeJeY+9G93VO9BMqVunR0lqCrQ+L1xkSyTnIlFnhM5mRX1FBTptNnz1S1zZ0GizEUuxKm2CiQJhJsSTQS3GwRAzDlkFAoY0Ko/ZX95sg7fZChvphL/5ZYyJRQwJBJCYOg5JaeNIQ6DDbkU72Q3g0OiXFdauauzbugKWLh3ZKkR2XjKMMTpoYuIQWzAWGRQUMVmtaCgrR7svDZq80Rh3sgEJKfvgsJWitsKOun070d64h2rXIS8jCznxMbDU7ESLzQynToeSlBTo/F7wX9IUSblI0MXAQO1vqKxER3M5OloaqZ4AbMkJ0OSYEGs1w+/Vw08+pOYDemsTXFU1aK63osXlRbfLgkDlTgq6NaKxqQtWcxe0uVOROu5UjEpSI1ZHzZbrYQyEftMrJjmDAmApEIIOFNJSU1DMlJoFIwW+dMQ57aBSuUoGJAOSAcmAZEAyIBmQDChhgO8ZXC4XHA5HUPx0j6EE7/V6Ybfb0dHRgW3btqGC7hmU4KWuZEAyIBkYCQyoRkIjjlUb+MQTCmTxX3F0U/TL6/HCQ+JmcXso7wGfYLxeSj0euN0eeDjv88JH+j46WfkoEMbBL4rqROS6122GpWM7OO2q3oytz92C1/5+C5689w948qFXsK6sFm0R1XQcKFHQCkkpiKEgnsnqBva2wWlxIRCTjpxRCxATmwGzrRHbKt9FxaY6tO9OB/wLkJyeifjkblg7S+FxdaG7dju2vfAzvBHk4S7i4SWs3VONVmpiMBRns8Bu7UYNbdj2foLqt+7DM3/4CZ686za89PRiLNvlQ0s3KZuSgaI5GDs6DRNyuqESO7BnyUP48P5b8PTdxPETL+L9ZbvQScHK8LfhIJfDGAh93qhSaynOpYKWAqaJeeOgj02EXCQDkgHJgGRAMiAZkAxIBqJjwO1248svv8Srr76Kt99+G83NzRFXxPclu3btwuLFi3HXXXfh+eefx9atWyPGS0XJgGSgXwbkzmHEgMpPwRgPBWmUCE/AjGNRgmPdwWAZzzZZOK9UGMcSjgv5E0mfBSiQEgp+BQJ+CPgJxuJDIOCDjwJcfhJBeUH7A34fBcI84JR1+YUYinvBT/8FiPdAhNEvv89NAZ9OcKrRm2BKK0JKdhEyCsYho/hkjJ9/MWafcy7mzi5GdrIJWvLquF2JFxBHfkr9agEYNFCpVdCZEhAzajrSY5MRZ25Bx+aPUVXViHpPAgLF05GcloQkvaeHB78ban0MYlILkRzGw7h5FxEP5xEPo5Ebr4eKjmsrcew1JEKfnI303EJk5I1B7tiTMWbuVZh9/rmYccZsZGUXY9xJZ2PWeZfjjIvPw9RJmUhTtaN961pUrf0UZds2oKbFD9tXr9Qdt/QOpWM6UzxiktJhTEzdL2mISU6HRm+M2i2fzxcMKPOY9fOYoUHIeaUisTR2aDxEwhtzHoiS56ON5X6M+mCSQMmAZEAxA73NGRaLBdu3b8e6deuCN9Bmsxk89p1O52HlveEPLWPsYOccvrk/tN6BtkN2o8UymQPZ6G3/YO0yV4PxWWIHPh9yH3H/ctpbH/ZXxhjGHmmeeXzV19dj3759qKysBI/DcD8Otcv6tbW1WLt2Ld5880189NFHKC0tpfsSLwoKCpCTk8NuHkGRVUkGJANHkoFI5xDWY7s8B4TPCZHkhyOW2xlpe3u7bwgGv/g1WiUSChixcSU41h0MlvHciGjs9oUN+cMkDiR8wcFvbLGAbg516gC0QQE0KoqMwQdQUIfzGjWgUvGmn9IANGoBjZYKKGRGUFKjoBlnBjJK+4VKDbU2BmqVGvHZ41Fy4W0496Y7cfXP7sY1LD+9A4u+9W1cdvYUjMpIgIEwR2v1+zwUhPMEq2d/NGp1MH/wfypqswZarYHSAAIBL3xeP6WUd7nhb2+F1eWCLVYP9Zh0xMTpYYyJg8gfg7yEOBRY2iE2rkR9RwcaUhKhmzMGyWnxSKb2a3QxPTxkjkHJ136Dc248mIervvMdXHbOVJTkpCJGo4FeK6AqOAU5C27E5bfchat+ejdxdhfJnVj0w//D2RfMQVGsCXkzLse0K6gu3v/97+C8c+agUK+GqW0r7JUbUVHrg9UOufTDgFqjA7/lFZdZSMfpKMSm5UJniIVKrekH1f8ur9cLHrssPgqE8fjnMcvbSkRiXQd4HIi345kr9q3/I0bulQxIBo4UA3zNwxfPh84ZnZ2dWLp0Kd566y188sknwd8O4rnaarXiiy++OKj8UGxv2zyu+7LVm3542XGHpWubcP96y0uflZ2PhuLY4OOZ7UZzvRHC9jZ2ejsewsv6w7IvXCcfP6zH271h+dNGHqP8u14bN24MBr4eeeQRLFmyJPgw8fzzz8eNN96IhQsXKp4qmBMfPYhk4bziCiRAMiAZiJgBHufhY7yvPOtxpZz2pdNXOWOGG5bnwUh95vmSdcNFpVarYTQaFYnBYADjNBRciBbL+OMBG2pLOCl95XmiZxKFCjBQYCQx3oDEOCMSYo2IIzHq9cSjDvHxVEblsTF66PQ6xJoMiKft+LgY6HQ6gCvgwFcAES3GpDzkzLwS+ZRqO9qxbf0qNFLqCKGte9C8exU+fnkVqmracTRjNB0tpWhv3k6WAyhIzw6KEIK2w9c4xCUXY9zsBYhPdsNh24eaqjbYrC547d2wVO5Eo81Mwa9Y5I8ZjZS4OBgRSxWMRdKYeKSMA3qqzENK4kScNmMc0pLjYUzMQfaMK5CfXABdZwe2b1iDBgqkHWivrQwtxMOni1ehwpEEY8k4nDZGIL1pDyzbdmJ3ewDdbtDC/7WhYfUS7H73f9i9/h2s3Lgbm8stwbfyYMqEMTMbeYQ1xedS0LIA8YkqaHWQywAMaAwmJOQUIzFvNAW/6KmiigbLAJj+dmu1WhpTPfMTzzc8b/CYNSqcs4YSqyIOovGZ28oSDZbbG63d4xnLvvV3vMh9xwcD0ouRwYAQAvrgdU3PHByad3lO4rmZxyOnoW0hxIFrw1B5CNNfyvUI0but/nC870TF6uhaktuvREJcnShYPgaFEMHrbiU8sW4I29vxz/v7kxA2Gp77w/I44zq5H1mPt8P94DK+keXf8nrvvffw17/+NfiJpM1mwze+8Q38+te/xs0334w5c+YgPT0drA8FCwe8HG43qtvbUU8BcJfHAy89lOR7IwXVSFXJgGQgQgZ4vIeP8b7yrMdV8pjuS6ev8pGO5fmSuQkXlRAieLHCN1mRClckhKAARfRYvjGL1F5IL2T3SGJDdSKCxefzw+HwoKXDjoY2B1q7nGinaEoHi9mNNt7ucsHc7YTZQilJV7cDFkqtFPjh4E+X2Q6rxQH+rbBITxgaCsaYCs7BuJNPQ0meEdj+HvZ89ipWvPMSlrG8/xZWL1+JreXNaLe5+P2zCFoTuUr73pXY/eVLWE62Vq3cguoOPZKnXIhxY0tQnGnqpSIttHF5SBx/PsZNKUR2XCtqV76OjUtewfKPPsDKFdvRZSxG+pQzMHtyLjISY6AJfqyZgOS8QiTn54IOLiAhF3HZxRhbkIh4kxZqYzpM+Wdh7OzTMKYwDmLHByhb+hpWkl9BHt57E6uXrcDWfU1o8yXAVDANU8/6GsZnuWFs+RKbPnoZK997iTh7heQ1rPl8DXZuK0NnazX2bfocGz5ejOXvvoxlHyzBxg070WD3w1g4E3mTT0Z+igomHeQyAAMqjRaG+GQY4pKhNVIf0TwxAKTf3eFjXQgR1A3NB0pSIY45NjivCiHoUBbBvBJ/WZfbDlo4r1SEGJxdIUTUPgtx9LBCCMhFMiAZOHYM9DX3CCHAcxQL63AKWjhlEUJEPIco1Wd7IQlhOQ2VRZoyRggRbEekmJAeY0FLaFtJylghRNR2hRARcxvuF9sFLeFlkeaHI1aInvNFpG0M1wu1l9Pw8kjyjCGaj3gf8f0K1x2SkC9CCLS0tGDz5s14//338emnn2L37t3B42vs2LHBYNf8+fNxyimnYPz48eDAF98Icz3sZyTi9fthcTrR2N2NFqsVzSR1ZjO6HQ64KQgW6f1MJLYGr+OB39eBmo3vYOvaL7C+HqDbs8FXK2sYpgzw10pm1G35AMuWvoPH19ShouPA6yPHdZt4jIbGeX8p63FDOO1Pr7d9jBnJWCF6zgPcxpCoQhmZDsyA1+uHxeZEWXUHtu5txPa9TdhJAaddFS3YXdmMvRXNKKtsQjlLVRMqqptQRSn/dlVNVSNqqkmq6tHU2Ay7zQqf3wehEsGbY9GfeW0SkDgLE847H7NPp4BT6zJUfvhfLHnmAbzN8tLbWLV+D7pidPCoKUikMUIXnwhjfByMMQbw15ZCqKE6UG6C0aiDmmwK+l+lNezXDy/HgaVp6wfY9GaPrS9X1qEhMA3F5/8Mk6aMRVGaitqgA/81P2NcHEwxemg1VBaTDhScjVmnzcH0Ig3M6/+H1a89gvdffRWfrW0E8hdg0pnfwNwpqUhP/CqqFJ80CgnJJUHbqqxcxBTkIisBMGqpSJsIJMzE+HOIh7ljUdKxCtVLng3j4S2sWLcbHQYt8RCHuMypKLnop5g5Jwu5mo3Y9eaDWPo/bse/iLf/Ys3metRZTFBrjXBWrUL5p0/hnX/z/ifx6fvLUNoch4Rp88jPuRidpEbcV26SM3LtjQEhBFRqDR1rWkr5CINcJAOSAcmAZGAYMsA3tPy7QaG/Lhee8mcHIQmVsy5/ihVezvnems5vqIRwoZQ/1wrlI02V1B9pneF6/dXP7Y3G50jrD9cLzyux2Z//4XVGmx+p9fNXHty/0fAS6h9OeTxEevyzLcaEp5wPCe/j+phzFt7m3/1qb28P/vVGftvr6aefxmeffQbWO/vss/F///d/+PrXv46SkhJoNBp6gO84IFxHb74dWuYPBMBvfLXZbKjp6oLD50OXy4Xytja0UADMRkEx5ovni0OxQ7PthM9Tjx3v/QOfvvk/vLMHFKwbGk+OulWvCy6nAx0WF5x0j+oPNxjwAT4nHN0O2K0ueGgf7w/4PFSJ4TgnAAAQAElEQVRsQbfZArPFCRep+QO0M7RynXYL+Lg6SMw2WBye4AsW4eroS99ih9Xp7tWHkCm/xwGn0452uwduH3sX2uOjau2w07HdxfWwk6FdB9plhpn2f+VjF/lMGLcv6ONX6nZqbzU2L3kSzz3/OG5fsg+lTd3weZ1wWtph7mwn3H6hNnaHtdHPv7ltb0d31/79IXtd3b34HLIoU+D45kB1fLt3fHkXgIsCVm2or92CHZs/w8aVb2HTqrexefU7JO9i89p3sWW/bF33Hratex/b1r+P7Rt6pJRSlp2bP8Te0k/g8zlgoiCVVqeHUEXQFaaxyJy9COfc+SCuJbkpXH5+K2666lRMzJuMnAkX4GTad8Wdt+Lr1yzEOIqdxeuykczlv/8nrrjzRlx0xSzkUMTNiL7Kv+K+4IwbMP97DyJk79rv3oxzZqYhM0kP6FKApDmYcvUvcOnPf4kbrz4Nk/JTYdwPNxYtwIQLfoEbyW4Iz+nXL5qHaaPiQbG//Zo9SUfLDrQ3b6ONAFKzMpGdnY14IYLvhVFhzxo7GumzrsDZdzyAa6idXN8B+cWvcBP5MLkwjXwg/5CC7Dk34rQbHyQfHjzQhh79W/GNm7+JCbMvxiU3/uaQfT265541C2MyARFB90AukgHJgGRAMiAZGCEM8I01/6YX/3W5cHnnnXewadMm7Ny5E/y2Cd90v/766+C3Tniby7ds2QIu5x/Y7o0O/stzoToZyz/IzWmoLNKUf3i/t/r5zZeB6mB7bPe1114Lfh7Wm/62bXw9criF8vJyvPvuu3jjjTf6xPZWH5eF2+2r/r179/ZaL2P5t9b685lthGRrH3/Rr6/6Q7hD077scj8fzg5QVlZ2wH/mSInP4bb7qp9/9D1cr7c82x2of/l47c3/qqqqqPs3ZJc566t+/jSxP58Ze+h+bsv69euD4477lY+B++67D7/85S/x7LPPoosCUxdddBFuvfXW4O95sY3exm+oXv49sN7aHl7m9fthd7tRR3W3U/BLr9UiP4WuqxMT6bpYhRqzGVUdHei223H8vQEW3pIhyB9tkxwEqv4Syz96Hdf8Yyk+29cKc7hNZxN89Z/izT++hucfXoXttK+bxNm0C/Uf34c//uo+3Hbfe/isBWhx0Q5eA36A6lzx4l+xaNGir+Sqq7Hod0/jvvdKQeoIqSOovwyrXrrvK13Gsf7fX8WDn62Hv/FTvHXva3juwZUHfGBTjO3a9hY+eO85XP3idqytCfe+GtWrXsbzi67CT6mef66oDkKC/zmbEWj6FG//+Tf4Lds6ID8jH17A4jU1CNOGs6UKTZ/+D+97ZsI+7dt45dopOCWf2rz7I3x23yL85uawdv72Sfzlne1oJkNOEnP1amx7YRHu+lmYDtv76Z1Y9MI2rKoO95kAch0WDMhbegXdxPEpjV5Ape0RtU6FoOhV0ISLQQ3toWKksv2iM2pgMGmRnJGJ5PQsGIwmqOmJDAZatAkwpo1C7ow5KCEZFy6Tp2BccQaSYpNhSspDGu0bNWMyCkuykUgxIK0qBvoD5eOQPyoNJrKnAZUnhvTDy2nn/jU2cwyyx8/BWKpzHEnJuPHITTUgRq8GVFS5PgPJxWTrgA8GaPZjNXFkP3/yASzjWQrzs5ASr92vxQlPM03orGpAe6UDgUAOUjNykJ6ZAp0QOOhA1STAmFqEnOmnoHceMpEcyz4wivxMH4eMcXMQ8p/t98gUFI4fjaS0AhSMnYaesjkHpbk5aUgwAgJykQxIBiQDkgHJwInDAL8ZUl9fD/7LcuFSXV0dfFLe1dUVTGtqalBVVYXa2trgdnh5Z2dnr4SxTqhOxrKEtpWkkdTfV31sMyR96fRVf3d3N7jdfeH6Kw/Z5LSDAge9ERTOT3hdjGEJL+sv31f9/Bc6+8Mduo9tshxaPlD9If3esKF9/aX8Vkdv/DD//eFC+/hYDeV7S/uqnwO/3L/R+h2y21f9/fkfwh7qL/vS2toKPiaZdw5ucfB07dq1wWAj/6B1fn4+pkyZAn5wzG2oq6s7bPyG6m1ra+uN2gNlHPjiTx2bKMDV7XRCrVYjIyEBaSYT0mNjkUl5v0qFVocDVTTOu2QADMd80bvhbm1A+3trUF3ZiWbHVx54LK3o2rcGK5uasM3qobs9QA07LG0N2LdmG5qqt6GysRxr93Wj0+bdDwwA1iY0NTXi8wov3PGZyBldiJLiVBja1qG+dBmW7upGq8UD2Nvgr12LJR+ux8frW+DNGI2MwtEYzfolaTCQXUvZHtTZG7B7cyX27WhGB1lxk4RWd0c1amvKsLS8Ay02qjO4g3xop/LGMrze3o7dX5ahZW0N6mhfsHk++t9ej+otLairAoyjR5OPJMleGDtex4odW7GsrJ20eW1HZ001Nr28D37dWIyeOgcLS5Lp+LVTwNaCXTVGmOJzgj6PHp1O+A1o2P4FPqM2tnR74La1oKN8KWrNTliNOSgp4faRFOZidEoM4nR0H8xmpAwrBjg6MKwcHkpn1RotjKY4pGfnIX/0BBRPnjko4TrSsvNhjI2jk4pmKJt2mG2VNgZaYwJi4hJg0GuhPupHCk1mqIG1MQBHczZMsTOQmZWPtLRYUOzrMP9kgWRAMiAZkAxIBoYBA8PWRSFErz94bzQaodVqg59R6XQ6GAyGoOj1+gPlvJ/LOe2NAC7nelhYj9NohOsZqP6+6mW7IelLhz8V661+LmdsX7iByhnLwvX0VX9fdTCur32HlvfFD9s9VHeg7d7sRlp/b9iB7PH+SOtn3d5kILv91c9Ylt7qHagshOuv/r7qCGF728/1cd9xyvvj4uKQQEGomJgYqCgQxZ9qWq1WcCCM9XhMsl5vwnX0duxxGX/C6HC70UZ11VKQ209zQTIFvAqSkuiGX4dkmgOKU1ORHB8PeyCA3RSkaKaAsJWCZH6/nx5gUwCDK2Lxe+BxUPCg0w67tQsWSwc6OjrR0W2H1emFn3QCrENY6wEdMwX5HHB4fPD5vQi47bB0dxGOsBRo67a7gp/5EbRnZR1PSKcTnR3m4Cd64V/L9Sj283/Ih45+/CR46LNBi3m/PxTA7uiwwmJzg8M3B9oSrIf8CLXX6oCVePA5LejBmtHRub+NVG/P6uv53I/qNJN0dHSRjhV2lxceJqpHqed/6hPkFiA71oRz926Go6YTtV0hJT8cne1o2LkFFaMTYZ+Wh3EIIM7fiS7iZudOLcaO0aCwyIXNpY3ooOBOCBmsPKkQqmnX4Zpf/xH3PfYgHn3kbvxsVhcK2r/Ay8ubUdvmgr+rGq5tL+GpN/ZiefskfOdPj+HPDz2Gx0j/sX/dg1vHp2OWsxXlVKGVJOI1APiqK9Hk9WD5BRcir92JwtIqbCdyzQecFFTdVIyZ9W3c8thj5ONj+Nsdl+DnFyzDvqrN+GBN3f7jqhatNfX48lUtJsblYd74HMLxaofXlAfbqF/g2z/7e4/Pj/2J2mhGcceneG15K+qojazJkn/6Inz9lr/isce5fSR3/QKPXTYeM3PjebeUYcaAapj5O6TuCjqxaOnizhSfhMTUDKRk5gxKuA5TfCI0dPHIdQ9p4w4xnjz5/zDrqodw050P4ZwFMzA6E+CpBkdtiaWax6L4Gz/GOXfdg5vuuglzTylGLhUfXbtkVq6SAcnAUWZAVi8ZkAwMNwbi4uJwzjnn4IorrjhILr74YsyYMQMTJ07EtGnTcNFFF+Eb3/gGLrzwQkyfPj1YzimXT5o0qddmjxs37kCdjP3617+Oyy+//EDZoTb72u6rfv6h774woXK2e9lll/Vrl9+i6a0BxcXFB9odqi/SNNzu1KlTe6seffkfjo3EXl/1jxkzRhHXfdntq/7Ro0cfqJ+x0fYvH1+9EVRSUnKg/r54iMQuH6e91V9YWDio/g21l8dJb/WPGjWqV//785mP1dmzZwfHF/PO7f7Vr36Fv//977jhhhuQRIEp/hT3b3/7W/B3v4qKinDuuef2aoexM2fO7M21YJmPAlq1FHxptliC9yjZiYngt734PRe+JldR4MWgVmNUcjKyaJ+D7o8qKUhWR4EpDrxxACxYEQWl0LkZ2956F3+75r945oEf4d57r8SVV1+LK2/7Dx74aCdaAl64WefN/Tr/YJ1bcd31r+DNLY2o6yiHY8N/ce9vfoQrr7wSV1/zTdz2n8/x4c7uoIngf6Tj3PAs7v3tj0nnelx13a3486s78WVlcO/A//EnhF2bUfo2+XD1s3j6/h/jz38mP6+6Blf+7t+4/4MdwU/hXFSTo7EUtR/9BXfdehPZIp0rr6b0fvzxkVUopXq6u7Zgxzvv4r6r/xes5y9/IZ2rqZ77X8ffXv8ItUv+gj/8krG/wDXXvoTXN9SjlupFMFxTicrlL+B/1M4fk1x55fepvffj6U/3YUdYc4PqUFFSiKQ8EyZ+bSNaXVWoqjVTGUWP0EVBrgrs2rIJ46l/ZuTlgSKSAAWsOsw2bBUzUFAwCtkmgQ2bd6DK3A1GotfFACEyUTBqImIys7GxuQX8m29dXXUoLX0PaSePw6lfm4uFGUC6nisgfVUmpnz9HJx+8emYTEUJJJGvAVRXr4evuw6XTF6I8dOrgeQN2L4NMPftJBITcjBl8sVI8JngpABfExl0EYCPzYZZM5BWlIT8RCoMrgXU/im49topyM9n7wxUmon4ZAMJZeU6ohngkTOiG3gkGyeEgEqlDp4IdAYjDEbToITr0Gh1wTqFEDieFn3yGKQWzwl+ApibnRL89O/o+qel6hMQXzgBOTNmYeyMcchMj4eJi2nPiFhlIyQDkgHJgGRAMjBMGNBqtcjJyUFRUdFBUlBQgJSUFCQmJgZT/tSKdfLoBis1NTVYnkw3xVzON+S9NZexjAlJIQUbQnklKduJpP6+6hzIbl/1x8fH001T/kG89GXj0HK2ycLlfdXPb/Pw/kOFcSyHlve1rbT+vuphm9zvh+7n46A3/sP9ZyzLodhItvuqn/kfCM82WfrT66v+2NjYYP8OhO+r7hCur/r78z+EPbRuLk9LSwsGubhfR1EAjYOzc+bMwdy5c4N/zZED0vzmGH8ayb9Lx7+5V1dXBxUFpzIzMw86Xnms9tZ3XMZvftlcLtj5LzlSgZHmAgOJoDyvnHIALEajgZ6CYD6/H11WK7ooWHZQ8IsDOu42dFRtxrYv38WeRjWcRho3BYnQNa9G85512FLvR3d3GzqrSeeLr3RGjUpEEhrRUrodn72yFU12E2JyslCYr4Z1/WfYs3QFNjQE0OVsQ2t5Gda/vAXtthjSGYWSUXnISjYiTs/eRiAU7IOrnXzYgm1fvEN+CjgMWSgq0MBXugLVK9eSn0C3E1BpjdAlZCEnrxAlJfkYVZQMffcGNOxdjZW7zehob0ZHNdXz+dvY0wDYVWkoSnage8Nn2LZsLZY1xkKblIusBCd0bW9iV0U56TkQIA7b93yOmsptqDSWID6nBPlpOqS4tmNdBcHa6wAAEABJREFUWSXWVHX00pA4JNIxMfGULLSaO7G3uhndCMBrb0RHlxPbO8ajODsLU/NjCRuAvbES9Z3t2JxUhFgKIJeY9MjetBVdDWY08wc4pHX46gcCHrhdDmio7pykZBi0FnQ116L0y1qYEomnMUXINgIGNaPpPxGD5IIcZOZnIpkwOlShYd9neP+JJ/A/kidYnnwSz72/Dqt2t+GrxU7a9aguJb6q4jGpcBzGTo6Divj7fHsdWrv7dBI+nxt2exeSY/RIj4sN/la06DKj2+fFztFF0KeYQHTuNxWL2Nhk6r9kSnUA+GPMdlgb4+HvykZ+TjxijFoq71lbd63E2vefw5Ps9xNL8M4nZaijXX17QzvletwycMyDX8ctE9IxyYBkQDIgGRhxDPjpotZLF5Wc8vPQEddA2SDJgGRAMiAZOGEZUFPwid+E+9rXvoZbbrkl+KZXeno6Vq5cGfwh/Jdeegnr1q1DY2MjbDYb+Lf8DryZ1QdrgsrVKhU49fh8cJP4SELnUE75nMo/hs/BLuFywe9wwEPCf2ny8PobIVSboS76JuYuehCP/vO3uGVSLYrMq7Filx8dVjKIJkC1iXSuI5078PADX8P52S3oWLsNTz1nx5gF38ev7r8PD/39e5jfuQzmT9/Amzs9aOqqRHlpOd78nw0TF9xMOg/ikX/9Hj++cAzm5HG9SqSZfFgPTeE1OP3K+/DIP2/G/yVWIWPXaqzcg6CfhvTRyJ57I77/s9tx37134Y/3/Bj/d5YZ2eoNWLaqDW0dHEhppvauhbrwapx28R/wyJ2LcKl9G1Q7yvFRzDW47Ed/wn23nYMfLPgE1pZ92LXHjIDPgcov30Zlawu837kX191+L+76xTeoHS7UtlVh5a56DiVScOjg9iQk5mDsxPNgbiV8ZS0afRTk6qhGZ7cWO3TXB4O447IDFFzzUnBvH2ooOFeWlwX1mLEYR0Gi8/ZuhrO2A7WdFOQKVe33AR4b7N1d6OpoQnvHPpRXVwNOLy6ePA7ZCWZ0NzZg9yeA2hGPxLj4ELKXlI+WnSjf+gqe+d3v8CeS3wXlNtz774/w3vr6rzB+M+Cm4N/2VDSVj0d2RjpGj58AXWIKPt+ynfraDPJsv74HHrcVlo4O8pH8b6zBlrK1yEg3YWpxLtKIKa25C2aXE7uy0wGDHr176Yff2waXdR2qd6TC2jAJsyakISleD5VaB60xGZ3bP8GXz/0F7Pevb30MDz69DGttHrT7wjiDXIYLA6rh4qj0UzIgGZAMSAYkA0oY4Iv2broY39fcjObu7uBfo+KLcn6qraQeqSsZkAxIBiQDkoFBMnDU4RwIGz9+PK688krcdddduO6664K/Cfbmm2/ivvvuw1NPPYUNGzagm86H/TnDb4rlJSUhLSYGTjqHVra1oZYwHnqYxLf7fG7tdDqxp6UF1U1N8JnNSKEgXLJeDyFEUA6uv4ACCRegqCgNublGCFU6ElN0UOsdaKRgj8vtIvUCqNWsk046tEm20NWJNp0WW2dMQ1JhPHLjk6HWTELRKXFIHk/Y5ka49uxGjdOBD0knpoB1MIglDyrV11BYlIG8PCOEOh2JJXrEF+GrxdEIT+1HeP2uW/GrK6/H1df8HPe+Uoovqr5SAfKJgwt76hljgEjPQLJ+IooTJ2D6xHQkxOnDlSnfCb+/FNVru7H6v8vwxh+uxM++cyWuv+Vu/PyZjSjdXA1HZ/eBTy8J8NVK/aSaOBEnN7di1M4qlDYFULO3HGZbF8T0SUhMiEcCnAgEmlBdvgOBrg5cNGkKsuKnIDHXhEkXbkCbqwpVdeav6mwvg2/tE3jqdz/ETdzGa3+Bjz3nIGneT3DNZCAv/ivVgXOCVE7CpNNuwR2LF+NpksUsr7yCp26/Bt9aOIr271+7uhDYXor1qSnYN6EIkzOAgjGjUKROwqx3tqO7wQwKwZEyB9TWY+eqh/BHOtZvIvn1419iScbDOGX2PArQJZIOfybZAZXbjlkUREui4Few8LD/zGjesxqf/vWP2JWbBu2F83FWJpBhABLy52DKtYtx9z8XI+gz+f23H2sxIeNT/OnFrdhZHcbZYfXKguOVAdXx6pj0SzIgGZAMSAYkA9EwwMEtvjg3OxxosljQZrejiS7cWWx0we7lJ9h8YR1N5RIjGYiCAb/LCmvFSqz66Eu8uHgbdnc60B1FPccDhD+rmkg3W/ybQfybW/xj2+wXl/ONN5dPnjwZoXLe95XInGRAMnC0GFCpVEhMTAR/EnnSSSfh9NNPx6mnngoej0ajEfwXLD/99FPwb4Nt2bKlTzeEEEgg/VSTCUl6PfiH7OspwFVD51EOerXabOCAWH1rK5x0jk0ifdZNIH3+XFoIcUjdsRAiD3FxRphMGkAYoTOoITRe2Clw5Qu+QWPar2MgHYCiNYDLDSe1qT01GfpYLWJ0ekCVhNgMLfQJhKVzPAferD4vailgoo7TkQ4GscSSD/mIjTWSD2oIGMmOCrpYrjJA/7Whdd9GrPvf69jbHIA7eRxKiiehOD8O6Um0+8DKbclHHNeTQO0lLg3qJMTrE5GSZIROqz6g2ZNxU3s7YWlNQsBThIJxJRg1ugTjppyEqXMvxRVnTMXCsanQkvJhN+66RKiSJ2J8ViuyY/aiqsmM8t0dsHYHkD+lAIkJMdB5LAiYy1G5pxFl63egfdWreO/lV7H4o2VY3dmG9Xur938yCXjJBjQGiNg0pOUWIiNRDX37GuxzG9Ckz0JxMmDSGaE1GRBfALiEAzbqB/S5CNqThqTMSZi+cCHOIFkYlAU4fXoJRmfH0f6e1W5uQd32z1HTshnb91Aw67knsfjtZVi6ehOs1Z+jvK4VNR09uuQFjLEZyC4upkCVFW6bBSta86EyJSE9WRdUUqs1CAgVbB4vfH7uv2DxQf+1ly1F2Y4NWN01DmnTpmL6nFHIMQJG6iJdbDqSSxZgxikL0ePzQsyflYHsODu2bKhGQ4cN8tPHg+gcFhuqYeHlMXEyAFXAJ0VyII+B4+IY8B+TUS+NjDwG+PLG5/eDP8fgH+ttpIt1NwW6WikAVtXejna6UHe4XHQh5Kdra9Y+Chz4PPC6HeiyusgPHw47mo+CyaGr0g+vywanrRsOtw+H/kWqgN8Hr9MMh9NOXPjRc/1JnPhccJq70N1tg9npBf/Ack8bqE/8brjtluDnDJ0dHegIShelNrrI9gQvzkmrRz34v5/4tsNh6UBXZ0i/k/QtsNrdcHl98DjMh/jAQK7FS/sccJjtcJLzXi7iXSQBr5v2WWHussJC9bipI0O7Q+2ydYfs9aSdXWZYHB64D64I7u5mNK54Ba8+8TL+9M8VWNdsRavHAZftUJ8PbmOPDxbygdvTYyPIh5nKyCcPERryiVw+JquJbnDnzp0L/kH7M888E/Hx8UG7XD5v3rzDyoM75X+SAcnAoBnQ6/UwciDFYAAHuvqrUK1Wgz+H5HF66623YtGiRQj/HHLp0qV9wjlcodVokEJjvSg5GRxKaKNz546WFtRSWt3VhV0NDeiic6rB60U+zQGpCQmIi4sDB8H7940nUg98NKH6PYLaocZhsTLQwk6oBNQIQOvxwO8LgM/twH6sl/ZRYAwqNV23o0fH6ycdmhHpOpb16fSDI7eQ36hFzaZVeOfed+GZ8A2cf9ejePSR+/GbqydRcGqwljRQafJQMP1SfOOOh3HPPx/D44+TPPYwHv7FFbhxbglSyQT3BSVhawKEaiwKZpmRMqYctXW12L3bDavFhGnjU5EQp0PA0QlvQyn2lXuwcdUeCt79Dg/f+zv85bE38Px6E9ZsrEdF8JNJwEn0IakQqmnfxDW/+RN+f+fN+OlFCfB6q7Cjeh+sLj+8/gTEpCQjZ5YeNm87WtraQMX7z+9cgQ8epwtuEg95ysxRMsDqhbmzAds3fw5n2RJUffY//ON3v8Ndf3kOz3z0MapjPseOuiZUVfuoHj44pmLMrO/gJ088jt/fejUumpmOyp2bUN7ahka6FiElxCckA/oY7GpuBn/++JUffvi9TrisHShf/TpKyytROetPOP3U03Du+J7zGeCDj67l7HY63oLBWW6Xn4Ki2YjVpkPbYYbd7YGFDUkZVgyohpW3R9FZnc+BZGeDFMmBPAaO0THQ33iLc3fQxQyfaI7ioJdVj0gGvD4fzE4nONBloSBXnNGIkvR0pMbG0sWZH3vpYr2eLtxt9KTSR7r8ltgRJ6JxE/YtX4wf/msJXlxfDX5QyZdrR9zOkFfoIQ/aUL78GXz0+K/x8ppm7GihorDV0VmFPe/8BK+//Rz+u7YdnXYv7W1GZ9UneOen38ftdz2GX39QhsZuF5XTSk+o0bYKy57+C+6im7XrSfimbdGim+jm7Qk8+kYpykhtvzblenyoWP5vLL57Eb57/SLSY/k/Sv+A+55djS/Kq7H5rZ/hjbefxX/WtKPDxj4QFE76bw+2LX4Dr/z0P1iytR2Vwd+eoWJarRUrsOXV+3DL9+7Dff9dBYLShT7toNVprsXe936Oh3/Ptr6SG27+Cf7w2lasPKiiSpj3bcDbL5kQP+o0/OT+C3FaXgKw/VUsfXwRfnRjCH8jFi16DA+/ug172QaJtXIVtr72B/z0Zm5PSI/Sn/4VtzyzGptbrbCSnlwlA5KBkc2ATqcDB535r6JecsklwUBWpC3WUCCL/8LqlVdeiTvvvBPXXnst+C9G9ocXQkCr1SKBAmDFKSlIp3Mp/2ZYRWsrakm89GApnXzKSUwE/7B/IqUm0mU/+w9+dcDn3YHK1VZ07jEiKy0dep3+cFfIPhKTkOryYOrGreis7kZ9dycFLXagarUFHbsJm54JQ3oGUt0eTNu4Zb+OAwF/K7rK3OiuPLzawZekUrBuBhITE5AQT/74SlG11oK6TYOp2QihSkViSS1aDJvwzOelqGnjd4Od8PubsXXrHuzYUdunAaFSobDgZAh1It75+AWsbNGhy1CIiRlAvB5wdnWiadc27Bh/DnJu+TteeeWV/fIEXnr+N/hhsgbF/MlkMxA6FYeMJRbOxNSr/47LTXuRtetl3L+0BWUtRmRkT8SCsy9E97Y9WP3+MnxG2JbgidlJ/Ddh21sfY8W7K7GdKjKT9L/y9X41uuqtKH13Fmaffw/ueDLk4yv438N348GbZsKj6saG2ppDqhJInHIJTp09Eb/LeRKrNnyB/yznjyMpQEYB2WSdAbPqWyAcLnzlhxnNuz/Cp/ctwsdN4+EY83386qxMjM0whNVdjZqabXjxxW2oDn7e6KJ9Taip3AlrRxtmTZ+EoqQEJEIuw40BlZ+ekPOPHyoRt9tNg9EfFCW4kC7bZAltK0kZx6IEE9JlHEtom1NuSxfdCMHrwpjctGMt0p7kXB4DvRwD6QlGdHZ2HPhxVh6rPHY5UMF5pSKxHkTKWSggFKl+uN7RxnI/9nWSDR4bFMzqstvRQk+mrXSeMtCFeXpcHNJMJmTQk+lkCnMXExgAABAASURBVIA56JzXaLWizmwGf8rhoafWjMWRXOxt6G4sx8rSOuxrsQRDLHxpdyRNHB910cUlNICjE10t5fhoVy12U3u/8s1MF9212PNROap3m2EhXT8I092EroZdWNLShE3rKtDyaRkarG7aT8gABbOczWja04SyzXYEUrKRVlyM/Mw4mKxLUbp3Ld7b3oxuJwewXHBZalG+4lUs3bQdn7XHIjErH8WkX5yfgWJTK6zmZmza14zGfStRWVWGPS1OOA+8leUjg2a0V1TS0989qO1wwcLVwk/lVnTUVqOCbrqaG7ZiT101ttZY4XDzPsDnsqKreg3qW6luZCAjtxDFufFIU3WhYslqlG6oRIUVFHClm4nG7ajZ8zn2GXOROmkSzpqTi1yTG+52O5obgdgM2iaf87MTEGv7Ejv3rsE725rR5fDAS1x1NOzBqlYfOvVpPW0j3eL8LOSnxiJGo4KKvD1aa/j47i9/tMd+X7ZDdr00jvvS6at8sFjmvK+6+ysfrF2er6JtL/sssZ4Bz4fcR8wVp/31ZW/7GMPYI80zn/9SU1PBf1U1OzsbHNAKt9+fXfaFA1OMnT59evAvQ/I8yX72J2qVigJTOvDDo2w6l2ZQAIzIg4rGWyqdXzOoLD0pCYmJieD6+c00DnwJIQ6ptgNe90as++AVLH7iGTz939fwXlcuzJkzMG+UAckxvcxiQg0kldCcl4dvTHWgeu37ePnpZ/AMYde5xkBTdCrmlpiQkjMG+fmZOKe4CRWr3iad1/HMfzZhS4sZXfpD3BjUpiB0KhIysjD6lEQ07l2KJS+/iWf+XYod7d2wmmh31KsBQp2J4vmTUVwooHnvf/j4f0/jiSeewhNP/RfPrdiBNQ10QumjfiFUiCscjyRDHBJWLYVTZUIgIx+FRiBGbYelow4V27ZAnzUa4+eej7POOmu/nIuFCy/A3LE2pGr2Ymu5BWYrnYPD7OjispE6+jyccdI4TDB0oPLl/+AtCs6t7kpG7pwrcOb4WGTYNuGlfz+Bfz/1RNDnJ8nnj7bXodymBrkAdVh9vWYDVNpeg5YOCz4XM5E5fS7OOves/T6ehbMXzsW5C2Yig/rUUVqDOlJ3kIRWXXIhCsdNxUVnTkNu91ZUrXwfTy7ZhR0uFdTETcnOPbA2WdAUAjma0F6+Favf+RQrV+zEqhUbsYY4f4U5f/4NPEHY0qZOdHbQ9cmG5/H+4meC7Xriif/glS1u1OnH4KIzyGaqCT7SqVv7JLaVlaOsHcGlY9+nKNv2CdbWBdBONh0dlQjXCQBBvYH+43EbPsb7yrMe18VzQF86fZUPRyy3M9L2+uman3XDJRj84r/UoUQ4YMSVsXEluJDu8YZtbm4Gt4W/iZcyOfjbAJIHycNQHgOZmZlo4FfqKTAdmjd4jPLcwfNPqCzSVGJdGAlccT+Gn8DC875AAHYKePGnji0U3NLQk+50ujDPpid/BrUaGRT4KqCn1/GUdpDevo4O8GccDpcr+CAnvK5g3ucBf85nNnehs7MTnV1mdFqdcPBvR9A+t90Mq5nKeR+LhS4w6Qm1n4I3HqrfZXMi4LbDZbOg29xNgTYvPD6+wgvW3ud/fo8DbocZNocdVosFFqq7i8Rid8LlBaiZhPXD73PBSQE83h/0j3S6rQ7yj/aRmcPr6UJXpxVWB9XjccGxH9u13zd3mG+B4Od+Fphp/AXrJt1Ou5uCRn6yHb5qaCMZ6dmjkZ5fhE3lVahsbvnqs0R6Yu3oqsPONaOhdpRg3Kgk6HVq+JsaYSZZN+c06NWxmLluN2q7nWg5qPrRSMu9Ajf84X786fHH8eDffobfLqqB37UBz39SjnaLi7iwwNpCNwXPPoyPygIom/07/PLPD+Nx0n/8wXvw+O9mYc44Perruuh+jQNd5G5EK138+1vR3GRHU5MWc05WIz7eRkGpVthdXhC9B2rJnLIAZ373z/jzPx7B4w/cjru+NR95m1aidu12rKcLYZvXj5aqUpSXLYfv7DHImFaIUfBBDzNc2nEwFf0QP777ATxAPj/0t1/iN1fW0Y3lejzHbTTzk2YyZUoGTr0OF/6E2kR6wfbd/UPcc/VMTEoxYVD3XFR9XyvPt3zBHMnc4aWbYQ7KRKofXqfEuiKenyVXx5araK43jvc+Yv84CJaVldXX0D9QLoSAWqVCjMGATHqANJ7OoZmcpyDYKMpnkHDgK47Otfy5o5rOtUJwkAiHLI1wOz/Dkn//HQ/89q+444+v473UOQiceQ4uGiuQEaeFhuo1JRqh06qhYrRQAwmTMP7UmfjWzVlo2vQy/n3vX3AnYbcWnYPMC7+Bi8fRuT1nEopmTsClV2lRt+450nkcv797E7aqffCOiYFRC6hVXGE/ImifSnvABz35oAYVUuBESwElQwzVQw8a1CIPmaPzceo1OlRseA7/ufc/ZKsWFQlqxMwywUTnN41GC+3+toTqEUILXWwMDCY9dOSLiqtW66ExJhK3eui1RqjUmZh4wSKcNW0szl/zLJY8+Cf89rd34bbbH8Rzm6uxxaUmJ/tYBVWYV4C8hGRcXF+PwhwK0hXlIJXOVjpYYLW1oLq6DpPTUjErLyeskgQEP5k82YnkcQ2oqmyHzSWg0xuRFEt+EXEqOlsJVQYmnHclZk4oRv77D+CND5bjlUotVBO+jpuvm47zixvx/v2/xd/v/G3Q59/d9k8sderhKqb+U+uQHmeE0aSDhiwLktCq0hhgMBiRZNRA19KGdq8PG06dhdiiJNCzpJAa9NSu9AkzMaXFi+yKduwj7ryxPXVqSUtFEp87BRO+/idcktKG1D1v4rf/W4fVnXQ9RGQX7CtFc00HKtt9pEmrpRnW5i5U1iShesUSfP7sn8lv9p3k3oeD2FVVPvi8Xcix/A9v/u9e2n8nyf14dm8OWnLPx6LT05Gfpoe1qRT7PvodVmzehs1NoOsSoHHLS9iy/HnwdQnF3GBtDulsxebGHh3yYsCVx2r4ufL/2TsLADmq+49/Zv10z13jcnFXJAkECPIHmiAthba4u1RokUKxtkhxgkOCuwV3ibvnXHKuu7f2/729bLiEyN3Fw5t7v53ZNz9735l5O/OdeXPbW1Z6ypmab09ne/XK5kCzVecZHc15W9cNJtVRhUkn1hlxyEGt7JR0xk7p7m+2oXwUiFo0AhqB/QsBq9UafL+F6jssFguqz1HHrPreGdlVW5Oc/HU1bldtVVuV7O24Cquu5rynbZX/7e2hLUI4ramoQL2MN0x+oxTRFSu/bep00RAjs2EQbbPRNymJGDlRr/P5WFVZSUV9vRAjHjlhaU9piEHpPFa/ex8X/On3TJ8+nelnXcT0m1/n+R+WsL70ez5/8FxuuUTq1Tol/3iYG95fxMamRcyb8xnv3/cyTV8+zut3XsWVF17NP19bzg/5TeJ4x6V0/rN8+ew53PfsI9xxww3cKL5/K/L3h97kvTXQ2KrsS6le+wGvX3Q2N8i6YH4yv/zuZ3nq+2rqWnyUzn+Or549m/s3+fn79DP57fSbuOvZ13nvxw948YJzgrZnXnAlN726hO83/Jxbw5rP+enFv0vbf9fW9rMvYfrDn/HakgoV/BcSmZxGZmIOg7/YAKsqUMMS29Iso664iI979aS+Zwo94sEmZ79lZcspL5rL+JyBDB3sIrzbZ6yV+LL5fuE7VBHmiKZ3r0kkO9LwVlRTKSfJTY3ltBRVsGzBeHonTuScY3oRH2VvM5GLCnofy4QxozlrdAJx4ea2+o58elxQuYqSRgsFdsmxdxZ2fzMLl6+myOWmcXs+IpIIy8ik36DVRDlLqKryyslzFU0N0TTXD6JXbgapyYqqUrnE023gQCYcO4ZsZwSq1mIJIz6hPxGRaewPk0n6PbvdTkf6WtVXG4ZBR/Xb+9S2YR3CWGEWwkoNLVPfOyPatvM478r+vL9vI7U/dLSfMQw5tm02YuTmUQ/5De0uxFmSzOPi4oiUOtVW1V8Yhvq13ZbXbOzhv+HUP/+Xe2bPZvbzzzL7ciFORmeCIT8KsUMYeMKxXPnUDCYNTkNq2TzFdSds+O+54bb71X/c44XnnuHWMw/lqH7Rm1XC0gaQddT1/P3uR0Xnf7z44vXceuujXHT6BczIg7SozarbXjDMEDOEvOOnceUzksNQlUMYZmsWg0++kWmnX8gpyo+EDEvLI3Pqddx4l4p1Ny+8cAZXXnkf55x0FVdMSqV7j1HkHTeNq547hUnD0qUtsZhtQzj02jM56epjODwZhDMhtttEhpz+PGcdM4lj+jslL4VdDrkTfssZgtF9IsH/MPjiC8y+8mQuHrsFKqLfvmyynXg6v33heS754xSm5YV8xpLSbxpTrn6ek6cMZ1xWezswmSxkH3I1R550DVdNTqXniCOYcORJvHDV4UzpmYTygiICySZn/Kn8btaL/Pfq33CJcqS2d/ZExp16reAu2zWUs+jcdvYRHDu8N0bqFE7488n87tJxDAScIsEitjGDTuDoaWfw4ukDGTVhGuOOPJlZV0/iyN6huLRNjmSMlMmccMPJnHHdyQyU5TPU8mXj2/l0gJHMwONv4JxrbmfWNZOZ2nskvbplMensAIsa85mzOJ/gFDOQPkedwzWS78MiQZxD84f/xWyxPapPb3r1nsrka2Zx+8Pt2na7nDsdP5BkAyQizqzRDDx9FtMmjmViNkizyB5/GROmXcnpgwyyY6TNmaPadCaMY0IOmAw6NKnjqiN9vNJTDtUx3RH99joHu61Frh0VNu3FZBgGZrO5U6IcGYYhB4ypU3Yqzv5mG8oHPWkENAL7HQLqZEr1G0oMo+3XQi13Vgxj12wNw+h0X6dyNAxDfgi7ZqvajkzKT2fFMHYtrmEYXWqvytkw9pytYRhsb/L5/dS3tODyeIK/TZFy0W6zWAhZqLlFLuYjhFC1yrzV66Wqro76pibU3X311Eqb71aZlVIw92sWfvAtpZ5EwpO60z03i+5pMcRHhGGzRhCVlE1qltTnpNE9KYB3zRpWf7SIFeUGLnsUzuRYTFEJxKRkkpmdQWqsQ+4Km8T3jktz5RryV37Nh/OKyG91EJmWQEKgmLVrVkrdesrdHlqxYrZHE5uVQ7oaApeZTPeIBkqXrGHOh8tZ2+imvKrNzweb/ISlROJo+JylX3zJex8UUBmbgjM9ivhAHWveXcLqZWVU+Fx4G9dKrCLmrXQTlpRORvcEUiJaafj4J/IXFrJeOLJNI/82N8Qam0psWioDrPMw6vNZLRyZ2wt15WupKl1O2OB+pHTPJM3hwWqUUbaunqKFdnLiutO3XwKxuR7m5ZexYYshk5vdBxf8fh8uV0MQw/QYJ2FmM56qUjYWbWCRJQd7Sg7Ds5yE28xBfcx2cGaTkpxM7yQ7DouJ2g2LWPLRczz35KM8/LAanvGEzN/g3bmrWSlWbhFV/K0uGgtWsL7FzdqkbqT17UU3nwfn4pWUVLqoDikq5fbi9+JvlTzTTrCSAAAQAElEQVSbE7FYonDGeOU4qqRpo52GghxSEqKJjbGKhdoPHETLhWNKVjKRNitW3EKU1VNX04TTHEaf5BQcsq+KMriFblv5BXPfeVHyVTm/xftfr9k8rDKos4c+Otr37Oljf3t5hOKq+fZ0tlevbAzDCPYX29PZXr2yRabtrd9RvbI1DKPLcQ3DkP3K3GlRcZFpR7ltb92v1Va1e3uYbK9e2QjMnd4+yt/etA3FUrnuTAzDwGwy4RACLDYykvjoaKJFwsPDsdvtwX3ZMNSvLNuZIjFbcukxZCxj1JC7ww9j8oAc+iVFgLKzJxCXk82AQ6W/jQ8P3gwgNNmjMSf2YsjIcajhepPEdkRvIadibSENLOFxRGYOZtjoiaIznkmTBjNixET698gmJzKfwjmv8V6wz1f9/tbyHI89/jFfr/fjSspm4GHdSU+IkBzMGCZpa+4wsnv0I/hfDq1g3iLWaCZN6sXAgWPpkzuQAWnhRDuTiM3+2U8kdvETT9rg3uQOzCItDBxmsEelEt/jcHplpZMVbIsh7YkiKrUHPQWjsSKqvZMnHc7kgbn0T46U9dsrm2xTxFb08/qEfCp9G+GxWaQPPJxu6Yn8wo1hkpiDyMwdxMD0cJyJGaRk5jJpoPz+Ox3Bf3ZAcIoiKuh/EmMHdiNPzilA4ko7UnoMEtwnb5ZJkyYxsk8G2YlOjPB0cobk0jMvhTho58/AFpdDZlZPJsmdsaSUbJIzcpk0SMUNa6cHyG8iIT+Dc4mX5V7K54D2Ps2iGC770RD6DhrJ5KCfRBIycuh74hgy/EvZuPADHv6+SH47w4jJ7MsgwXiCSBDn0HxCm22mnGc4YzJJHzSZkRN+btvkkX0ZkhNHuEQzi9iC/xFyElkpyQQhkbrIlAGkZA+kR5whv++wWSc1mdQdbUaxbV/UMWo2m9mZKD1lp+Y70916vbI5mG0Nw1DN20JMW3zTXzQCGgGNgEZAI3AAIqB+3hS5pVL3CLGlyC2/EGLqu5KAfHjle1NrKx63sBciXiHLWkU8QphtJr8CzeBdwbwvf+CHb+sZe9qNXHP7Qzx0z608dOlUTpAT2MykgYyccSNnX/svbrv5L9x27QxOjjaI/2oZ84sziR02hkPPOobwkady5Hl/4W+3/pWLp/ZkcIY6XZJEdlJcXhura5LIOPoMzrrrZm48eyLJYc18NXcBxS0umkkiJnMCk/76Zy6+8zZu+/v13HbuVHr5vCx+bwHLGl1USQyX18qa2iTSp/6O391+BZecVIslfxWffWQi/YobOefu67hhxgQSv1xBxVI5IfQ04K74lgUrG5hfP5JTLrmBG2+7iuvPPJyjli3Ct3g9c8Vxi0+cty8RSYSlJ9Fv0Dz8xnpWrvbgFpKuvGQtZcUrGDu8P4NyBZdAC2bvSkrXWFk7fyDRYal069mT5Oxc5q3LZ31Zxc9DJmXJ72uhqb5WCKEayjeWsXTtPOxCoA3r1410u43AxnJKytazLDeCxuRwYgCzyPZKxfKv+Oa527ntH3/h+uuvF7lR5EEe/3gBP4lRswgE8Lia2LhqGRtcjRRmZRDRux+D8TFqzTJKipqpaFB7E8HJ53HhbqprGyJaUsDGdRWsLRiPxdaHnt282K3VNFaYqM1PIjrcQsR2dgG/R/Tq17J09TqiDTOH9+pGtMOOYbFhEeItesnbfP303Vx/3d+49sp7eXDWt3xZ2kpda0AyDqaiPzQCGgGNwB5DwDAM1IWyerrELoSXw+FAPTWiLqYNw2C7k2HFIrqRMWHSH5p32Edv10eXVzTga13GTzPvZ2awz7+etr6//fxf/OVvz/PmT8Wsa+pyIG24nyJgT8gkafwMpkatI2H9O1z/3hoWlzXup9nqtPYGAqa9EUTH0AhoBDQCGoHdj4D2+DMCYTYb3RMTibZaqWtsZEVFBeVNTXgCbeSASwgx9S6wJSUllMk6k6xLlRN4NRTSMNqduDcLBbJ8BUsdPVg07ASGDYqUu5c/x1FLnrpSNn71IA/dcgnTT/8T0y+8l/99vIjlslI9NyazXSrh4WEMzOtNz+REUqQ9KfHJQppsebuwpXotK16/iH/fMJ3pvz+P6X97jte/WbNFXOVnQP9e9EhJJNkaQXLCQCKGDybskB70jrCRyJaTx9XMxpVLWLngLT54525uOOf3nDn9Es679l6eLf+CeY2lVFWDz7elHUQSFp5J7/6DqZRVn61eRFPrIsqWJ1D0/aHkZESSlCQrhLhj5UqWS5u+G9SX9AwH3bqlkZGYy+Cv8jFWV7Ba1ISalM/llG94kgcv/SMXTZ/OeTf8h1mtfyBt4EmcNTqeuAiL6HSupA+fxlFXPshDTz6/aYjG0zK/hb+cPIHDxFWkCDTiaili1bIFxPl9QkINJMo+kOQ+PjLHLGRtaRGlFT+fOJf89C7v33M+5591KtPPepIbn/aSe81RjPvNQHrLPueoqqJBiNGq/vFEh1mICMb45Uf54vf47v2HedZ2LK09J3Jsb4hxQES3cQw6+Ub++7DKdTbPz/w3D16RKfvFOl54/VtW1zZKxr/0p2s0AhoBjcA+R2DTkMZB/3csVzw5ncMHpZKxV5OKFeJtOIfdcBs3hIa1/WL+P55/9nL+cHg3+kfv1eR0sL2CgPyQhoZDXvIPZv92IGOynHslsg6yfyKgya8ubBe/twq/u1CkgICv6ZfviumCT23SZQS0oUZAI6ARwGIyERcRQYJIhMVCtRBg6j86Fsu8vrWVsoYGNlRWUiLEl7+lhTizmcSoKCLDwthi+LsQFqgXvVuiqUrIJiHOSqScO22GuK6AyuXzeem1dSyvsBDZoxtZ/XLJSnAGySTzZsWuL1gl/7jYGKLDHISZzIQ5wrFarJsduipWUbD0G16dV8eGVidJ3XPJ6ZVFblwUqaJlEVFFtUv5cUobw0wWwsLisCTGY0l1EmMxE8aWU0Da7qqroc7qwJWRS/fcbvTulkffQWM5/LfHMmZsL3rKOaPNtKUdWLGFxZLeZwBOiwPf+nU0Fi5luSeMJTGDyYpzkCjBPK4GylZ+T0Hxj6wq+YnPXn+GV1/7kLe+WETF6i8oLMhndTm0epV/BxZ7PImZ2SRF+bA2l7GgOolGSwLpSQ7Bw8BudxAppJ6prBl3rRt1096vTLcjEYlZZA4Yz/hDJm0annGYzIczpFsKaWITRNhdjatyHSsWl5P/40/kf/YyLz79Mm988xPfbyzjp2Xr2FBevTmWNdxJdHIqWTnh2BpKqVm2HL+QjeEJcTgxMJstmIQstLh8+CU5KbSf/O5GGtd9zY+rivm4Mo1ugycxpG9v1Lm5zQzWqGTiuw1l7IRDJdfJTDl8HFNHpxIrdqu+WUdJg1uTX+0B1csaAY3A/oOAYQJ7AnHbG9K4xzO1YzInkjZ4JINDw9p+MR/P4YcNoHdaNLG2PZ6QDrDXETBLxHDisgfTt/8wJveIIylSb2gB5UAvXc5feqUu2/4KDeW01e/G71qLt3kevqaf8HvKCPhdbB4y8ytERTdZI6AR0AjsawTUcAybxUJyVBRp0dEoIqe4ro4VivBqamJdVRVry8porqkhGkgXnVinM/iyXjWEwzAMqVVF5kKkmfxezB4XHm8An3T9ak1QyhdTOPcr7nw1GvOAM/nzQ//mgQcu57xJQxgiCg6RPV2a1n/Lih8+5dHiySRM/Rt33H8XD9x8Jr8d15dcCd7l0zrBQOFodBtNxglX8rc77+N/Dz3Mww89xMMP3Mdlpx/BhGyI2EYAiyOMuJ796OmIoEdhIVWLF7MgBpZM6ElahJ0E/LS01LJy2bfUrPiA+p9mMfO2f3DTzQ9y57PvsaDlY5ZXCem02ofLHQB6kpgxnd/fdA9/+ev5nHdUL1o2rmNtaTEFbi+tgQARUTHERyYQsaGSxtJaiqVePeknxhCQjeZ1Bd/n1uzx4xf9YP1OPgIN5TQVrWXZajM/zvmcOY9cx61/u467n/qS2T+aWTB3DRuKK6iQFBVHlzJoEoedcxO3//tarj45nXHmHylbVklpUSutJguBuDiimwPEra2krsVLo9iFUvDL/tVcXUDBDy/xaZGdHxLP49IjRnJsv8RNKn58Hg+trlbZBwMoU5OQoVGyjzuE6fOvr6dBvWNsk7aeaQQ0AhoBjcCvCQHdVo2ARqCzCGjyqxOI+T3leBs/xS8SaJJ586f46t7D2/A9re4GfF4PmgTrBKBaVSOgEdAI7EYETEJa2W02EiIj6ZOYiFPIsNqGBlYK6VUmJJippYWM8HBSY2OJj4/HKeSXemGvRfQMQ0gvlYvVCgmJZFYtInXuG/ywsJGCjWpFO1Hsz8BEIpMjiG1uxqyGSVZu5AtRaRbZK8VmgeR4Ie/CiW5ppnrlUlZtLGeZBHeLdKVYLVYS41OIyC+lYc43fJ3fzAYhWWiphxXfsGbtBr6vgmbF+mwdwBImuPUWostDcv13vPvlO/iaGzi0Z08iZZtAKa66YlZ+3IucXldw5YOzefL52aj/svT84/fzv8uOICvN4NNVq1DvZWvvPrL7BPpNOI6Lcz+idt17/Oud1VTUSytTuhM3qB8zhn9H/cYveOTtVVSpemXsqoWVb/Hlt98x87sqqpp9qnan0lheQlF5FQvGncmEv90XzE/lOHv2fTx6yxmcUVNBzOpSVleCazMODvHbm4FHH83Ucw7D/fqrLHj3a76rstDojScizU9M7wrqmzw0NYrqplK+eDafv/5X/rY2m/Bu47nn2N5kqrGOwfXKeRXrhET88u1vya9rRJm65Vxj1epPKY+pwT6pF72iHKQE9fWHRuBXioButkZAI6AR0AhoBDqIgCa/OghUwFdPoHUD/pbvCXjk8sK3HvzFBJq+xVf/Fe6GFXjctfh++TKUDkY4UNSqqV6/nB8e/ZDFS8oobjlQ8tZ5agQ0Ar8GBCxmM+EOB8nR0aQICRYrZFar243d7ydB6lNiYkgU8ita1kdERGx+Ye9mbKwRQuLkMbRPGqMTq/n+7Rd4fuYjPPLUCzzy7gJ+qLFgSktgeNJy6ha9wSsvvMLjPxUJ8eQiSpyYRFCkmjOMvmVzKfnoFV4WnfcWlLKhqlWt3WVxJCWTmJpI/5K5FH/wErNefJWPltdQWu8PDmU06Npk2KNwZI9mWG4MI61L+eyNZ3nyMWn7Y8/wyDOf8cWCYirc4Atsw7/JBo50UhMspEQ18NPCcHyeWAb3dOKwm6G+nIaKIr739MDccxyTp05m8hSRyZOZMvlQpk4eQXc/eH5cTVmzm4Z2IazRKSR2G8SkcYPobSml5rtXmD1nAd+VGlhy8ph0wkgGxlXi+vJpXnr6MR55ROX8PI88vYi5q+R3OcICJqOdx20tSnChl6rK1lNaWEhMvzEMPuQoJkt+bTKVw8ePYnxuAVbPBlYWNOHe/G8vzeLQSVyPofQ59BBG5zRQv+YTXpn9Gl+tNFFrbSYydTWFQqpVBf9VpEf0yylftpCFb3zGxAzglgAAEABJREFUd1/OZ9GXn7L4/Vk8/+Tjkv+bvPDSYlbUtLKxejnFC5/nlece53Fp12NPvsLT7wuJFpbFYVN7kRHjwFS5lvLlX/Ll8jLWbHTjb22iad03LFu+lK/WNdLo9uOuXEf58i/4apOOJKCLRkAjoBHQCGgENAIagV8VAqZfVWu73NiAnEyW43evIuBdjEnuYJtMzZhMfkzupUJ+fUlzzTe4Wsrxer1djrLPDX2ttLpd1DS6cXv9qEuBX+ZURMm8z3n1vP/x0cerWVZHcChGez2fnHi3NNZQU7MDUe/hEWkRnXqRmpp60W+hpdUnF1Zyh97TQlNDPXX16sTdh9cfkBBK/HhdjbiaG2nx+HC1tC03ukM6ohYsPrnwctNSI+tbWnC5mmmUOHUiNXUSS9rokjb6fB48LbU01tdT3+hC3NAWSlrvd+OWumYRj098NTbQoOy3KXWSfyNNLi8eMQ2moD80AhqBvYlAMJZhGCgCLDIsjCwhunoK0ZVgtZIeGUlufDyJIjFSHynfbTYbZiHLgoahD2sUxI9k3NFTOfLIXNZ++F8ev+M6rvvHHVz32Ge8XxmOvXs3fuP8muqP7uP2ex7khiUuqj0RHBodRozFwJySSmx6Akdu/IqSF+/nv//6DzM/Xc+S0hZ2NpmsYdjCoohwWLCZDTBMYHEQJsRddJgVi5A4kbk9ye3Vg6NWvsuaJ+7k1v8+wquFQjaZExgUZSdSdKxBP9FE2C2b/Zis4UFiMMphxmQCTGZMVjvhQtQ5JJ7FEQM9juTIqQP43ZgaFs26iwdukrb//S6ue3QhXy6pxWoCg21NQjARR1J6LJk9UqmqPlJi9aJnN7DbRL+yhuaqWhYO6IOvTyrdYpG8pF6KxREuxFEefdxh9F1aSkWrQWO4g/Boh+gYSEgczlS6H3EFR3aLYXTxizz26pe8vagOT3xfhpx2NScMiGX0ukd47I6/cd11kvON90rO9eTXxTB2eAJO2Q8cjjDCbSYEHtom1RILVsE2LNqGw1JPQ20Z9ZLrxJwseicltKkFPxNxRGfSa3IVtuRSiksa8Jsi+Nmn+IrIJq7nGE49uxcxxk+888i9vDfXQ5n8fkTFrmH96kJKS+vx0iq/m/nUFjdT9kMAxw9v8/VTd7flrXK/7kFuu+cbfiiz0motxlT3Es/99yZuknV/u/VRHpnTn7CoCfxhSncSo+20FC8i/4dXeO2HDSwQn76WOmqXvMn3P3zDG4tqqWn20lKykIJNOvOLmtGTRkAjoBHQCGgENAIagV8bAqZfW4O72t6AZyMBfw0mmwPDapXrEQPD78UUMAi01uCu/RFXYxmtrXJS28F3i3Q1lz1mV/AV33/0MjPunMN7K8qp62Kggq/+y0t3zeCUU2YwY8Z25I5/celdd/HsKadwRVDnUtF9lhe+3iAXK4UEFj/PvTddwbnX3sodH5awvMwl2bhFylny9h2889QtPLewhLefvZOXH7mFuz4qYVlQR1SCpZCin+bwwul38/bzL/HKS49z12mncr6Kdc41zPjXh7yzrJSCop9Y/OLp3HzldVxz86t8UOylNBhqI5R/yjt3vcJTN7/MgqI5PHvXn7lB7E8VmfELOUfy/xcPvrWUhbUIgRdMYh986JAaAY2AYUj/LBJmtws5EE2flBRyRBISElDElxrqaFX9uOhsF63UofScehEPPPoks2bNYtYT9zHrLydw2oj+5KaN4pDzHuLP90r9Qw8x609/4sZ/ns/0O37HEX2jyY5IJb7HVE544BH+KbYz77+Tv/xfX0ZmR2w3XGhF6pDTGT/9Li46ol+bflgc9Dme039zHHeeMZJ+TgcRpBLX7UiOv+8RblX+H3mEv5xzDlffejrn3nYUo5MjGTD4NCYoP0f2Z1ROBNboZBLGncPZJ5zA7VN7kqJe+BrZg+QRR3HOAzM44YT+9ARsIpE9JjJ8xo088NjTbW2fNVPmf+Gq341ilKQTpngu0dtWiewxgWGnXMb9j/ye89v5JGUwOeNm8N8Lj+R3o3OJF+PNbixRkDCWCX88gfPvmcHoAUdyklq+42hGp0aTJLqgtBPoPv6PTL/6QR65+iTOGKP8WGSN1E/4A9NvnMUjT8k2EUxmzXpUcj6XC07MY0BMNgOO/TcnHf97zhoVT3yE8qWcOuSjFwOnn8SM/5zNkYN6MfnIs5h6/p2cMjadAcmyul1xxAj5Ne0eTjz+TM6fOpixp/w3uHzWaOXT3KbpcEKvafzmwpt4/IG7OW9SBpNHD6VX76NwvLeS8rnrWIUDN70Z+JsLOU9yfVwkuI9tnt/EA/dMY1JmDAMGnMxh583i/sdC7XpM2nU+F08fSC+JqFoQkTtWSLlzOHtyH8Z3i8QSIfmMOospk6fyxzEJJEZaaNM5lz9N7sOE7pFiqYtGQCOgEdAIaAQ0AhqBXxcCpoOyuXuiUSabeDULAdYqc58QXzJvrSPgc9Pq8VHf4KHF1YrH4yEg5JcSUTywii0S9QLh3ORooh0WNp3Kd7oNtshEYpNzyc3JJTfXiZMWNs5ZTUOjA6vU56j65BQyJE5srg3XunKql1fiio3BbLNha22C6jUsKVjNFz8sY/6seazNr6YKHwHxVZ2/gIJVi1hTZcYbkHvoFRtZOHs+azcoHURHzNd+xdrlX/JTi41mcyQxkXaS493Urq6hdEUTlsRIudtvxddUIaE+Jn/V9/y4bDmz5hWxoboZfMKAtRSTv3A9KxdWUGWOwJGcRlpuLjkiKfZGITtL+aTCgjcqWdqZJZJMolyYhglwRqdR0wYaAY3A7kTAMAwsZjPhQoAlREUR53QSJXNFfIWe+DKMHRyp4Qk4s/KYcMhhTJkyhSmHjmfK0Bx6JMURFZ5Ear+JDB0n9RMnMqVvX4aN7E/30T3JjLURaQkPPiWUM/4QRorthGF96eVdzIovXyE4JE/Iql/Mn53NI1+tZrUnhdTuo8nLjCUpyoJ66ouYHHp2y2FMryRibRYhe0L+Jwb9Hyo5DJMcBo/sSb9RmSSFWYlP6ElK9zGb/ZisYpPSl765OYzKchJmNYPVSXhiJn0n9CAnJxYnBPt9a3QqiT2GS9sPb2v7FIXBMAb1TCbJARZDFLdTgrbdBzL+kF70y43b7JPweKJSujMuL5NeyVFC/8BmNyYr0sGS2ieHfmO7kxyXSbc+sjw6i+RwK2GoySQfDqJT+9B98AQmDu62yY9J/Eh9itQPm8LEw2WbCOZTphwiufejf7c44u2RxGePJTenF72THdg3N0AwIIb47rl0H9uXzPgY0jP7kNl/DN2TI4hrC0xoMtsiiQn66U3/zASSu48Tn73pIz4d6pE4pWi2IUp0yxvBIePH0C89koysvqT2msDQZPVbN59XX1rKyhoblm559JNcDxEJ7mOb5yOYMCabdCEo4+O6kd5viuAZatehwXbldY8nBjZtr2Ri0vvRNz2GlGgrhsWOI7k3GemZhHKzyu+Us52OmOqiEdAIaAQ0AhqBgwcB3RKNQAcQMHVAR6sIAiZrMoY5Dp+7iYDXDd5mDPdGvJ4WWlrt1LoycMnc5xOCRsgvMdl28QlB5mqitra2TeobqG1qxe31C2nmE78tNLW00NDUREtTLfX1Ig1NNLX6cYudS+pqlW1DM01ub3BoYkAIIK/bTVNti9g00LQtnW1ns2Wt3JkfMHoy//r9KMblxBNF26Ta626RPFXc2gbqm10IAki2bQpbfaaPPJtjz3+Yhx5+mIcf/hs3nnc6U02D+M2Mq7jszofb6i+8kJvP/y0nP3Qpx4w8guP6jeX0m09k3KBMMsSfIUJWLiabE/vrX1K4vpz1XjXsUa1QYpePRHqPPpIB3QbieO1TitaVsN7jJeBvJf+7OawqWkLtGSfRbeIRHHPEkZx/0+lMGXQ8k3Inc8l5ExkhF5JO8aJiZeVasMc288ZXi1hfWiOkmqwIFXs8JIxn8vnXcb20SbXrrit+w+9+cziWqZdw1p/v4OGH7xS5iN8f0Zv+4tSknIbs9VwjoBHYJwgYhhEc1miz2bALCeZwOLBarZhMe/enz9tUSc2Cl3nlsX9x7bXXbltuuZNrX53P5+tq0NNBhkBENtHdhnDUb+Qnvmops+/+koXlDVQfZM3UzdEIaAT2PQI6A42ARkAjoBHYPgJ79wpg+3ns52sMDGsimNPxehOFXLET8HnxuZqFCLJR507FbRogOnFYLBYMw9hOe4S8yf+Cb164g+nTp7fJudcHhxl+sKqC2tp8Aguf456nn+OyO+7guX9N57JzpnPudbdxx0dlfPjyP3nxjk121z/CbW8spkwiuWsXsfL9t7lj+nM8esel3NFO559vLArquERvp6XgK7776GWm3/ERathj7SaD2sVv8sEjkucMFfsqrrrrZV4Xgq940/o9N8slOTeNI/9UysaWUuYtrMEvcbeI58wjqW8SRx77NhtrlzLvh9UESj9mUWlfNpqP4/TDU+mWEraFyTa/5AwiOy2DP5V+hLushAXSeL9srm3q6kqNgEZAI9AJBIJPQ40/j3P/ch9t/zlw9i/nj/yX2WdPkBsB8lvTCd9a9cBAwBKRQPyYP3DWtefzwL+nMSkjhuQDI/UDMUuds0ZAI6AR0AhoBDQCGoFfIGBSL2hvbm6mM9LU1ITb7Q5KZ+yU7v5mq/JRT2v9ApmtKgyTA8zxBEwZYIQLAebH29pKvTuFFnoQFpWLIywm+FSBYRjbIMBaIFDM6s/XsXZePdbcHFJyk4m3VeNa8CJr1hayvrQBqlaz6OsF/Di/jPKwHJx2L56Shbzx4ky+W9NMlSWDnNx4rBt/omL518wrhpraamoLF7FAiKsVha00WDPIFR1bO51aCc/OpgaJWbSOOQuKKahtxu2RfOpXsPTztSyd34Q1R5FR6aQnxwSHsth25m+X10cRlZZCvxNysLkaaVhRRr0wUp72fm1xxGVmMGpqJkb+Bpa9+h4ffvIi63xJ2LPGMywjkvhwc3uLbS9HpZOaksrxOU24GutZUdL8S6Jt25a6dg8ioN6hp/oNJarPaf9d1XVUDkRb1Tf7/f5O9c0hPHalvS6Xi67ivKdtPZ4tjv49uOftXtcmWziOlH70GzqOKZuHtoWGsW2aTxzLlL6p5MSG7abg2s3+hIDJ6sCR3Ifeg/sRGtK4v29p9fqGlpaWDvVBe/rYD/VtW89DcTuaZ3v7XbFVfWRn8NldcXclZ2Wr+tCuYvVrsg1tX/Vb2n7bdWRZ4avs1bwj+u11lM3eslVx9qc+UueiEdAIbIlAR/sf1W+o/ln18e37k44sH4i2CheFlOrDdtZGdS2ldNuLSYFVr/7TXSekoaEBBZYKeKDbqrYoDNqDsr1lwxSOyZoNpgjUP/Tz+Lw0eLvRaulHXHwykZFRwaE1hmH80kWgloBnEV++VUVpcT/O/tcd/PVff+XaUwfxf57nqC0Q4qYo0GZX2IDD1Ju0Ux7m0vP/yCkDbCx77hZWMj0YoLgAABAASURBVIH0E+/lkYdu5vJh1fSp/5Ivl0GlcFSwUWw/w5x1IiP+7z4efvifXDGiln4NX/DZEj8VdZt8i1aHi6sCf+knfPmpl3L3FK548CHuVsMYz53GVGljSocddV3RHp9EwoTJpLW6iChYS4lc+zZv1ZSohGz6TjyTxPxKil59mfteeY1qZziZcpGRKHnaOxQ+ivjEZMZPysDjdpO/rgqPxJHSIWuttGcQUP1MqI9R/Y36ro7ZUN1O55v6tQPRVnXqqtP+tbS3I9tIYbJn9jTtVSOgEdgaAUW+qxuEHelnlZ468e5Kf3Ug2qqT787g0x7DA7G9v7ac1b6syE3V7vbbriPLykbtH109FvaWrWrj1se8/q4R0AjsPwioa56O9DmNjY2ofkPNO6LfXkfZHGi26npB9c8dwWdbHI9JvQclNjaWzkpERISQPZGdtlNx9jdb9T6YjuzqhmFgNps2PdWlaBERaxrWsGyio6MJCwuT9dt5yqhWyK9Fi/mxbg5Pf3MvN0+fztnTz+aiv83k0Z/gpw21VNfVEZy6dyOmXy55yQbO5Bhinf0YzvEMzk4jS7i3oM4vPtKk5nhZn0Z2tkOWU4iOs2MLd1FSUUaLu0MDH8Xu5+Kqq6VsyTyW9YyickQ2A4XTi/l59V5aipY4A8iMnUe45UM+WeKnrFaq2hd7IiRPYsLRKQw+rjcLMm6gT+8BHJIDJhMdn2QbMiCP2PlFWD9YyBKfH/32nY7Dtyc0VV+h+gwlkZGRqO8xMTGd7ncORFvVN1utVmK60F71YveuYrU/2zocjj2xm2mfGgGNwDYQMMkPaLT8Lqr+d2ei+o3w8HC62l/tC1vVtq7GVed7ncGnPX67Endf2qo2d2X7qpwPNFu1X6jtq/br9tuuI8sHSntVG7dx2OsqjYBGYD9BQJ3Hd6TPcTqdQQ5Czdvrd2RZ2aj+Wc07ot9eR9nsC1t1TWcYRvCasH0+21q22Wy/2JrSt5uCTyupC63OiLooU9IZm5CuslMS+t6ZubJT0hmbkK6yUxL6HpoLCL8AZtsVRhvxZai1AQz8mCyRWO1tO51639d2fblbobqajc4oWnKy6JmTQ25Ob/oNnsi44//EuEE96J1oQpwiTBq22GjiwsEWZsNhiyWRHOIjI4RwZDuTKJMj65WOGQjDZrdgsvqCL9DvyNBOMdqi+DxuWqorqXFacSVGEidrf7kLSeUeLSpiHFm58cTFGCz7egVlFfW0SMyASLCYw6S56aRkhZOQE0Nl5GA5AY8lLYognHR0skVDXB658U3EGmv5ZmUdFXWejlprvT2AgDqm7HZ7sI9Sx27776H6jswPRFuz2YxhGMG2d6SN7XUUTkra13V0eX/GSmGyB3Yz7VIjoBHYBgKGYaBOHDvSdyi9rvY5u8NW+ehInu11Qn1dV2xVWw2j4/jsrri7krOyVX1oV9qrbFWbfy22qq3qkFDtbr/tOrKsMFL2at4R/fY6ymZv2ao4qo0HuejmaQQOWAQ62v+ofkP17R3V37rPOdBsVTvVRlV9WPu2bGtZtU3pthdT+y96eWcICOtlmLdQMlvMwfd8KXAV8WUYxhbrN39R9SYT5swxDDruQm783yPc+/AjPPLwQzzy0H1ce8ohTOol5Mtmg11ZULSQF5/Hj99joPKC7eTF9idDbEwmM4ZX+fHhFVX1mKESNexTRZGqvVLS+x1KcspAar/8lLLSMipVMrs9srBl9KXvoRZSB1fy1WdFlJQ24ZM4e7OtEk4XjYBGYBsImKQPNQwDNRxUPcqsxYPGQGOwJ/YBdfiZhYBXcy0HOgI6f42ARkAjoBHQCGgEFAKa/FIodFAMcwRmew6BgBWvMCKtRiyGKQx1ghi6KNuuKzVcJymZ7sVfEjH/Yz5eBBV1ou0qJ1A2h0WrKlicL993S1HjAhdR8FMdGxfbSZe4YSp+J33b7Q6Sk9KwL66k7scCFgkDVFtbT0ttHcXiSz19JbO9U9R/dUxJ4oj0t4WQKuKHteCXfPZEcGf/gaQkp5H+7ruUFRWxRoLsoVDiWReNgEagowjEx8ejHrNevnw58+bN06Ix6Pg+oLHqFFbqnRqZmZnBJ786enxqPY2ARkAjoBHQCGgENAL7MwKa/OrE1jFMEZiE/PKbcvCYetFqHSxkWCJWq23T01U7cOYQoixlCBP7xdPdnM87zz7Ks088yqOPz+Sxp2bx5ZJCiht3YL/TVYpJW8j8j1/hlUdn8uijz/JWWRwVSSM4rEc4SZHmnXrYWsEcmUR4j8MYnrSRhIq3eO7xx3jira/4YEkJTYEAu/bwVTU1G5bx4+PvMW/tIuYWreKr2T+yMr+Kqq0TUd/Vf3VMzmD00AzireEEVHM7yki1lFCxZiFzXvpKCMafWFKxhPfnLGdtaT3N/HKyxfUgOaM3EgpreIDOhPqlN12jEdh/EDjQM1Hv/FKiXijc/oWderkejYHGYHfuA6qvUO/VMJs7f+6gbLVoBDQCBxcCAb8fn6eV5ppqWupq8Xm9qLqDq5W6NRoBjcDBjoDpYG/g7myfYQ7H7MgkYBuGz3YonvDJ2CKygi+ZM20ajrPdePZEjMSJTJ1+NMPzbHw38xr+c/M1XPPXO7n2zrf5YU0pLRY5ybSEER5mJ0K9r0s5M1kx2+V7jAO7zYQZQ2pNWOwR2MPCCbOAyUCmtv/2+PGz9/Dva27mmmtm8optAM2TjuOkfpARLSo7K2ar3OV1EBNhwy65mKLToe+JHDuphcFhr/LUtddwy8wPeX5RJWExETgkR4uJnUxmzFY7DtG32ywo/WC6lFG2+Fveu+4pvlj1A1+ULObtu99l7vISSgXLQAgHhxXTpghR6r86HnIWw3MG0D8ygnArmEMrRcdksWO3hxEjNrb2KxrXUDj/C56++22+3/A5c6u/46mnv2fh2koaFb4OJw6H5Gg1xIsq6cRnDWTimWPpNjCdSMFDrQqtVRqGxLLZw3HKBrCZ269Ra7VoBDQCewoBk/QP6kW9ERERaNEY6H1gz+wDVqv8wO6pg1j71QhoBA4sBOSGt1/IrtamJmqKCqktLcHd3ITX68EvpNiB1ZgdZeuHgIfWphZcTW5a5eueGmWyoyz0Oo2ARmC3I7DZYTvqYHOdXtghAgbmsCHYYqYQHn8I0bHZqLujFotl509/GUKSZE9kzCnXMGvWrHbyIldPH8X4gdkYA0/nijOO4brjBpAMQhoNoM/UaVwz63SmjM4mCwcYKQw4/nqmnXE5pw+EbCcypYkcz4mX38mdId/XzODyCVlS38GSPZ5RU05m1jWTOapPMjG0TdnjL2P6VZvyve02HrpNSLsXr+E3R/dhoChJq9oUt/mZReaoKZz2wtVMO6YvAyVXBQPSksxR0zn1+Re4J5jvfwSP33LquByyozMxBpzKJb+dxp9PGEiasHthyrc9EfVfHY+95p9cfPNVnD7YQm6MWtEmzrxpTDnm9zx/+iDGb7mCHpP/yJUS60EV6+E7mHXtEUzrn0J2xnAGnPocv502jf8bFINFYilv9sQeJB9+BVfdcja3XHMIQ61mYtWKTeLsfwyTJNZzpw1mYm77NZsU9EwjoBHQCGgENAIaAY2ARkAjcCAjIMSX19NKU3UVVfnraG2oo6WqkorVK6mvrMTtagkSYOp9wAdyM9tyr8Hrns9nt8/k1Xve49MKqGxtW3NwfOpWaAQ0Apr86vQ+YGC2JWGPyCXCmUtkVDxhYWGYzWY6NEWlktJjMEccccRmmTJlCoN7JJMaHwXxPRnUO5shOXGEi0OzLZ6YrGwGT+lJZnIkUag44cTnDCW710B6xkOkXRSD2jl0GziWMSHfg3swKNUiK4tZ8/HbfPjoozwm8ugv5DkeffRDvsw38CZ0Y8rgDLJiwrDRNkWmDqT74COYMkVyHj2aQ0YNZsgRg+meFUt8SIntTZFEJmXQc8pgspV+MFelq+q7S/0UxgXzHS949KJnahRRtsggDgN6ZTMsN54IYcvMymTTf3XMHjKKASMH0yvBIMquVrSJLS6bjOzeTO6ZQOqWK3Bm9GXQ5ClMVLEOGcMRQzLJjg0nMjKJ+B6T6ZWdTbd4OxIq6MzscBKWPojBo/oycnAaCUKK2YNr2j5swVh92mJFt1/Ttl5/agQ0AhoBjYBGQCOgEdAI7GcI6HQ6jIAa1qiIr2YhvpqrK/E2N8v1TyQWmw13fR31pcU0VFS0EWA+H/s3AdaMz1PIqve/Yf6cpaxsgMZfvL/Fjd9XSfH8laxbkE9xM7h8W8LVXLmKgu8e5Y1Zj8q103bklVd4/LvvmCM33D8IXnM9LrpzePezdZQE/LiqVrH6hw947PEneOObFSwpbdkUpJm60sUs/+gJ5q1YwfylbctfzhedkpCOUm0m4Cti1YffMv/dr1lesIwv33yV11SsxyTWG1/z0eIS6iVW+eoP+eGD53n88Tl8vbyCNjcBaCmidPFiPnr8B5YvX8yyxV8ErxOfUz5+IY9J/q/zxoeLWVkPDb/ATeWkRSNwYCCgya8ubCdFdNmk41dDb9T7Z6xWa/CpL8PY8TNQXQjVMRPDIj9EdsKdDmxWU5Ae+9lQendWMe/ZB3ny6qu5SuTqX8jNXH31TF7+aj2rlPrPxnpJI6AR0AhoBDQCGoGDDAHdHI2ARkAjsEMEAgF8Xg+tjY3Ul5XiqqvF5ggjJi0dZ0oqasRLY1kJtUUFNMm61lY3gf16CGQdvtbl/PD4G3z89Ff8WAW1XXiqq77oJ5a9dTX33nY1V199JVdfdTmXXnARl1x4CZdeeTVXXiX1d93FtW+9ydO338ojl17KxedczCWXzuR/LyxgdcBHY+E3fPvq/Zx78SXc9tRnQlTV4CUgf/VUrPyQLx68gLe//Ir3vviUb564gude/5wPFysdREfEV4W78Qe+eugl3nngZb5d/g0v33sHd11yCReeeymX3v0yj3+xhkq/l7Xf/I/XH7iWiy5+kKc+XcuiGmHzZNtSt4xVcz7iwfNf5YsvP+OLL17iCbk+vEnkqisv58pLL+SCSy7lwsuuoO268V7unfk531dDTRdw2+G+pldqBPYiAqa9GEuH2lMIxAyg99RpXDv7txwxJpstBzrGSNSBTLj871wzezaztykPS/21nHtUX9QwRjHQRSOgEdAIHOwI6PZpBDQCGgGNgEZAI7A1AkKOBJ/4qqqiOn89/tZWwmNiicvphj3aSXh8Akk9ehHpjMHbUMfGZUtoqCjHtV8PgYzD4hjKYdefxYlXHsVhyZDQhYEbsd0OZdgZs/nn/bPl2ukRnn/2ei4YdjQzRp7J+VL3v2el/u67eeGM33HlfVcy46KzOME2gjPPPYETfzeWAYJ1tAgJ8TBoMHy3gZpPl7JY6upF2oohs1hSuw3n8FPPImFZzRY6NesXs3j2v1ifl4HjxOkcMXQK5151Or8/4wxGWo7nnBOP5JRpecHX56gmxkuowUMDfJ+/gU+XFIrvdsUwQcwdc9I5AAAQAElEQVQg+k07T64jZ/OIXCc+fe8/+M85Ixg4/RzGX3o3bdeOt/HPa45lUjIkKqftXOhFjcCBhIDs8QdSujrXbSIQGhp5RGhoZHstm3yJJ3XgCAarIX/blEM44ojB9MuK6cAwRnGny0GEgG6KRkAjoBHQCGgENAIaAY2ARqANATV8samqksbKCjxNTTgio4iITwwSX2abHWtYWJAAc6am4XCE4RLiq664SPQr8Xg8KPtNnmTWTG3xApa8/ygvP9s2TPCJmU/x8YIi1lfU4q1azry35vHjF+spIYCLZtFfyPI5TzJv5SadatF5ex6fvfI+3333KC++KH5eeJMnP1nFysom2g8IlIDbKT4C/haaKqqp29gQHPLoDYCnroTqpR/w9ivP8uijz/PEkx/yRUEFhdvxYo9OI7H3EYwaf4RcO01kyqSh5CVm0SO5D/2lbuIkqR87lim9ezNo/EB65PUhx5RE7/455PZKIU78qisz7PGYEgeTmVCHxbeer1c2UNXokbWhYhOMe5A57Fh6J5RgbfqRr1bUUVWxgfKiCr6eH0FU3z70GtefjIQM+g3uRa/evUgycuiXK/lkxxEmrswi9jgnSYP7kFBfgG/9CiTUlkMX5ToyLrs/Q+Qa8RCRSeOHM65vEvHd+5I6YIy0c4rIKEYNySZdnIYpp+JXF43AgYiA6UBMerfnrB1qBDQCGgGNgEagIwgYBobJjNmsxITZMDpipXU0ArsVAXVxqWS3OtXONAIaAY2AIKD+g6P6j46NlRuxmE1EJSULEZOAIb97wZfjGvLbZ7URk5FFVGISuF3UFRVQW1pMa2tr8AX44kaKn4B3I4WL3uGd+y7ln3+9kquuupLrrruGmR+tYN66clqLPufNO9/i1afnslLIrybqKF/+Hp8/dAlvfbWEuaLjEZ237nyVJ26+j9mvXs2t/7ySK/9xD1c98jFfrd9IrV9C7bTU4nMv5uv7XuSdhz7m641Q4/LSVLSEde/+j3tvv5Errr6J626YyazlBazYqb9dVYjFZMlj0BSD+F6VfPlZKZWVbkGgnV9HEqbksQweX0pC8jw+/6iA4mXfUFjSzNe1Z9Gv5wDG9IluZ7CdxdhUTHmHMtlUQZ+Ny/m01E+lS5i/7aj/aqp1Q3+VCJh+la3WjdYIaAQ0AhoBjUAXEDA7nEQlZNK9Ry96ZySTFevAatYEWBeg1Ca7gIB6uqKpqSn4lIV/v37Pzi40UptqBDQCexyB7QYwDBTB7vOqJ6b8orYlWaK+qaGRHq8H9f7zZiG9mlwu3G73ZvIrIOtq5n3ED8trmBV+Icf95SEee+rfPH3nWRzaNwOneO1YURG+hdhYHMNmccNtj/Cf84dzhm8mlesLWba9x7R25Dzgg9r5rPlhAy89n8OE3/6De2Y/zPPPXMsFQ3syZEe2u2mdYTIRM2goqamZpM5fiquunrqtfBsmCzmDjiTLnoX3kad4deZjfLJuBelHHE5KUmIHMXRgmJIZNCSVtOww5i8pp7bejZ40Ar9GBEzqpEmdRHVWlJ2SztopfWWnRC13VpSdks7aKX1lp0QttxfVuf8aN75us0Zgf0fA5/MFL+7U8aqOXXWsquXOirb1bMZxZ9gpzLuK8562Vf53ts+arGHYI2NJlLvRycnJbJZ4J3GRdqwmA2NnTnaw3rDYsIZFEu10EhMZTpTNgsnYFY87CKZXaQS2g0BLSwtVVVUUFBRQVlZGQ0MDHTk+tuNum9WqH/B6vR3qO1Rspb+z/mVb63eHbUfzbB8/FNfr9XaojVvbKtD2RVyFc1fj7krO+8JW/XZ3Ne6u2Kp9Q8VV8/bbvSPLykbZ7u/bKJSnynVrMQyDcGcstohI1IvsG6sqaampIeATEioQwC/nZt6WZuql76mTfqjJH8DnCAebI9gPBUQn6FPm5uYa6jdWsLK4HldUd7IGHc6Uqccyqo+6eRTU6sCH+o0NJzyuO5mDjmDsIUdx6JBMhkYvp7ZqI8WVrg742EpFyK/mkhWsrdzI5/bedB82nmOOOITJkwbTP9FJwlbqe+SrYcKe0If4GDvdPW9TVlnOhpotIxmiE5U5hpycXgyPXc2qpjBKbFkcMiqddLn5ZttSfTvfzBhGOPG9M4l12PC8vYDK0lq2CrUdW129rxBQx2hH+hzV16gcO6rf3ueu2Kp4XY27t2xDvwMqz5AEyS/F0ndWlDOVeGftlP7+ZqvaEQJEzzUCGoH9BwHVQas+Q4k6TlXf0Sp3F9X3zoi2dQfvxnYEs/0ZK5XbzvZOkz2SiNhUMrJzyO3Wje7dRbrlkpueRFpsOA6TgX7kmW1MuupAQkCRX+Xl5SxZsoRVq1ahllWdOkY2X3juYoOUn472t+oEWum377M70t8onQPZtqP4qHaG5EBu797evipeV/erXbENbaOubN9dibs3bVUbt9dFGCYT6n1e4fGJuIUArykqoL64EK+Q7n757nO7aK6uomLdaiqKi2nwG1hiE7DHxGISW8Mwgq4Nw8AZm0K8qZmwdW/z0w9L+WGtQaNjALkZEeQkqSfKgqo7+TDL+uHExOTRu49BZKQTR3gUcUkBmty11DXWy/rOlYDfT13hevJNDSyZ0oeYhEjSOudiN2gb4kMIqQgv/TJeJb+0gGX5XhQq6sk6WQmGnLE4+5M9uA8nnW7GPfB4yJ7K//WF1Cg6PhkGZGUT7reT8epnlBVsJN+rInXchdbcuwio/iD0u7GjeehY7qh+e1+7YqviKUTUvL3Pjiwrm121VbnvLJY6J1Jx2ovJbDbjcDg6LcpOycFgq9rRHhS9rBHQCOwfCNhsts19k8ViQR2rXelzlK06Idup7Tb6wn1lq9qq5EDKOYSV3W7fvN06mn9HbJXOzvZMn6uOhupS1hVXUdMgd4O9rVBbysZyOdGrbKTFJ3etd+ZEr9cIHAAIhEiBiooKVq5cycKFC1m/fv1uewrMMAw6eixbrVYMo+P67fuFfW3b/nemfV47Wt4dOe9KXG278+uW0DbaFaw6uv+331d2Ja7K1TAM1Ly9z44sKxvD6LitynN73ZxhGJjlmA6Pjycutzt+IbTqykupWLqQhpIiagvyKV62mI0bK2m12ojKzMKZkEBUVFTwt1+db6Emsw1yD+fwM67nuZmPcOWgjbg+uYXTfnsGf3nyc95f1nnSSrk92CQ2tSf9DzkLT0EtpYuWUi4NdIvs3iLkFzmk9kjgsLNKKKorY+GSrQdZoqf9CAF1jHbk2Fd6Km1bu2umjtgpnV2xVfG6Gnd32KrcVRt2JNu6bjAZhoFa0VkxDAPVuXXWTukbxv5laxiqQ0BPmxDQM43A/oJA+z7GMNqOU7PZ3Ok+yzCM4IXZgWSr2q62w97OWcU1DCNINKr+ujMSsu2MTUi3I7ZKh51MASG7PO5m6prcuD0+kLu7yHf1VExDixdvwIotykl0cjKJIpuHRQaX40mIiyTCasJiAIYZbBFEOuM2D59MjI3GGW5FfjzZYjJZMdsjiU5IJD7oK7nNJt5JfKQDq8mOQ+5WR8s6FTc2OpxwqyF+zFgd0UTGSj5Jyfxcb8XeTr8tz0TxGUV0uA2hGjDY0rZNpy1ubHSE+Ef8o6eDFAFFfqm7mmrfrq6upqSkhA0bNgQJsKKiImpqaoLD+ZReVyAwDIOO9j/q2DSMjuuHjns13x22yofy1RlRNobR9ZyRqaP4tM9rV+MahtHh7bJ1XGTqas5i+quLq7ZVeww7sqzwPRCwUm1TeW5PTGYz9ogIohKTCJfftYDJTF1ZKTWFG6gqKqCqYiMeswVbbBwxySk4Y2OJjIwMEuYh36rvaa5rxBIWR87oKQzK60uus4VA6cesKyomv0ZuTqGecWrE09pMY30Ab30VjRtrkS4M1zb/jaPSr6KpWoiipQZmbzhhjjA6PclxFBYegaMZAktKqZKbZTXqP1U2NNLk9SLVnXbZVQO7M4uEPseSYS6CyoX8UAg1uz0BQ9KT84fMZPocn4m5tJDKBWsokNptwiz1uuxbBMxyDHamz1HHXUf02+uoGKqVyrZ9fUeWlc3+bmsYar9XWf4spp8X9ZJGQCOgEdAIaAQOZgTM0jgH4fEpJHfvTrfu3eiWm0tuTg45ObnkdsskOzOBuHALdrP8YJqtmMLjSEzNoJsaOil6WakJJDkdWNR68dZWDAxLGPZoWZedTVZuDjmim6N8ZqaQmegkwhJOZFwSiVKXI7HTkmOJCTeLHzthziQS0ruRLTapCU6i7Ga5yIwgIkHylLg5Uh+U3Cy6dU8mKS6ccLkTbzJsQdv4TbZBnU26KfHR4gdMRluG+vPgRkANCW9ubqa4uDg4FHLJkiUUFhYGnwJTwwvU+oMbAd06jYBGYHciYBgGVquN8KhoYrNyCZebM24hh6qFlaoSEky958sWn0hMajrx8fHExMQQIWSZehojdFEc8HqoX/oVK+d9xyeFLdSmHkLeyHGcNdFObrI5eCPTMFmw2qpwtZRTuK6Gqvy1lKwrYflyEB6qXZM8eIUga6qrob5uKcXrClnyZQThgTgSnFHt9Dq2aBgGMbHJxLUYOD5fyLrCMlZurKauqJyKFje79kyUXxg1D61NLmmXC3fAS4v4dLukDZKeou9k9nNxJGNKGsuQ9FISTCv4dJFwYB19KC4gsfytco/PhcvlwoObFrcbl9sbHD75c5C2JUdSKknjJpFRVoZ5xVIWSvWutVUc6KIROIAQMB1AuepUNQIaAY2ARkAjsJsQ8ImfJhqqiynesI7VRZXUNPixWiJJiA4nwh4hJ+SRxKXGEhblp9VVQem6NeQXlFFS3YLXJyec4gHUz2gYEXFxxCdHEdVaQ0NxPuvWrGNVYSU1biuWyFjinH4C9TVUFlRQ7fFickYSn5ZMQmI2SXLREG1x0Vi+jsqqehr8El9OUGOjzIRJ3AqJu25NAeuL66j1RBIeEU1yfBSOmAScUeE4g7br5cJhZXD4mxoCV1heTa0LfL84yw4mrT8OYgR8Ph/19fWsW7eO+fPny0XkcioqKlAkmHoS4yBuum7abkFAO9EItCFgGIbciDHjiAgnWkiuhL552BOTcCQmE9etB/EpqcTGxhIdHY3D4cBisWAYBqFJLcbGQMnST/jfxTO44HczOO+G9/j3B8cQm96bvGF9sKRPYNgh1VhdM3nw8t9zwf2f8cyqOlKHgMMZ8uSVhe9Y+Om/uXnGqfxxxnVc/04hHx57Df1G9WBMhqzubDFZIOcwBo5N5/LJr/DTE5dz1ZU3c8ZzC5hftKt0UA0+zwI++9ejzH5gJm94fuDph9/gtWe+YYnkuS1eyzCZyRl8JIP7H8pQ0dncdFneYXGV4S3+iFfve46nn36GH7xv8shrHzDrnaVUiKGcBshn+xKDyTyQgUcMIe+w3PYr9LJG4FeBgOlX0UrdSI2ARkAjoBHQCGyBQEC+efG4mmhqqKeusQW3B0yGlTCrFYvNjsURTmyEgzC5a+trrKe2yoF2owAAEABJREFUrlb0mmlSd1SVuXjAZAJrmNzxDicm0oHdbEHd+bbabNisZsxy59xicxAdZsLkFduaGqqF4GrxWbBExxEb7yTa5sPiqqW2ppbg0ExTGOFOuaPtsGOXE3SrTXzZrOLPitmwY5fcwiPs2OwSz2YhzGrCIjlbpd5qNuF3NdAqd34lTQIB9NQVBA5gG0Vwtba2BgmwyspKamtraVEvqlZDgA/gdunUNQIagb2PgGEY8ptmIzzaiTMtA2dGNrGZWSSmZxCXkBAkvsLCwkTHKj+Hpi0SNMxm7Gm9yejZn9G9MumZI5I3nCGHncio3tl0T4zFHJVDv8MOZczkcaKTJTq96TficA6b8XvG5GWQG4tMhkiYkHAJJErs9Mz+QpyN5/CTjmZQrySSI2X1Tks4JmsmvY4cw5BJ/ekdbSIiLp2svCEce9LhjB7Qh76ZPcjOHcKYEw5h7OQ80YFIy44ci09LBj2PGMNg8dkrOqRvBiOMiMQedBs1jkl/mMb4Md3onRqO3TBhiu9Fz/6DOWtSb3onRuIADMNMVOZYBhxyKqeddSaHDcmiW7DtBCdrdCoxfSZz1JA+HNJ+hWHBsEYRndGfvhMmcNwfDmNsXiY5UXYsEiuh5xT6DZ7C5N5RJAUbYwdTApmjpzDx1OP4w1nDGZodS2wwStuHRWI5JdZUiXVo97i2Sv2pEThIENiylzpIGqWboRHQCGgENAK7jsCv2oPNisVuJ1pO/O0tHvwNblz+AMKPscVkkp/RMAdhFgtRJiumsFicSWlkZmWQkxJDVJiVgJAOdpNZTkR9eFsbqSmuFGJCfJmjiJITcIe/Hm9dJTXNPlr84sNmJyzCwGpxYLHFkZCRRUZWKumJ0Ui1EHQQEJLLTABDfBtmG9FJ2aRndycnO5OkGDvhNlNQb4tc9ZdfDQKGYWCWC0+L7JdqbpL91DAM9KQR0AhoBDqLgGEYWG02IqKdJGTnkJydS4IQXzExMXLjJwKr3HxRfcwv/JqskDWeCdMv49FHH90kN/LAfcdzVP9k0sTAZHWIymVMv1TWP/wgj15/Hn+/6FJOOv8+TpqQx7BUUcIsH8PpP/5crhQ//xF59O+Xcd/xfchLCcPnceGqr6dRRD31+kuRm1wt4QSsAxhz8akcc/4kxiVAnA1icsYxaMaj/Pk2iX/HHTx8yUXccPdFnN5OR4Jvp8Rgtg1g3MWnMO2CyYzf5FO8YrYOlPobuETl+ujD0vbzueIPI+hrmIMk15jDp/HgeeOZmBOPcGYgRBVOIeWOOJMLH3qQ06cNYkQ6mydHcm9SD7mAK4+dyB+3WJGEOfUwjrnyRv6qYj0isf58OhdO6UOSyUKPsRdy+LQLOX9CIrnx9qA/Q3Jw9j+aKb//Iw8/dCLHDkmjXSgcSb1IOeRCrjj2EM4e2X5N0Fx/aAQOaARMB3T2OnmNwJ5HQEfQCGgENAIdQ8DrBvWfJQvWbR5+qIYgrly7gZUV9VQLidYxR5u0WhtorS6mcO1q1qxc+bPP9SWsL62mvqaE8soqiqtb8Gwahmm2OYhJ6UZyYiKJkVYsJk148CubzGZz8GmMbt26MWTIEPr0kYugpCQUEWYYen/4le0Ourkagd2CgGEYmIREtwkJ5nA4UE97qeV926/4gPWs/eQZnpo+nYtEpv9CTmH69D/z17vf49MKqFLv2BcrXTQCGoFfJwIdJL9+neDoVmsENAIaAY3ArxQBfwC/30crAXyKQDKbgveef/GjKXq0emj1+XAJVAGTH29rMy31tdTV1lKrRO5G1za34vYamC0OwmOj5MJBlv0uWloCeIwwTGFRRNhN2AwfAa+XVuHRfH4T6s1inpYGmhpq23wpfw1N1De7RaeZpsZaqis3Bt/ptLG6noYWH2aH8i8XJ1YDuV5BTwc/AoZhoC5EY2NjyczMJDc3l+zsbNLS0oiLi0NdqJrkwvXgR0K3UCOgEdhTCBiGESTAzEKwK9JLzQ3DYI9ONifmuD4MOWYII8bnop4Ws28OqGLbsEU4icnIIEUkY5uSRGJ8JOEW2OJ/1Wz2oxe2jYCu1QgcfAiYDr4m6RZpBDQCGgGNwK8WATkRNwwhqoSwMslyEAf5ri78zSYDI1jRgQ+fF5/HQ5MvQKuc6JtsVmwWC1YhEEwhv8qNX+gpVwvNra3UyTqvMxpHZBhRdjNWixl1caDEFMzBgVVIrvj0eKKjAlha66iv9dBCFGZnIrGRNjk59xHwiL9GL+5ABKbwOKIjrYTZf/ZlNpkItsVkJiBEm6uujKKCfApKN1Je68LnFR+BAIqXUylqOTgRMAwDwzAwyf6ghh1FR0cHCa8BAwbQv3//IPGlntBQ69GTRkAj0DUEtNW+RcCRgi3jUI675jhOOms4fSSbSJG2YpJZFjnjpzPjsce4XeSxX8gjPPbYDVx//qR2wxLFTBeNgEbgV4mA6jV+lQ3XjdYIaAQ0AhqBgw8Bs8NJVFwq3YVgio1ygMUGMakkJieSnRBBmFmIo4402+fC21JP1cYGWrwO7OrFuN17kpuVQlpcGBazscmLkF9CXzVtrKQyv5Jqjx2r6KZ3703PXr3p3bs3Pbp1IyM+juSMJBKyEoizuvFW1VCeX8bG8g1U1NZSJzGikrsRHy/5m5poqiigqqqtPlLqM7u1+VL+ememkJsQS3RCd9Kyf67vkZVKutOCpbGc+ppaNgqB5tUM2KbtdPDNDMNAkV5JSUnBoY2DBw8OPvEVFRWFWQjb3dli7UsjoBHQCGgENAIaAY3AgY6A6UBvwL7I3yd3+pvcbsrr61Fz9V39d6V9kYuOqRHQCGgENALtEAj48XvdtDbXU1dTRUWlSF0jDc2teHw+/LTibqyjvmIjGytqqWty41ZPSrU201hX3abf4KK51Y1P6ppqqqmurqWqrolm6fddLY001VdTuXGjkFb1VLe04vN78Kh6pVtRTW29kFeuVtytrbRuEq/E9qm8Whqol5xqquqpqWumuaWW+roqaqqrqGt04Wr14PV5JP86GmorN9c3i7+Qr1Y1LFL8+X2teD0/x3CrHFRuVZJDYwstHj+BQDts9OJBg4DNZsPpdJKVlUVOTk5wqKMiwdTTX4oQMwwDPWkENAIaAY2ARkAjoBHQCPyMgCa/fsaiQ0uK5HLLhUdVYyOry8tRc5dc3PiFEFPrOuREK2kE9ioC6urXLxfyLbhamqh3eYUEUHVdSULbaAT2bwR8rnoaq4rZsH4da9as+VkKyyisasDla6ahsozyNetZt6aEsqommlq9+FtqqCwrYs2GAtZsbKC2xUtASChvYwUVJfk/+2nvs3gjRXUu2p6u8uB11VGTv4Gi9jqyvD4/n5KaGvFTQoXEXR+K6w3gD3hxNVRQVbyG9evWUKwIOVdgU/3GzfVbtKW4goKqOhqqNlBW1K6NEiuUf01nX66/f29Wnd1WCISHh5OSkkJeXh49e/YkISEh+BTYVmr6q0ZAI6AR0AhoBDQCGgGNwCYENPm1CYiOzNQTXi0eD8W1tZQ0NOCWW+oFsryhupqG5mZaZV1A6jriS+toBPYeAupf21Sw9L17mHnvDfz22Z/4bF313guvI2kENAIaAY3AbkVAPfkVERERJLwMQz/ltVvB1c40AhoBjYBGQCOwNQL6+0GBgEk9seQR0qazouyUdNZO6Ss7JWq5s6LslHTWTukrOyVqub10hLBSxFej201ZfT21LhcBOdlMiI7GK7tBZVMT+UKA1QoB5hYsO+JPzHTZHQjUrCN/xXxmzlnBkrJ6Wtr79DZCw0qWzFnAd3NWU+QP0CzrvY0bpfpj5rw1h9ffX8jyWj/1HlkRKuKzYP7HPDlzJo8//vjP8saXvLegmFrx014dpb9A9J/cSv/DH/loeT6+upUs/Vhy+Ehy8PmDOYRCtZQuZeXS73jqpyJWV6rsQmtqqC1cwNynnuTVD3/gw9VVm54ukfXBdq0Sn2/zluQ3U6Qtz5ck1+/5YXUlVaIWerbL21RFw6ov+HpNKd9XmkiMtBNu9dBUuYpVnz7F27PatfH1L3h3fhHVkqdHfLjqiiid9zQfvNZOR8Wb/SaPf5/Pqi1yFoPdXHw+H6FjVR276tgKfe/MXNt6NuO4M9wU5l3FeU/bKv+7eRfT7jQCByQCJpMJ9d/W1Nww9gz5pfoBr9fbob5DHZtKf2f9y7bW7w7bjubZPn4obldtkamrtgqrfWErKdPVuF21Vb+/B5qt2jdUzmrefp/pyLKyUbZ7G+fOxg3pq1w7I1pXI6AR2DsIqGO0I32O6mtURh3Vb+9zV2xVvK7G3Vu2od8flWdIguSXW0idzopyphLvrJ3S359sXUJkqXaEANnWXJ2kuITUqt5Ecnn8fuLkjmvPpCRiZd4iJ4crKyspq6ujsaUF5U/ZbMuXrtvNCJT+xMIv3+bi/37MR8vKqBbGR0owSMC1EX/pp7z7v7d54aHvWeH100AA18a1lH76Px68/T5u/s/bfFTkoawlZCWmxT+w4J2HOe/Ci7noksu4/IrLueKKy7jktif4z1vzWN/ipUkIMAJ+8LppWfstP7z+sOhdyWWXXyG6m/QfeJUHP55LS9kXfPiA5HDv1yxu9VHLz1PDyjl8+dELnP/yYr7Jb7fGX0jJoreZddkl/OPfL/HAZxtokfyDWbZWw8avmPO/O7j9vIu5VGJefsUVXH7Z37nkwmd48YvVrPb4kOwkkF/aW0TJx6/wmasPtQPO5L8nDmRcjkFVwTd8+chV/PtGla+Sy7j0n49zzxtzWdvkCbaxqWwJy1+/iHtvuZALL7lc2qjaJ3LLPVzx2hK+L6iTGHuuqA5a9RlK1HGl+g713iP1vTOibd10FK/9GSuV257b27RnjYBGoD0C6jymo/2tOoFW+u377I72OQegbZBAUu3tKD7tsTiQ29uV7atsFFZq3h6Hjiwrm31hG9pGXdm++yrnzsZVbWx/vOtljYBGYP9CQB3THe0nVeYd1W/vU9l01Vb1j/vCNpSz6sPat2Vby9u6bjCp/wjkcDjorCg7JZ21U/rKTola7qwoOyWdtVP6yk6JWg5JWFjYDv8rknriKzjUUYitjUJ+2axWUp1OUqOjscvd1qyYGDLj47GJn0JZv7a6mvrmZj0EUh0Ne0MyM0l1xnDsvAUE1tdQIPxRaOSpu76O8qULWN49koqR2eSZDGKoo76uFqmmWw707utm0bIKqmtdbDE5s2HYH/ndjf/l4VnPMGvWfdw4oYl+lW/y4iclrCsV/foiWPIi9z81jxeX5vK7O57hP0/NEt1N+gNTGVudz3IhyWq2cN6BL4VFlDe38M7RRxNfZaLfdxtY7vMjtFc74yH0GHIe1zz9HA/NmsVj//4DfzvxYwqKv+HFTzfQKmQZFFJVuIHPZvrpZc5k6uBcrGaT+Kin1RFPRdrVnHnlgz/nfJibAVWv8/KnRawpaRG9tpJzyOn85vqHePb5F0VX2nj/bcw6cwSHdY9tU9hDnzHbS60AABAASURBVGpoT+hYVU85bH38htbtbK5sTSZTp/s55Xdf2aq2KlE5dFZ2R852u73TeIXi7ilb5X8P7WrabacR0AYHOwKGYdDRYzn0kv2O6rfv0/a1bfvfmfZ57Wh5d+S8K3G17c6vW0LbaFew2pX9uStxlY1hGKj5jva/ba1TNobRcVuFz8Heh+n2aQQOZATUMbqtY33rOnXsq3aq+dbrdvZd2ewLW9W37mrcjuCzresGk2EYwUfn1crOiGEYqIvJztiEdA1j/7I1jO0PGWhubaW4poZqIbTUUMdkIb3iIyKItNkwi120XCAmR0WRGReHerNSqRBgBUKANbS0BO8MsvVUvYZ1c+fQNkztcR5/8Q2emLOS5RUNtLQItVH8I598/yOvzJnDjx89zssvPM6Lb3zInBX1LF/wIXPniM0TT/D4m1/z4eIS6sW/t6WE8mVLmPP4j3wz5xXmzBEdNTTtDdFZ1KajhrCJ6o6L+KlYLn6e+NnPE0+Irze+4oNFxdQHQPnxNlSgnlj66M0Xf27H4x/xzsdrKBLmqaW9n4/a8gn6+egnPpi/groVc2izfVnsf+CnddXtSJ0aavLn89PMmbyi2vD4Czwuvr9aWkaxcDGSwpZtiMoiLtHJ2JT5NNcVs760hTadFprqS1m3cC6mxAiS+uYQL9vL3lJOfW0tCzemk5mVQPc0WLBkrWzjBsQ9myd7FCT2o/fICRw2dSpHTj2GIwbEk26v5ZMV5ZTWuXCJ/5Ilr7Km0Yc3YzjHHXUk046aytSpR4kcw3EThzC+TwrhQrqYNjvu2EJN4XLq6kqJGDWJbgn1JDQvYlmpn5r2IyNJxJk4gKFTjuBQyfHoySM5brwTf1Mdy1eVUydkmcdVSYOQgMsa0khLTGZodjRmk9rfI4iM607fCdOYMOUYyVflPI2JPU1kmtYL8dVEbZNvc7JR6b3oMewwphxxpOhOZerEMUztk0SG07FZZ08smAS79v2GiqEIoVBdR+eGYWAYBrvd1mLZYf9pGF2Pq9qOTHs7ZxXXMIwdtmt7uO9pW+VfINFFI6AR2AsIGIbR4T5THZuG0XH99n3I7rBVPtr77MiysjGMrueMTF3pn3c1rmEYHd4u7XFQcZGpqzmL6a8ursKsPYYdWVb4HghYqbapPLVoBDQC+ycCqi/pTJ+jjumO6LfXUTFU6/e2rYrX1bidsTUMQ4XZQjp7Tb6F8a/hS4PLxeqKCpq8XiLDwsiOjw8SXyHgFAEW63DQJzER9RRZtZBlK0W/urFxK/JLKJmAB8/ab/jhlQe5+PLLuezyy7j0L//iovs/5GMhK6prCgkse5kHX3iJv973P1559HJu/ctF3HDbf/n3h+v5+M0HePORy7j8sku5+LanuP/dhZR4oaV2GWs+eZ/7/vQ8z/7vJh5SOpdfyiW3P8n9723SkfA73V71y8XPB9wvfp554GYeflRiXX4xF936JPe+tZAibwA1OtBdvYHKbx/n0Xtu5PLLL+NyFevC+7jroS+Z7xaCRvJZ+9kHPHDO8zzzP+XnUi6/9CIuvO8l/v3aHAo+f4yH7r6Ryy69iYsveI5Xv1vPevGtUvR71lE49zVeufQK/nmZYHTpX7j0ovuY+eFyFlT5EW5tq2ak40yOYcDRK6j157M2vwafKAUCtUJyFbBk8Uq6CTk5MicTkxwAgdpCampqmW8MJCWrO9kxVlYuWEp+Ve0WQya3DGKTr/GkpHcnKiWVlbV11LlbqK8vY8nCD3H2z2LkURM5JMVMskNUUfqJ9JkygdHHjKW/xUwMXnxeFy2NDTQ1NNCwSRqbXbhafQQITWrJR2HBEpo2FjKlzzjyhlRjTp7H4mWtVNeo9SHdLecREQn06nkIsSYnvrrG4Hu/XHUNuPx+igcNICY3jiwngoOySyMlpR8nnNCPnJwYqbCKxBIeGU6U04zVYtqkJ9VS/B437uZGGoN5t9Dc4kE2Wbu8RUkXjYBGQCOgEdAIaAQ0AhoBjYBGQCOgETioEThQG2c6UBPfW3kbEkiBpN415BUSQb17QKq2KGpopMvjwa/E7cYlxJerpYXQmNQ25Vohbhbzxct1VJeN5a+zZ/Po7Ee477KJnM2jNOavY3GBaCpuY201Dn8fUn4/mxuuvJgzB5v56dFLWOA7jPQZzzB79r38dUwlA+rmMGcRlNeJHSXy8QZkzWBMUOc+0almQO1HQZ2KWlndoaL8vCl+fsOo6Y8ya9ZfuSSllOy5H/HxogDl4seR1Ivkyddw3W0PSy4qH4n1uwADor7kw4/LKCt3SaRSkbfa/Bz3ALPuPZffsQjrjz/wTOB0jr/0Pzx692n89YR38dYsZf4ihQ8UfP06+WX5BK5/jksemc0zD1zF/eeaqXMV8sGiDfiF2BLHW5To6FQGDDiWmtoAS9flU+YP4KorpK7WYD5/ID2rB4NywCQbsq5oAxsqipibmoC3d0/6xsRw7PyFsK6afGnbNtxLLLdIBYUbluHeWMEx/fuTEdtAQ9kGlrztx6h3EueMAcNg+9M8Vs/9H7effirnTp/O9E1y9j+e5OH312waoqis6+VjMUXznZTO709ifCo9evclLCmFd5cto7CmWtZvuzQ0lLNkyTs4o/3kdc8hVRocVl8n2DUzLyUeT7iDWEBgkM+tS4NULJG40VQvyWNA71TiY8Okrq1s+Pw5XrrtXE4/dYbk/k+uu/UTfhQCbPvZtNnpT42ARkAjoBHQCGgENAIaAY3AQYiAbpJGQCNwgCGw7evgA6wRezJdh9VKUlQUZgnSKIRWSX09TR4hujaxJK0+H+q/P+ZXVdEk6ywuF1FCgpiFKFOEmZi1lZZaKFnEd0sW88WSVVSVlFBeUk5FcSG1BUtZu6Gcwo2KNBJ1awSRyT3oMWIq4yeMYmhmKo6ltdhj+pExajJTj5zAiBQX8e4iCqugpVVssMhHJLHZw+k7Sg1hO4YJ3b0ks54lGxqoa/bI+o4UiyhFEpclfkYewZFTD2NUZitJgUKKJFazxDJbzYQ7w7E1NuApKaW0pIKq+kIq60ooKGqiqVkNl1OIRRCbOUzyOZwjjxnNUItgWWeiOXU4/UYdxuHjejGi2wYC7ho2VtYJOVhMwQ9LWPT5EhZXlrChrESItGLK6wpYu24D6/IrqBfct26JzRlHfN5Ykmqbsa5cz7r6ABuLCqitbWRj+uHEJ6WSGeWVdjVQnr+a6ooyknp0w5nWj9SEGMYmL6C5vjg4ZFJ4M9GTooagFn7LD++9wgtPPMnMJ57iu/JoLBnj+L+8RLJjPbQ211O1QXTdNhx2O4Ysbr84sDliiEtNIzktjbRNkhzvxBlhRXaZNlNXA5QuZXmjk7WW3uQkRtCtV3eSnEn4v1omxGkNVaKpOFIoorLwS+Y88xQvPvEEsz74ns9b8sjp3pvD+ycTZTLw1tfiamnCnpQQfDLRLra/LC6aqtaw+rNZrGmOwpU+htE5USRHWbA7M0gb+jvGjBjPxEG5ZGakE+ZeRsm6j5k9t4C1lc2/dKdrNAIaAY2ARkAjoBH4lSCgm6kR0AhoBDQCGoEDAwHTgZHmvssyyuFA/VfHcLOZ2sZGllcI0dPcjFuRW0LENAoRVlxXx5LiYmqFAHO0tpIREUG4kGaG0Y4OqasnsGwZ85u+5ZVFz/LQZZfxl8v+xq0PvMXra6NYvbGF5mYhPpRJTg7RvbPpmwTRidHERvdmMEeRl5FKRgbbmVKk/ihZr3TsspxEVIwDa7ib0soKXG719JJU77QoP1NJz0ghM1P5ScSZY8eZy6bJj7+pFPf6D3nv/tu5/ZJrufSyW3nwzaV8W4QQWJvUaPOToXLuIX6EfIlx9CY7qg8DpGGxTkdIcdO8XubLKV7YyPxXl/Lpw1dw598u45pb7uXWV1azdmUF5qamIPHzi5ZEOaHfAIY01tJ79VpWlPnYsDpfyK8qzIP64oxz4gy4MPylFK5fQXNZGYdmpeO0ZGFEWsk+bBGVnvWs3VDdNmRSMqGhGJa+zBv338JfL7mCi86/jg/qhmAfcyEn5omNUzaUbF+TcIUBI8C2nghUbn6WgXQb9AcufegR7g6+y+xx1Hvf/nPNqZw5qRs2c9uhGBAC1bd4EQvD7SztlkJaeBOxgl08UfT/aDGNBdVs8IE/6HgZ+ctf4NGrr+RvF1/AzY9+wLvh19Fn4CEcO8CJ1WzQ0FQv5GITfePiiHHIdgjabfnh91ZSsfZHPnv0MdYmOrEfdyhjUy2kOCAyJY8+JzzA5Te15atyvvXCeIZnfcEjby5i0boa2oi4LX3qbxqBPYmAOt60tPU7Gof9BAc5HziYtsWePH61b42ARkAjoBHQCGgENAL7AoG2K+59EfkAiWkymbBbrWQ6nSSGhwtB1cwaIblWVVez0eVilZBh60pLaZbvcUKQpUVHExMTQ4QQYDabbatWGtB9CkN/+1fumz2bZ0Rmi8yaPYvbzp7KcUJYbGWwH37Np2DBZzx3ySPUZx/L0XfORrXhrkvHcfIIMBm7mnI3cgaeytn/fZH7nm7zrfzPvv08/nriINIkQNgvQkRLzQAyh9aQMmgpFZVlrF7uoq7SweD+ycQJCYi7HsqXsmF5LV+/8yNv/vM0rj1nOn+64k5uftXDm18WskQNmZQLGJd4w5mD+m+PZ9x4L3fdc43EtuKhkO83bEANcwUhiWJiSB5q4LLWUVVb0wECTDnesdQ3lLF46dvUzH+apbNv5YrTT+WMs//OdQ89xbetb7CgsBBJAX+Q/RpCjyHnc+0zz3PHjWdx2thUli5dwbqqGmokTEDEGRWLKSyS+Rs3UtXSIjW/LIXfPsfCuZ8zr/8tjJxwJCcPjsVm2f6GjI7OISYsG1NZNfXNLZtj/dKzrvm1IbA32uvz+YL9cKPcjNDSiMZAY7An9oFWuZG3N45nHUMjoBHQCGgENAIaAY3A3kJAk187QdpkGFgtFmKFzEqKjCTe4aBJSK/C2lrWC+FVXFmJGu4YLX4SRScxJganEGXhQpRZrVap3VTUclQUCQE36eHRpAycyuhDpjJ10jimjskhOzEWu7E1WbbJttMzRXKUUFPQQmOJBafEtVra5dJpf+0NGmisrGbVlw2Yk/rTe9IhHDl1IP2k3bFB1qi9bmeWLaIcSVh8AGtGGHXJA+g76hCmTp0sMo5BuUmk2k2Ei5ZZZMuicIsnq1cS0aleflzwBfPyvVR5ksjLjpBtZ8HbVE/DuoWsNmVQmzWGCXnp9MlNI6dXbwYcegTZLR5sK9azrs5PgwewR8Gm//Y4ado0jv/NyeSFFeNbM4dPV9ZRWh+GMz6LQRPzaNlYxoq5S1gptvUexLhtiGXp0lWsXbiGYmGqOjY4sJYGIVaXfuElwZnL8GGD6JmeTlZOHj379WLC2AA1rdUs2lAlBJyithJxJg5g6JQjmHT8SUwe3Zeh/g9ZsXYxH6+uwusPYIt2EuaIxFFeSWuzi2bJTlmCi6aq1az+9Gl+Wl62s0k5AAAQAElEQVRGQaAX/UYfxeC+3emRaMcs+z3UUldXwrx5JVQGhzd6gQaam5rxtQRIl20ebbdhklpdNAJ7AwH1zj9PwERDwE5dIIw66RG0hGsc9H6wW/eBejm2WgIW1PG2N45rHUMjoBHQCGgENAIaAY3A3kBgD1237o3U914MwzBw2O0kRUfTJyGBcJOJ2oYGVpaXUyskmMPnI0fWJcfGEisSLcsOIcnMZvPPSTrCMJLS6FU1l+iln/PRTw3klzYI2bGe+g0fsmBFOUuLflbv/JJ6FKiVVlcTTQ0lNDT8xJr5TVSsjiYnOYnw7Qx563wcM4Y5DqtjMBFhDmzmcom1iA0LailaDIE2ZqXzbnGITTKxPWtojl3KrI9/YsX6YvFdJbKeuQtXsmBJ4Q79p2cNwRGWwmdzXuSH8gBVYd3pm2jgdARw1ddQumQ+a3LGknDOzTz82GPBYYePP36vzK/l/MyI4JDJZaU+ahV3KNmESlRaP/qe+E+OT6yhx4ZXePSjtSwsgPCYHkyYdBxGUQmLPvyMD9fVsbZStmmDynkDCz/4gq/f/Y4VXh/1IWc7mvsLqS+vYdEng8mbcC1X/udxHt00RPLBu/7GHX8aTZi9hXnrNtAqhFp7qKN6T2bIyJFckfsO65Z9xlOfraK6wU1rRBRRsu8NLqnA0tiC+meRQbtALVXrPuez+8/no7WxlKeczimDo8mM8NDQ2ERDi+xLviLKypbw5qs/sWJ5kWyHapF81q5bTWV1DUMG9qJbQixOvxe/u5FWjwePj+Dk97rwtrbg9gbwBWS/EB3fVjpBRf2hEegEAmpYWStm6q3x1NqTqbGnaNEY6H1gt+4DydTZE2kxheOTGyhd/03vxIGtVTUCGoEDAwHpEALq/FMEWT4wktZZ7j0EdCSNwP6PgCa/OriNDMPAZrUSHRFBj7g4ugvBFS11WVFRZMv3+Ph4YmJiiIyMxCp6ivgyjHZDxxzJGCmTOeH0YxjWp5U3bpnBVWfPYMYZl3DKpY/ywcL1cue2g8lsU63tvzS+8u+ruWbGOcyYcQv3efpQMelETh8I2c5tGnWhMouk3GwmnQ1Lvvwvt5xzo8RaxNfuWhgh7to1Wb51othFN5m8aadw5KiBHP/27bx67bni+wyRS7j53bl8KCEUxSeK2y6ZmaTGRDNt3nwyosNxdM8mWbaBQ5Ctr9vA0vlz6Sbbb2R2NibDtMlHtMwHkDmshpi+S1m4vIzqrdkvVG5J9D9mBqOH9iPj6Wt44qlXuWO+l9Z+M7jo90M5pf96nrnmd1z2e9mmM1TOF/NMfhMbuw+mv8lErETZaSkspKymhrcHDyTQLY6cGCTPNit7lJOk/oPou76ZlO82sMznDw43bFvb9hmV3o+8GXdyQtxGUn68nz/8+0PeKGiUixiDlAWLqF5XxYYa5G6+6NcVU58vBN08P3NfeZ6XbjuP3552imAt+Z9zFTNuf583FjfS7KoiofQunrr7PFn3O5GL+PunVhbFn8DJh2bQMy2MhpKFLJl9Ju99/imfrCdIgBV99zBfv3krLy5oYW01NJQuZOlLSueToE7rJpJMMtFFI9BhBHyy3/u8Hsx+D6ZNb77rsLFW1AhoBHaKgEEAkxxfAV8rHq9Xvsndi51aaQWNgEZgMwIH6YJfbvS3ulqoLsyntrQYT6sb9RoCdVPqIG2ybpZGQCNwECJgOgjbtEeaZBgGZpMJh82G+u+PmTExZDmdZArplZqQEHziSxFfdrudXxBfyGQOh4hMuo2ZzOhJh3PogFR65aSSmtmd1O4j6ZkZS0ZaHKSN4LBR/Zki66PEzBKWTlK/PCafNZw+ubHEYQUjmrQBR5A38lCGp0GsA5ksIhFExiSQkJpDauoAhh0usQ4bSe8EiFL8jWjssISlktS3P5POGkFfIV9isWAQTeqAKfQfeTgj0g3iwqKITu9B/xMnM3RYbwbkpJOWmkv/w6Yx5ogjmdzHSXJSFkl9+jPpzBH0ET9xwae60uh2yAgGHzmQPtEGURZwxOaQNvxMRuT1Y2B6JIYRTnzuKAaNmsxvDh3AwN6qHRnSlu7k9cgUjOIwdtSAqCzSe47m5KOP5pjDBjOkbxIRJqQVJuzRqSQMOJqJA3szPicakxFyZJOFeLJGjWLg4SMYlGgjNqU7Wb0H8/tJvclLiSYMs+iEE58jWA4/jENG9qB3RiyxzhiM+F4MHDuKSWI7qkcaPTJTJd8Mke70GtSH3gP7kuDszdDDBzF6ck8yzCbCxVuoOFL60av/aM4YnkHPlGyJ0ZeJ08eR1zuZZDub22sOjyM8exzjR+Rx2JDuRMT0ZsCkwYye0pNMiyno0xaRRHzPoxg3dDSHD+hORrzsD1FpxMYmMKR7FYW1ZXy3tm04JOZIoiR23tQzOPSQcUwYmENGeprkLfknJZIaG06ETRG6mQySmN165sq6tnb1H3YYI0dPZGR2NIkRFkwWO/aoZCLCwgi3gkra4nASFhEn+52B1URQxxaZIjrhQR05nNCTRqCzCHjlYtwnJ9wWX4tcoKthuJ31oPU1AhqBHSFgBAJY/a3gcQUvbtVTHjvS3946Xa8R0AgcPAj4fXKzt6mRxopymio3Bud1pSW0NNTj9Xg4MAkwRew3U1eymBWfPMP8VUWslxvEB89W0y3RCGgEtoWAXJZuq1rXbQsBwzAwmUyE2e0kC/HVNyWFjKQk1FNfaqhjmFz8WywWDMNg25PUZ45hxIkXo/5r3mZ57DEuOmE4o/tnYvQ/mQtmHMGlU/uRJE7szn70nHQEFz9+MocJQZKx6SmkfkddxhEzzuc3/SHDKYqkyMdRHHv+Tfxj01C5xy/+P84fnS71Prxyt8bV2Mi2X4zbJPUu3GG9yT1sU6wRmWQGYyXSb+qlHHHKBZzc3yAzGuwJ3UmceBGX/vVuHn/8nyK/4ZJLbuF3x13OxYck06vHELqLn4seO5nDRyo/0Rj0Y9S50znuiqM5JMVEkgOi04fS76RHmX7EFI7p79xESGWQPvR4Tnr0MW4JtUPNLzmJi8ZmYjYJhmxvSidtyHGc9Mij/OmsI5iW58Qc3BbRxHc7lAkXPsKxk8YgbjbF+tlP+sizOeS4q7jw0FR6D53I4EOO4+ELD+XIPsk4Ra0tqvgffBwnPvQIN196MpeMy8JqljXpIxl07AU8JHE3b1PJ+cY/HMm0Yd2wJE9kykXHcuql4xhgMxPDz1N0nylMnHIqD508gLFjpzBo4nE8KHGn9k1uF1f0bXGQOJ7JF0zjtGuOY0D6oZysli8bzwC7hRjUZJOPRHpPvoDTLr6Jhy+exFF9h9ItM4eJZ4RR4CvgkwWrqWtuxRPRi+zxp3Hegw9zp+TaPu/H/3MTj182maP79SQ3ezwTzvsf19/5uGznTfL3P3Lt8QPIlLbIZiT0HyEnj5vAhGxQZFeakJojj7qCEweEIZwtkcl59DnhftrrSLK6aAQ6hUDA7yPgbcXqbcEc2O/Jr061TStrBPYHBIyAH5uQy2avG7+QzQfmRe3+gKTOQSNwcCAQkD7B63LTVF1FTWE+HiHBXLU1VK5bQ70QYa7mpj37BJjEV0+itrg9uDw+/B2GNYBfPcHqaqJV7Ly/MFTkVx1ly9/js/+dz5tfLOJHNYhmK/8qdqu7Wa6TtncNJfUtblrcrUIEumgRPBo3XW+1SM4erw/8HlpbmmlubqGx1YfXr2K3BfJ7XXKjwSVt8+P3evC2tkqsVlol4fYpq/Mfv9yUaGn10CI66lUiLc0Se1MsV6sXr08sOhjL09pCq+tn+1DOW8xdrbgkj7ZM9adG4OBAwHRwNGPvtsIwDMxmM3a7HYfDERT1nx1NQowZhpAh7E9TnSSziC//fSN3TJ/O9G3KuVL/Lx5+bwWLakVdl4MKAXtCOkmHncZRYctJXfwIf3hxPp+psYh7pZU6iEZg9yGQkZFJn149cZh8mH2uTQTYzyeRuy+S9qQR+PUhYArIceVvxSTHVlpyInl5eYSHh//6gNAt1ghoBIIIqCe+PM3N1JYU0VxdidVmIy4jC2dKqtxENqgXMqymYAPNjQ149tQTYNVrcM17jn8+8Q73vLeMCsnMLbLjos4LaihZ/AYf3f07XvpkPt8W7thiW2sDPg8181/hzQeuleuk7VxDnXIa0294glsem8Xc92/jhqvODuqectrp3PDEx7wzdwXewvd55R9Xce2Vt/DbFxczt7g+GM4v5NyGz/7Fe6/cyd0fl7Lmpw/44tlnOe30F3hlbjHtU3aVLaX4o7u4+eU53Cw6856Zzp8vbsvplFNP566Xf+LrVWX4ij/gtZuv5torbuK05xfzU1FbrIDfy4bP7uD9V+7gzo+KmfPyLTx3e5v9Nq8NZ5zC9Lte4t6vCoK56g+NwMGCgMnv9wc7LNVpdUaUnZLO2IR0lZ2S0PfOzJWdks7YhHQDgQDbslX1ndmghmEEnwBTBJh60kvNd0h8sYensDSS++Yx+Q/DNw2NbB9P8Zs2wmLiiU1NJXWbkiT1cTjDbdhN6OkgQ8DsiCE8YxijBg7m8LxcMpwOwqzmA6KVPp9vc/+kjl11rHq93s11oWN7Z/OQ7c70trX+12arMFc4bwuLndXtim1HcI6MjCA+LhZ199PU2ojN24RJ7gqDOtE9IHZpnaRGYL9EwJBjyOJzY/M04GtpIsxhIzExEcMwOtTfho79rvTPIdud9S/bWh+y3ZW4XbVVG7KrtqqP3Re2u5JzV21V336g2ar9SuWs5tva73ZUp2yUbVe3796yDeWp4m1LFPHlbmykoaIcd32dkF0mohKTiEhIJDIxmeikZAw5R2uu3EhtQT4tdbV4Wlt3/xBIVx3ejav4adkG5udX0yLJ+kR2XsxY7JGEx6YQFWbHYd25xbY0zOIjIiZBrpNSRJyEByqpW/YRZfVeXI5UUlOkPj6aOGcU9jBZ7y6lsqqID4sDNPtNRJhc+BsLWfvDShZ8Mo+lP37DipJqSl0STc5f6ovmkr92PguKmqnz2gh4KvAWv8rStWtZWapaK+c3LcWUL1/F5y+vY2O13KCIisYemYRRt5Sa8qUsb4jAZ1gIM5raYv24ioVC+C398SuJVYVyE1CxiudRsGYu84taaCSa6DjJP1XyT7Vha66l6INlVNWZCcSoepHYKGLCLOipiwjsopk6RnfU14TWqb5GheqofshOzZXNwWwb+v1RbQyJSVW63W46K8pOAdZZO6W/r2xVvkpUDiFxuVyouhAgB+Q8uh89gkMjf7NpaGT7VkTLl/6MPv9aLt56eNvm7/fw+OMX8/vJPennFHVdDjIEbNKexLbhkOf8lYenD2Z8TozU7f9FdcyhY1Udp6rvCH3vzDxk2yonZp2xU7r72lbl0FnZ1zl3BWf14622745sDcMIPnWrTrDNckIc1lqL2d+KGqqFnjQCGoEuIaCILyPgRZHJDncNPnez8MkB1M299n3wjvohdfwG5AbjjnS2ty5ku6Njn9eZGgAAEABJREFUX9u2nacfiFipfUjtG13ZvvvKdldw3lc5dzauauP2Ogy1vbxyfaSe9qotKiDg8xIeE0tMZg42IV7C4uJIyO1OpNT5mxqpWrmMeiHJXM1Cvvj9KPuQ7+A84CPgddPS3MzmYXUtblweL37587a24Go3hK+xuYWmVh8+vw9FwrW2tOL3uPG6W2hubCI4nNAXCLre9och1dEk9ZrEuD/cydQx/RiSIlWq+D14xE+j+FHSLHm0eqHdSESlFRTDbMU54FiO+sONcp2kXv1xD/+8+mTOGGbj+N9fynk3S91jj/D4X07nyt+ewKBDL+Si30ziN9OPwnLUpRx7+FCm9IkWXyqfHiS4HAyp/Jz1pRUsqfFLfbtimCFzHP1HZXH5UZ/RWLKKJYtr8Qlp5auaz7oF63n91WxG5/bmtN+cTN7JD/O7Ywdz+v8NYcjvbuGosX0Zma78qVjdiHeHMWxTrMW1W8YyTBayxl7ESZc8Lu16TOQf3Hj26RxtGsopv/sLV/9b6h97lMcvPI5zRmUop1r2AQIej6dD/IzSU+mp+fZ+K7dX3yrXRQearWqnyln1YdtrV6jeJwS90m0vJvXUUmjoXmfmyk5JZ2xCuspOSeh7Z+bKTklnbEK6yk5J6Luaq/d0qbr2oOhljYBGYP9AwGazoY5TJepCTB2rarmzomxNJtNmX52x31e2qq1KOpNrSDeUs73d0OzQup3N93fbpKQkxo0bR1JiIu6GGiJaKgjzNmKWi3fY0cnw/rFP6yw0AvsTAia5KLX6XES5q6BxIz5PK8OGDaVXr16d6i+tVmvwKbGd9S/bWr87bLvS14Xi7gXbLbDUcR1b4LGtfSJUp7HqOFbqfMkwjC1eyRLCcVtzhe32+qKAEFg1RUU0lJdjMZtxpqQRkZiEIctyoEsxYZbzi9icXJzJqeByUVuwntqSouDFurqRtYXv6rU0//gkt15/YXBI4PRTf8v0Pz/Jv9+bR4l7A9+99DceuGZ62zr1epar/skZsxaxoGQRaxZ8zazbXqfk/af4bubfueT033HTzM94b1nbcL4t4mz+os4FtjHsUYgv1n/KZ8/ctinWuVx283M8MQ8K6zYb74EFQ3zGkZaezuGTUphXWsanSwul7pclNrUneRPPInpuDTWfLmGR38uihR9QZdpA+vWn0qdXBpm/NGtXo2LFk5aWzuQpqSwok1hLCtqt14sHCgLqGN3Wsbt1nTr2VZvUfOt1O/uubA5U247go65pVPvai8kwDNSKzophGMGhf521U/qGsX/ZGobqKNCTRkAjsJ8hoAgr1WcoMYy241QRQup7Z8QwDDlZMziQbFXbkakz7QzpGkZbe0PfOzNXcQ2ja78Le8NW3bBIS0sjOyuT1KQErJ4mrO5aHJ567F5Z9ruDRJghd5PRZJjsQftL0XnsewQCGHJMKMLL4m/F5muWY6YRe2sdppZaoh0WMtLTyMjIICYmplPnhqFjvyt97IFqq7bngdbeXcn512ir9s3O/H4qXbVPdBWrXbFVuXYmbkhf2Wwt6sktV1Mjrc3qKVCwhoUHBTk3COrK3DCZsYVHYHE4gk9nNdbU0FBTuxX55QeqqFw7n3kvvcW64lZcjhRSkpNJiY/CGWHHYlhxRMbjjE+R+iRSor34Szaw9PVvWLG+gaqAg8hYiRMehSMqjgSxjYsOI9xmEt/bKwFZ4aapaj0F8z9iTeFGyhqb8XuKWf3ZIlb9VEpDRAqRCYkkxEYRbQeLSUz2WDHEs7QjMZWsEYOIr6+BokJKpdYl0r7YnVkk9j2W7lHFtJZ/wPMff8aHc5vZaKQw5NheZKZEEsXOJgcRCRJr1GDiG2oJbCfWzrzo9fsWAbPZ3KHfYaWnMlXHtMVi6ZBNSO9AtFXt7Gh7DcNQqlvIHj3Ut4ikv2gENAIagV87Arr9uw2Bbt26MWjgAMwmA2trA5GtVUS4q4IkmNXvwix3eNVFvhHwBYdFGgG/nmsMftX7gEm2vyngxSIEsU2I4vDWmrbjxlMLHhepKckMGjRIv+QePWkENAKG2URArht9Xg9q6GFgq+FDAelPPG4Xra1uPAJXi9dHiyyrYVQ/P/nlB/961iz6gdee+JHsUWdy8T+f4InHHuaJP5/GBZMGkWLLZNi0Kzjj+vu597//5t5bzuPCoRn0/uBL1q+JpDV7FP93+TGkTDqV4adfy+2PPMjVp41ncu8oidqJEqiRbm4xn71WRFXNIP505+Pc/dC/+efVv+G0QZAe3QlfXVWNScHSdwJT/E3k1Rax0OOnLqCIunYOHcmYUsYx5JASLGGvcf+9D/Hmwu7UWA7h0H6QENVOd0eLMeKn70Qm+5sZWFu47Vg7stfrNAIHKQKa/DpIN+z+3Cydm0ZAI6AR2B0IREdHM2rUKAbk9ScpPg5PYw3+unJsDWVENZcR01JKnEtJicy1xLk0Br9mDGJl+0c3lxLWVIapoRx3TTnOcDv9+/Vl7Ngx5OTk7I7DUvvQCGgEDnAETCYTsWkZRMQn0uJ2U7VhPXXFhfiF3FJDIn2trbhqa6lYs4ryggLqvH7MsfHYYuIwDCMoQQgUYbZuPQWuSD4cdibpgzPplxFcs/lDvQusZt5LvP7ANUyfcSrTz72Nm5/7nPmiUSey20p1Nb7ly/kuJYkNfbPpnwRR9t3mvYOOwjCZksju3ojJXsKHn1SwcaP7F7aG2ULOoTMY2+d4jltgZtzQwfQd3x9JmY6nHCbboS2W2VEajFWxjVi/CK4rNAJ7CIH9xa0mv/aXLaHz0AhoBDQCGoFOIWCz2UhJSSY5OZmU5CRyMtPplplC9/REeqTF0zMtbqfSLdlJblI0PVJjd6q7tb9dsc1OiCQzLnyvx92VnLXtzven0D6SkxgV3L7dU2L26n61o23UI1UdE/H0SE+ge0Yy3bLSyUxPIzU1lbS0NBSZjJ40AhqBXz0ChmHgcMYQHp+AXeYtjQ3UlxZTLwSYu66G5qpKqgrWs7G4iPqWFoiOIUx0w6OdqPfwGIbRhqF6qqm+nnqfjYKkvkTK715cZNuq4GdzJZ7Cucz5cAXfLGkgkJpCTHYaKYkxJIqCXWS3FSHx/NU1lIWHUx8Xjfz8YjPvNu8ddGTGMIWT3C8Fp82g9uWFlJfUU8uWk2GYiE7vSWpMN3IrDVITE4SMjCdc1DqeslliRZDcV2LZJdZLC6gorqMGPWkEft0ImH7dzdet1whoBDQCGoEDHQGHw0FKSgpjxoxhrMjIEcMZOnQIgwcPRg3j2pH079+fvn377lRvWz5CtgMHDuy0fe/evVFDNwcMGNBp212Juy9t+/TpQ1ewUjkfaLZq++bm5tKV7ZuXl0dX27sj28GDBzFkyGCGDxvG6FEjGT9+POrF9hEREZhM+nTwQO8HD5z8dab7PQKGgcVqJTwujtjsXITRor5yIxuXL6FBCK/awnxKli+jSsgkj81OVEYWTiG/oqKicMjvsal9fyK+1JBrs8+N3+dHCpunmvW4Fr3BE296WGU9jmufeIz7Hvsrf/79FA4TpXiR3VYkD0RMfj+Gz4fKI0AAhKALeCWKLMrnni8mM868IaQ4Ekif/RllBZUUqPh7ILJhGG2xwpLIULHyK8n37YFA2qVG4ABCwHQA5apT1QhoBDQCGgGNgEZAI3DgI6BboBHQCGgE9mMEDMMQzstGeHQ0cTndCEtIorm5mcoN69hYVEhDqxdrfCLO1HTi4+OJiYkhMjIS9UT2ZvJLfBAbS0JrCQN+eoq1C4pYVrRVo80G9IrFkRNNkjBStvUbKCgq5h1RqxDZbcURhlkIup4FhcQsL2BZRYAGdy0tlfVUzAf3bh1juaOspb3kkNozgUPPLGVtmYt5Ep89MqnL/GxSe0iss0pYVy6x5u6RQNqpRuCAQUAdFQdMsjpRjYBGQCOgETh4ENAt0QhoBDQCGgGNgEagcwj4fD7WrFnD/PnzWbx4MQ0NDUEHXq93m/XBlV34MJnN2OwOIuMTiUpJxS5zjz8QfMG9JTaOqKRkYhOTCBFfdrs9+BSpYSiCBzCZIaY73XOzOKFPK4U/fcirz8xk5lPPMPOd7/ksv4WWtG70Si7DXvYJ7zz9DM9/tYzvihp/HuIXHo4pOZGc+nV4v3+PV55+lg++X81yIY0kQsdLWBzmlAGMzAkQ1zCXN595muee/IwPv91AqU3Ir128IvbUl1K78hO++Gk5P/24GP/iOSxckc+yspatcjTkezQx2cn0PSGDBCMMeydZvuaqtRTPfZpvFxbw3bwCCr59jcVrSllfK65/UaJxZiXT74RMEk2dj/ULd7pCI3CAI2A6wPPX6WsEDnQEdP4aAY2ARkAjoBHQCGgENAIagQ4hoP6j4tdff80bb7zBu+++y8aNG4N2Ho+HbdUHV3bhwzAMzEKAOYSAihbyK6FPf+xCeIUlpRCX25345BRiY2OD7wtUwx2VrmEocoe2ybAI+TWQ/uOO4E8XHE790pd48raLufjSy7n47ld4fFET9X3HcHjcUqJ+uo9/XHk1V85ZzdfVNqZF2Em1mDCLf0vv3oypX4Dx+v3ccvmV3Pfyd3y2po3wawu0rU9DuDcrVns4VosZS3gKltQJHHpsCinRc5n1j8u48cqXeOKD9dSODCcQJzo7vSo2MEw2LI5wbFYzFoPNk7tiFaVfPc5Tb33LO29/gf2LR/joq8V8uroJTBasDpsQiRbMYmGIOJLTSJkwmYlpGYwIs2OXtppMao2sDBYTJosFm+BglXXmdqvqC39g2RuX85Jg9fqHq1j5yj/5+MdVzC2VBgRjWbeKlUryxClMSM+UWA4cVgOT0c4hoVgOrFYT7WOhJ43AQYaAHCX7Q4t0DhoBjYBGQCOgEdAIaAQ0AhoBjYBGQCOwPyFgGAZWm51IZwxJuT1I6dadpKSkIPHVfqijYRjbTjuuB+EjzuTPtz/A7Nmzmf3ic8y+9UyuOGoYabZsRv/mJi68Q+qff57ZV1zBnTecw2nPXMYxh3WjnzMOq2M4h99wG9eL7QvPP8MtZx3GUf2c244VrFWXt7GkDTieKVc+w28mDWF0JkIm2YgdfDLHX3iH5PGiyK08+OAdXC06f5w0lDGiEzTf5ochtcrncUy58llO3krfkZpH5tTruPGuR8XvbF584Xn++YdJHDO8D5bMKZx048mcfuFYBoiXaBGIxWwbyqHX3srZt17NFYcn0SPBHlwDKlYO3SYexenPXcExU3rQv11zY7tNZOjvZnPrfYKZYPLiC89x1cnDGddLCL70KZz419/w24vHbRHLZBnCodfcwtn/vIYrD0+mZ1IolsIqm9wJUzn9xaskVk/ynOylSYfRCOx9BNQev/ej6ogaAY2ARkAjoBHQCGgENAIaAY2ARuDXjMAB0HbDMIJPgNkcDiLj4nDGJ+B0OlH/LOMXQx3ZxuRwYknux4hxh3L00Udz9NQjOXpMP4ZkJxFhjial52gGjVf1Uzl6yBAmjMij9zQfNi4AABAASURBVBFDyMmIJs7mENIqmYwR4xghtlOnTGJwdCUNS99n5syZ2xY1rPLTlcxviCNr6BH0zEwkNVLyMkzYE3vQbeB4yeMokbEcdth4hg09kv4hHVHbfrETEd9NfB4pPpNIjfpZ0xIRT1T2cEZNmCR+j+YoaePY/pnkJMViisyix6ie9BmUSryY2ETAjmFKImP4WPLGDGVoZjjOMHNwDUHyK5ro9Gx6Tx1KbmYM8W1GqMkenU5i36MZc4hgJpgcNXUqQ3tIPjERGBKr+8ge24iVSPqwMeSNHRaMFbM5lvIosdI2xcqSWHZVp0UjcHAiYDo4m6VbpRHQCGgENAIaAY2ARkAjcCAgoHPUCOxLBNS7stSQwa5IIBDYZupd8amGM6ocQnO1vD3/fr8f9e4vJSpWyEZ9D4my354onW0mvp1KwzAwmUxYrVYU4aWGOdpstiApZhgGe2sK+FqpX/YuHz1zOxdffPG25bLLufiJD3h2funeSkvH0QhoBA4QBDT5dYBsKJ2mRkAjoBHQCBzUCOjGaQQ0AhoBjcBeRsDlcvHZZ5/x0ksvbZbXXnuNt956i1dffXVzXfv1oeU333yTioqKX2Tsdrt/4TNks6P5K6+8gor98ssvB+Oqd3pty78irvLz81m2bFnwhffqvV/KVuXz008/ba5/7733gn62FXPu3Lm/yPtAqDDMNmKH/IYTLlJDF2cHhxgGh1LObrf8wnPMvuJELlBjHQ+ERukcNQIagb2GgEndOdjeXYEd1Ss7JTvS2d46Zadke+t3VK/ugOxuW+VzryGuA2kENAI7QGDLVeoEL9QfqONeHavqDmeorqPzfW3b0Tzb64Vybl/X0eVdsVWYK5w7Gqu93q7EPZBtd2WfbI9fR5dDWO1K3H1hq47ufRFX7c/7Im5X2xs6BruS86/VVrW7o8dPSE/ZdHXfULYH2vZV/UZXcz5YbcvKylAk0Ndff82PP/7IihUrgrJ69WrWr1/PqlWrgt9D9VvP1X9cVP9pMbRPqbnaN9SxW1hYuEPbrX2p7yqu8hmKq5br6+tRftuLesqrrq6OysrK4Mvu161bh7JVc9Wm9vXK77ZE6an94UATw2TGnthz09DFtmF/waGUR7dbnnokRw/pzsDgWEf0pBE4IBFQfUn74357y0pPNVDNt6ezvXplczDbhn67VBtDEiS/1B2KzopypgDrrJ3S3xVbFVOJ8tNZUXZK2tupOz6qLgRIR+fqhMnn96PmHbXpsJ5W1AhoBIIIqM46dLyq41T1HaHvnZnva1t1otqZfJXu7sh5V+J2xVad8KtttCu2qu2dlVDcztop/X1pq34/NFZu1HbYkahtpLDakc721u1LW3UsbC+vHdXvy5wPRJx3NeeuHoMq7oFkq35Pu5rzwWqrSKHXX3+defPmBZ/gUsP6lJjNZiwWS3CYn/q+PVEnKgqb9sez+m4YBoZh7NR+a78qrhpWqOZqHTIpf+39h5ZV/2IYhmgQjKVslK1hGMHvyGQYxnZzMAwDPWkENAL7EQJbpbK9Yz/UB4Tm6ndImXZUP2Sn5geirWqnaq86V1Jt2JGoayml215MqrNU47Y7K8pOSWftlL6yU6KWOyvKTkln7ZS+slOilkMSFhYWHK/eHpSdLXt8Pqqamlgpd4yqZd7q9WoSbGeg6fUagS4goN4nETpWQyeioe+dme9r29D7MTqTs+qrlHTGJqQbam9X4u5r21AbOjMP5dwZm5DuvrbdlW0UakNn5vu6vZ3JNaS7r3JWF5LqAjSUR2fmoZy7sn13Ja6yNQyDzuQa0t0dtl1tr2EYm98jFMqnI/NQzjquY6fbXGP1S4xC+0337t059NBDOfXUU4Ny0kknceyxxzJ9+vTg91D91nOll5GRsQX2Cmfl9/DDD9+h7da+1Pff/OY3/N///d/muMp/ZmbmFv7VcREREYHKOS8vj8GDBwdzVbbHHXccI0eOpH298rstUXpdOC3b4yY6gEZAI9CGgOpL1PG+M1HXSspCzXemu/V6ZXOg2nYEH3UuptrXXkyGYQTvbqiVnRHDMIJ3EzpjE9I1jP3L1jA6dvfDHwigiC9FeJU3NLBRiK/S+noqZdnlduMVUkzdVWNbk6eBQP0qFn+0kB8/X0eJ6LhE9rviqoGSuXz+41I+WlxCfQC8+12Sv/KEXHVQOp+vPvqSN95fyPIaH/WevYeJq3w5axZ9w3OfrmBxSR0tElp2E/nc/UVdeLbvNwzDCJLVobqOzg3DCN4JVWRSR21Ceoax67YhX52Zq7YjU2dsQrqG0ZZz6Htn5iquYXTtd+HXatuV/UphJZu3S7+/ytYwjC4dC/vSFpl2Bau9bWsYhmRMl3FWxp059kK6ahsp26621zCMLudsGLtmG2pDZ+aqvYaxa33OvsAKmfZQ3O32CyGsuhpXUu7yvnEw2qakpDB8+HAOOeQQRo0aRe/evYPSs2dPunXrhpqH6rY179GjB1FRUVtsL7VtlGRlZQV9bctue3W9evVC+QytV/G39q+OLXXR53Q6SUhIIDExMZirslU5qza1rw/52nqenJysNqkWjYBGYD9FQPUj6njfmSg91QT1+7Az3a3XH4i2qp0dba9hGEp1CzFt8U1/2SECXr+fJiG5SurqKG9sRPENRbKcX11NrRBh7tZWFEG2TSfuCij/jHfufoNZD37HMlGqF9myKArBh9fdisflwesHVbOlzh7+VlcES1/iwVkfcM+7SymXDHZO0gXweVx4Wt20+hAMup5jwOfB62mlSRx5/Vu1PuAHXyvuVg8ujw/5JtlBwO+T6iZcLS5cLi+SQrC+LYu23FpbmmiSbdReXK3eIMZtej9/BnNobfmFfovbg8cr3reRQ8ja73VL/i7csvF87fMP+PB7W3FLDi7lx9eubaF2ubaK2SzfZT/w+Pzt2uPHL9uodf7LzPz3TG76z3t8XuKlvMWLz+OmWfxvt43tcthSr4UWFUcA9QuWwTybm7by9bNO/erP+fa9Z7j8wY94Z0kxG6Ut7VoTgkLPNQIaAY3ALiCgTTUCGgGNwJ5FIDc3l+OPPz4oAwcO3LPBtHeNgEZAI6AR2OcIaPKrg5tADW1UT3ytrazE5fMRGxFBH7ljFCPzRo+HZeXllNfXC4ngwi8k2XafANthvFphchbx5T1P88q/3mROufBlO2eeduhxz69UCZax5K1/8c7Td/PcQj/50oyuxq1b8jYfvvMUpz6/kK83bOWoXoi5xS9w77Nvc8trCykRcklFry/6kcUvnMZNV/yLv971OfOFeGqzVGvLWfr2nTz25xmcesoMZsz4Wf71/Jd8vkH4tK2Ym7ql7zDn8T9z+mmnbKF/3UNv8+qXS/AufIH7n3ubm15ZSJHEUlFC7S389gHmvHwTd39UxNKydmvqlrL24ye457enc+eDb/HKglq8QhoF7RqKYcks/nfrVVvEm3GOfP/XB7y5pJQaUWxLs4iSNSuYdUcxmQMO5beXnMSUTCtpld8y/9V7+N1vT9vCx+3PfMan68EjxBb1y1j36Uz+c8ZvubAdDjNmXMtVf3+Z9wtaKSnfvs6VN77Ee/mtNOZMZewhR3DnsBX4K9bz8fwaPN627CRNXXYnAtqXRkAjoBHQCGgENAIaAY2ARkAjoBHQCOwyApr82gmE6kmu4FDH5ubge76aWluJsNtJiooiUYivZJlHOBzUCgFW3NBAmSLA3G58QpB1ngBTm8OGPTqS8OhwHGYwGztJcJ+v9kkGzVSu+4n1y+axojJAvVuqulhMvloaC/JZ/PJi1hfUUg0ENvly1RVTuvgVVm1YT0GtD1MggCG0UF1xEYtfKWDt/E9ZW/gNi0v81KixeMFnwCS39T9RsGoxBa1xmCISSYyykugpYNHXS/jkizUUCwml1L2NlTSs/pTPPlzAJz9U4Y5LICJR9BNlWyd6qC0opWDhauo3ruCn5ev4fs1GGoWA827KT80aShZSuPp75hY0UNX08xpXxRpK181jXsEGflqwjhXLS6kTW/X0IK2NULWShatLmFvSiiUunpjESMICldTOf5lFS5ezpLgFtS+6ylaxrmAdrzWlkpDXn8lje5ITZcJcUyp5VVBji8cWIzlH2Uj0FrL42yV8/NlqioT9anZXU19YwLz38ymvNTBJ2+JFEhNjiY0JJ8xiYPG06cx/v+AXOnFBHQhLyCGzV3+OHpdAdEE5xZ+vpcTjoxk9aQQ0AhoBjYBGQCOgEdAI7EkE1FAlNTxSve9rwIABwaGXKt726tU6LRoBjYBG4EBCYE/lqtiWPeX7oPDr8/s3D3VUL7l32O2kOp2kCOllN5nIiIkhIy4OR3g4JU1NrKupoU7mbiHDtkd+BfxefJ5mXK5mmltcNLu9qCF+AaLB6MPIP53IURdMZnwiJFi9+Lwe0fHgdruCovRVXsqP1y1+WsSPkHPNIm4hIbzqKR86OgXYwk8wH8/PTyUpN8F83Sj/bdIiy25aJVAwD8nPK8utXi9t+bhxSZt8Yqt8B4fjSW5B26B/0RPiJyDrty7RGblk2+MZ/tEiGktqyN/cFj/19WUsXvSREDUW+nXLItkwcPgLqS93s2jO0eSmVNOr53yWLPVQW7ul9+QeQ5h6+WP84z8zmXnfP5l53fFEbSjii9e+YrHXRy0B3JVrKPv0Xp5+fSPfNUzhsoce5b8zRX/mfcyceT3H5ibgLC6hSkg3F52ZAtQW5VMr29t01FRMPnCv3UC5z09L+zSzx9P3xCu45dHHeVBi3nPFkfwp7BU2rpjPp4tqZJtA3fLFrC4v4OMjDiW6fxoDYggSpA3NFqIzh/D7Wx/iXw9Kzvfdxsxrjye2qIzPX5U2erzUoqZE+TiSqX+8kX9I254QmTnzH9wieEzOsJLikNUonSOY+ocb+busf1wkqHP9CUzJtJEqOjYh6BLHH07ahnrsn8xnmWzv6vZtUW60aAQ0AhoBjYBGQCOgEdAI7FYE1Euqx40bxwknnMDRRx8dfO+XCrC9erVOywGJgE5aI6AR2M0IaPJrJ4DWtbSwoqyMJiGzoiIi6JaQQLQQYCHgLELAxIeFMSAlhXAhwKpaW1FDIKvVO8HEZlvua/O/YeEz0/nbpdOZfu51zLhzDu+vLKcOoScCi9qGPd7+JnPKoHzll3zz4bNMv+NZ7rjjUpHrZHkO365YRfmK95hzx3SuO1f8TG+TO2Z9y5f5dGKqo3zl+z/7Ofsqpt/yBt8sK/7ZR8FXfD/7TmbMaIsxffq5TJ/+Lx5+dzk/rMqnbM7TvPPtep56+3veuOUUrj7nX/ztri9YKARX7SbbU2bMEBuxP+capv/rQ95ZVoa0ll9Mzkxicm0MGf4WjY1F5EtbhGsStQLqSutY/NZQYoxcumfFYBgGFBZS6q7hrWPziOk/lGRTIm8vWUpRzTa9E5yihWQckMfQmACD3dVUlgdwtdRRX7eBpfPn0m1CH6ZMP5RBFjOxbQbymcfYY8Zz5ImDSLNCZfk6AAAQAElEQVSYCJOajhX1GFw5RRtc1NRFMfDQPLq767EtWcvSsgA1ru15cRLlzCFv8DBqLVZWS3vUk1/19Ruwe8s5ul8/smLbslMenP3G0GPUYRyeaiEtTGpkHyUpmZwwBz3lq1lk95YocZdH+pB8EvK+Y/kKLzXqMT2p1UUjoBHQCGgENAIaAY3A7kFAe9EIaAQ0AhoBjcDuQcC0e9wcvF48XrmoV09y+XxYzGaiHQ6sMhfaJdhoNbfJd6eQDWaTiWYhv8pramgUG6/YBpU2fwRkqYBWTwVV9Qk4wsyYGzaQ/9psli0pYkNNKwEqKZ63jNU/rqOgOUBLTTGlyxfz7mvfs6zES5MtlkSnA3/lCorWr+CbMjutthgSIy0kevKZv3QNX60ooUEi/TzoTr5sp7SULmX1qiXMWu2hzhRJYrzyH4bd2o4usdixhUcH7yyp/yoTaWnAU/A6Xy9dzDcF9ZgcEYTZLUSG2QlzJhIb7yTGCTZK2PD1Wtb8UEmrkIaRiZE4/BXUzJ3N6nUFrBeyRCGyRWr2RJzJiQwc6qG0sZolG6qDw/2oKaSyrpHPwyYQm5pJ32Q7hoBfU7CMqpp1tA7MIq23kDHWRLxfLKGqogZxL3hu4b3ti98PQky2xobhT4zAaTGwusuFXCtn4Twr0akZ9B6UQaIEsActbPKZQFpuGtk9EomQekv1Gkrnf8TrzzzFc08+yZOb5I3P1zJfCDufhBAj8DZBwzoKVnspL0shp88AembWEmldwZL1ddQ0BAc+BlW3/PDj93tpbXUT6XDgjHBIexuprw3gd4UzIDueuEjHZhNbfCoxKZlkRpiIsEhYbysNddW0JIZhzo4jxWQQHtRukM+lLP36bd6SnJ8SefOrxSwsbsEnZKWslKJ0lm3WeXqTzoItdBQm8SRmKrxc5Bc1UN+4vbaIS100AhoBjYBGoOsIaEuNgEZgtyNQWVnJggULglJUVLTb/WuHGgGNgEZAI7B/IWDav9LZ/7IxDAOziF8IE68QYD6Ztx/OGECIBqlT7wLzCfEVcLnwCPHlVnMhWGT1VmUROMOwDJzJRTfczM2nDuDoRU9RtWQDywq3Ug19rXPD4o3EDPgjR5x1IzMvmUhP13LW59cwr+8/OPnyf/PA7TfwwMVToKmSbxeq/9II232oKORXqKHaxV+yaE05z2Vcw9FX/JeZ/72ZmVcdw6g+qZu1yBjF0OPO5+H7H+DBBx7gX3+ezsVTFlJSvZhvyyHxkFM4YmQ2px45nKOvepyb/nMpN1zYn7zAEpa8VUXxhgFceO993PbA7dx89hhO51kaC9aypCBA21NdP4eCaKJisuk/ZDgFDY3M35CPepe6rzCfcnczc46eTGzfVPKcAQx8FBYsorZsGUOFMMvp2YccezzD5iymqbiWDUJABTa5Dvh9eMTepYaIbqykeeFyFsfHsmFAd/omGcS0llBfUM/iBQPxeWNxOsVQyDX53HYp/JZVb93PzZdczBUXXsiFm+SWJ77n7fkIkbTJzF1PoHwpG1YbFJXlCrnYj55jmojts4qFy0uprGmRrbBJV8guv5BdruZmWprLqapcz7Llq8iNjGR0TrLshxupr06mpaEHiQkmhBPbZLjVTNraUltD4eKlrM6OoGZ0Dr0tJmIME4alDnv4V3z2wp3868ILuPiCc7n50Xd4bW4lLQK03zBv0vmSz1+8kzva6bwuOs2eAJs5MiAqKhNHeCYV1dW0uNSb06RSF43AHkJAu9UIaAQ0AhoBjcDuQmDdunW88cYbQVm8ePHucqv9aAQ0AhoBjcB+ioBpP81rv0krShiG3snJOEwmqurrWVIupERLixAybbRKsxBcJVK/UO4YVW/ciN3tJiMignCLBcPYFnsygpiY4QwYaAjBEoMjzknKcHDE7qDJsTEwfChZubFkOYXSCpRRsG4ZC+a8zE+PXMxfLv4d09VwxZvf5Lu3l+FaW0u5uBNN+dxeUWvFz/pleKorOX7AQNJjYrajXEDh97N5bsYMLps+nT9ddRe3vBGg/cjIXxjW1Qlht5ifaj/mmR/u45ZTZnDO9LO58M+P8dAPfn5cX0d1Xe3PxE87B47oGJLzhtBvbSOJP+SzRBiyRQVzcdes4Ni8vOB71qBeLBZTODeWuuX9Gdwvhbjsnjhz7AwZ/jaNTUXkb2AzuVa66kfeuu00rjlnOtOvvJfp78aTM3QEF28axugQb50quYeRd8qf+ffzL/L07NnM3iR3XzaR6aPAYm7z5q6vo3zpfJblRlA+Kpt+ZhMDM4YQG9uP+ULArauqoRYIiLD+M5bM+idXnn4qZ0z/E39//AcKJz7B4NGHclhuK2ZTBfUbHDQXxJOgyK8wZbQNKfqWZV98y1WPJZEY15tTDsvFJuQXzn50O+wsLn/mOR5U+T7zILPvv4DD3JVUvTGHT4u9lFjbdC575nn+t5VO5etz+KzYQ0nLNmLqKo2ARkAjoBHQCGgENAIaAY2ARkAjoBHQCOynCJj207x2ktbeW+2wWkmMiiIhLAzFZ5TW1lIsZFd5czONQnyVynJ+ZSUlQoqZXC5iLZagfrjDgfqvK1tmqsiwZOz2ZCEvkLkNs8NGeDIy31Jzi2/ii+REoqLtRNnVYMZmGuqraG31kJiSTWJiCgnp3UjoO54jJg5i8uB0FI1lZUeTT1aKn7oqAi2u4LvMIux2qWtfVKwGSpcKKTP3G76vtuGxO0lKSCY9KYMwR3h75S2XW1uhsoqKSAd1aUmkJySIXTpZPYcx9MgzGNG/Oz3iTRhbWgW/mcOdhOcMpIejlRTXBvIbSli+yEdDQRRj+yeQGCN5uoT8Kl3CsvxKvl9awNovX+G9tz/k7a9/YI1rLT9uKGRJfrWQX0FaCbPFRlh0PDHhHgIN1Sz+uoYwcyTZ6YkEhzE67FjDIJoifK5mhN8M5rLdj+gM4nuNZOJRR3PkMcdwzCaZOCSD3qlgMpSli6b6MtYtmk9x+TxWrfuC9599hnc+Wc7X8zdSNncRBcU1lDYL+aXStEgO4dHExMdjblxPVWU+P1nzsDrjyIhGfJoxLAFMZj9+9fiVslFhQqKGWDauYfmXK1k8vxkjbyzD83owJjMai8kAWzzOzP4MmXoUh6t8p03hmGPH0Mu0Ef/Keawo81Lrj2vTOXLqJp0jRGdsUCewcq7o+Kh1hQLquUZAI6AR0AhoBDQCGgGNgEZAI6AR2NMIaP8agV1HwLTrLg5uDybDwGGzBZ+KSgwPxy2syLrqalaJVMjyqo0byS8rw1VbS5zFQlq0kBcxMURERGATu92PjpAYmDAMg9Tew5mi/oPhf2cy88kneVLkiccv4rrzRtFPAjtFdlwM8QMBI4Aa0hkazhkI+IU0UpZu+ahg2bsvM3fpOsrOvIOz7nyYh+/8M7efMYhBOTGyfnvFQDk3ZY9nwImXc+tjT/LgzCd58smZPDnzMf565hSO6ufEJGpsPdmjIKk/uX0DpKdvoKJkISu/z6V63Qj69zWIkYYF6uvwLV7IooalvL3mHWbfdBF/v/w6/nbXbF5caubtxUXMW5+PJxBAcUTJPYZy1BWPc9MtN/CPk0YxbtVSmtdWsW6jF68oBKJjcMSayLQvwV1bKcSTF5+qD+YmC/jweb14Pb6gP1UTXLWjj0At9bX5LJ2/hMavX2bF87dz6cUXcsGtT/LQC19hLJpHyYZKNtQEUFwW2RPoe9KVgtUT/O3iwzi0fwtfrlxAQVUVHp9NIiXhzG4hPLOSysoAsvtJ3abil/yaymku+JwP35RtVpDBJfefyNQJuWSLikkkIDp+nzfY3mA8q/iMiyPKsZEwzwaqq/24mn0Edfy05STkL3Gx7XR8CMcr3tpKgADI/mIYakMqaavXnxoBjYBGQCOgEdAIaAQ0ArsZAe1OI6AR0AhoBLqMgLom7rLxr8HQMAzhcAzC7HaShdjqm5SEQxpeWVfH0tJSqoWYsHk85EZFkRIbS5yQCU6nk7CwMCxChonqbi4qejLRcXYa3RW8+f4clpeVU7cpSsHixawUKZPvO35AR/lJwRnnoMlcx5tiU1xbh8vdQllFSXAuLjYX1f60xGTBwUVd7XqWzJtLbU315vW/WHDYISmZbsVfEz3vIz5eFKC8VrRcFVD+MUtWlbEoX3gT4U6kdquicksmIycMp6WcBc9+wJw4CytGZpMnbFmMaNfXlbJ48VvEDjmcU//8MC+8OItZs0Sevp9Z957L70x2kn7YwFJheVRYMWkrzjx6jBzFlddnUD5/Pi89+jkLvT5qySQxezCH/XE4pUtX8NFsqff5qEFN9fKxhG/e+ZoPX11IidfPjrEVdVXqiqjb4GbB3KMZf8rt/Evye1FE5fnYv8/jr/+3BKdpHWvza/FLnsokJJljfsvEMZP5U8W/Wfvjl7yyoEUIsESiY8twRK6mYqPk0D6Jom+Z/+4HnHFFCZVDB3PodYcxyGEhNuRQ5vVLv2XN95/ySYmHUmXb0ABLlzK/OpulUaPpk2fBXPZdUOfT0m3r9BYd2cXFW1tR/yGzpTmflIR4wmWfb6vVnxoBjYBGQCOgEdhzCGjPGgGNgEZAI6AR0AhoBDqLgMnv9+MR8qazouyUdNZO6Ss7JWq5sxIIBIQo6FrO27NV9TsCzjAMrEJkRcvFfXpMDCkREYRLXWNTEw7JJ8HhIDU2lniRaCHIFPFltVoxmfYEt2gGI5yUvmPJzk4lacMsvn/3WZ556imeEnn2w5/4fGUlzYAatCiz7RTxQzjJ/YaQnhiL4/MX+PrlZ3j57Tl8vqqBjQ3K2iK2UaSm5+J0mMn/5mXee/VD3v14OetcVpp8qn1tOjFxyZi8TSyd8wxvzf6E976toiRpEEN6Oelh2sD7Lz7Ni89Ijk8/y1PPzuLLRQUUCqe0Te4rOMA0nKTsRJzhsHHO1/ijHUT1zSZBcLcLJVUvpOOSL1qJSR7M2KnHccwx05g2TcnRTDvuSMYn15LYuIQlpQFqW6QZoWKLJya3D8NOmEi/5Ab8a79h9rOf8u2yJhpi+tLvhBkMyPZhLfpY6p/hWcH0qaeeEWyf58ulRRS5bBjiS4nMdlhcFQWUVdcxL34MOaOO4HjJ7xgRleexR47j/yYk4XPVs2JdKXWyH3naeYtKG0LvvHGcMCIGx7of+eHtD3n2p2oqhHjD4WPe+jLZRs2bLWoLf2TFT2/z3mffMXfNDyxc/klwiOUsyf/Vdz7mx0Iv1ZWllK/8jldffJZnn36Kp56ZzVPPf0K+I5OEURPIS7IQ7ysJ6ryyhc6nQZ34URPJS7YSq7hJ2dY0riF/lZ+SwjhysiJwRql9YXNKu2XBJwRkqI9QfYY6Vr1eb6f7rAPZNtT+zsxD7e2MTUhXYa5wDn3vzHxX4h7Itvton+RAi6s6hQMtZ3UsdDXnrrY3dAx2Je6v1Va1uzN9ldJVNmr7qrn63hlRNvti+4b6ya7sG8q2qzkfrLZqO4akPaaqTmGl5p3Zwpa8JgAAEABJREFUL5SuslG27f2p+o7I3rQNxVK5dkT86jxVzslq5NqnrqUFNWJE1XXEVutoBDQCnUdAHaOd6Tc6qt/ep7JRmal5+/qOLCub/d029Nul8gxJkPxyu910RlwuV5CAUo3ujJ3S3VVbFVOJ8tUZUXGVnZL2dqH6ECDbmxuGgU0IrejwcLrFxdHN6STGbCZTyK7s+HjiRWJiYjYPdzTLui19GWCyYHVYsdrMmIIrDSHIrFjs4UFyzRysNGGx2bDapd4AQ2wsFivhdgsWsxEkXpDPzLFnMHH8IfzJPpufnriR6y64gAtEbntrIR8Um0VDabHTKXPMCYzqOYATPvsf7912HX+/5wleXWGnosWC3RoueSbRf+B4kqOsfP6/i7jtuv/xwHOrqc4chRGdiM0SJjESyeyWRxhNfP6g6Fz/IHc/uY5lCRMZN/0YRg+y8cVDF3H79ZLj5X/jghtn8fmyApqC7RXz7ZTojFxiY5Owr1rNyBgnI7OzMAxDtEto3NjE6s9HkmDtTo8sp9RLtSr2KEjqR25eCSlpS1i7MkBTsx2rTcQMJkOUotKh38mcekI8hyQv5rHLHuGtOatZa+tG/MSLOGtGBoelfC31F3P9BZLzBdcKtvczt8VE+NCBJFntRNusOKymoD+DnyeTxYbZ4sBuMdFUXkqJr46V0/oRlRVLtqiFmhwVlUK/vGNxtVhZX1zKRsOC32rBYTFjAgyiic8dxsQLr6J/41rKX3qYy15bwrL6OLyWZD5ZsoSiqprg0ExkKi1fQUn5Zzgcn/H583dwu+R9oYjaJ/52xwO8vMhNTcBMS+VKXv3n5dx0hbTrmpu44L45uHIzmDJ9IgNsFrKiLUGd1267op3OR1voBJ8mc1cRKPucZXOTWLN6NH16WmVbSSK7uajON3S8qmNXdWLqmA3Vud3uDvVdB7JtZ9uq9EPtVcudlV2xVSf7aht1NqbS/zXaqgtv1fbOisaqY8e9wlVhtSs474rtrhwLuxJX23Zs/9gd+0Zra2uHfoPUvhiSUNyu2KrfRLV9te3Ot3FHsVLbQ0l7TNX3gx1n1cbOnLL5/H6a5HqxoLqa4poammXfDxJgUt8ZP1r3QEAgIEn68LpdtLrcuL0BthqgIuv3Zvk5H4/sgx4f+zifvdN21YeFfjd2NFd9l8qoo/rtfR3stuqaRmHTXkxms1kumB2dkrCwsODL3A8G21Bb2oOyvWXDMISsMgkRZSdVyK/+qalkJicHia/2Qx0Noz0dQtvkSMFImczx15/M7y4bz0CpdRJDcp+pTL76RU6eMorxWTEYxkAmXHEGJ117LJNTDJJ6T2DMEScx6+rJTO2djJPQ5CS591FiO4vbHpqFGkoXlNvO4frjB5Aiag6RnZcsskZN57RZs/i3yEMPPcTVV1/NQ1f/hhuOH0iKtMWeNZ6R06+ibcje7fznP1fz299ezT2nH8GVE7MlZwNn3nEccfY/eTE4/PAabrpqAoNMJmKyxwVtNw9LlBgqz2tOGceEbMSW7U/OPHoe8SeufOEF/nTqOA7JgSB5RRYZIyZz6vNXMe2YvgyMoZ0f1epk+k+7hmN+/xdOH5zOtN+q5atl2UJOLJsnZ94xTP7j1Tz3wtWcJwTVIPGj/LfV3yr1L/6Mq+R93WkTOHRgBuaBp3LR6dP464mDyTCbcGz2CJljLmTyyX/lyskZjJ18EpOOOZPnThvMxFxx3k6P6HTIO4ULTj+Wv515DJmDT+MqtXzSYDKt5k0+o8QijzEX/Jkr7ruVF84YynHHTqR3ahbT3v+UhiXFLKghSIBljLmAEy+fxbPPt9sXJGeF9b23Xsfvh9vpPnAMg//vcp5+9vkt2nX97w7jsBwQvg4yRgd1nnrmuV/oHJ4LwvdJTuBurKdi2UJaBiQRddQQ+guhGxdcs3s/bDbb5r7JYrEEjz91zDocneuzdodtZ2Mq/VBctdxZUf2rks7aKf1diattO75v7Q6s7Hb75n1cbbuOyO6I25E4W+vouJ3fN7qyfa1Wq/ymGZ3eL9T22h22u5Kztt35PhLaRhqrfY+V2gZqeyhRy+oYUqK+G4ZB+zpV3xE5UGxVnh05Y1O0g9vrpbKxkXVVVdQJ6bWxuZmVFRVsrKujRcgIRfQrsrAj/rTOgYBALX7vAr6462889uc7uPuTclZXqPel7Kvc6wgEFvLlPTfy3N//y3OLoaBuX+Wy9+KqY3SHfc6mayF1raSyUvOO6LfXUTYHmq3qlzuaszpvVbrtxWQYBmpFZ8UwjOCFaGftlL5h7F+2hmHQ0ckwDGxyYhoVHk5KTAxxQoJFRUURLt/VTqouVrfpyxIOEVn0GNWTfkPTSRAlO3bC43LJGn4MPbNTSY+2S20i6cP60XNkd7LEJDw2ndTsnhwzPIuc2HCxYNOkbHPIGjGNCZOnbRryJ/PxAxia5Me36hM+e/slnnrqqW3L6+/z1NwSNtRYiUrtTd9jjuHQadOYPHkyI0aMYPKIXozsnkCERLMIUZPaazjqPxpOmzaeQw8dQd++Izi0bw7D0qNR6NkTupEzYPwmnRGMHZZBoqywR6WTstlW8pvWJiP6pAX/g6GoSITtFHsCsdkDGH70MQzok95OP4qolGz6HD2cbt3iSRTYfvZjFmfhJHQbTm7/0fRJjKRbX7U8XJZNOEWXTZM9vhvZeSM4+ugRDGrnR9Vn5Y2X+mN+xlXyHtE3g4yESIyE3gzu243RPROJNBlYNvlTs6i0wWT1Gs2w7CjSsnqSldufo/okkeF0sMVki4SQn/65RCX1Ydgmn1GbfdrEJIHUQaMYdpjk0y+Z7t3yyM3pwUnd6ilfvID3PlrIilofgYRB9Bg2jaOObsNXDa0MyeHjR9Iv2YIzIZWkHsOYetTRW7RrZL9MMp20EYtRO9dxla9g7fLFvLjQwJeTSd74bJIs5k2EnaS8G4tJCFTVZygxDAPDMILEu/reGTGMXbftTLyQrmG0xQ1978xctR2ZOmMT0jWMXYtrGEaXfhdUzobx67M1y02kEPYdnSusZPPuEs5djWsYRpeOI5WzYXTdFpm6mrOYdjnnfWnb0f2hvd6u4mwYRpexMowD8/jt6n5lGF3HCpn2RVzDMLq8fZGpqzmL6UEXV2Ghjjclajl0HKrvqr1qHqrr6Fz5UbZq3lGbkJ6y2Vu2qm0q1o5EDWtsFeKruqmJKpEmIb7C5YaNug6qaWmhpL6ejQ0NuKRePRm2WwmwgA+qV7N6+SKe/2INa6qb2Bb9sqP8O7SuuQpv4Y98/M6rW10vvcmzz81nUVEdbe8OVjRgC/WlS1jx8VO8OXvr66uXRf9zvl9dSZkLCPgl/zWsnfvxln6feZanPlvEp4tWULviYz58c3Zw/dNS/+73q1hW1iCmtZQs+pBv3n6DZ5+dz8LCUA7iF8mhbCkrP3mGt2Z/xodfrqdUqlVImREQ3KrXfsq8j9/gmWfniW0tbfkjUwsN5ctY9emzLFxVwHq5gS6Vvygt1RsomfciiwrL2NBsJcpuwmI2aJsEh5YSyjes4tNPV1OwsXGL7eJpKKd+5SfM2XQN+vTTT/Ppgu3HAq9gVU/Jkjl8+3Y7TF96h6c/XcVK8d+Cim3FHuXDXV3BihfmUVBYw3bSb0vzIPhU/UGob9jRXOmp5qpjekd621p3INqqdna0vYah9h2l/bOYfl7USx1FwDCM4AmAYktD7KkivkIbg308uSvXsvGrB7n/9us4//zzty033s35ry5nbnHDPs5Wh+8cAumkduvNiVdkUbHmB9544l2+KPFSHvrV65yzLmk3rP6Uud9/ya3L+mNNyeWwgTFYLUaXfGkjjYBGQCOgEdAIaAR2CQFtrBHYIwioYY1qqGNxbS3VQnY5hPjKiosjNSYmeB1UJORXfk0NdUKMtXo8QrwIMbK7MvELKVLwDd988h6XPvYt3xbUsEeuWGrX417wAvfccj1/PPtczgtdN533Dy6++FXemCvETasXnzQtQC1ly99lzr/P5MYrzuGcc9tfY93ARRc/yqyv8llVL8SX10Xrms/54sX/cs555//s98ILOeeBN/nfm3Mo/vx/3HPTFZx99p/4w7kX8M8XvuLjlRvxe0tY/Oa/ePzvN3D2eS/x+rxiCsWlsERSaiSH9/nw33/ib5fez12PfM8y2IRNgICvlfzP72P2PX+R/F4U2yIKQrbUUb7iAz6974+88ek8vi8Ww62LkHY165excPb9FPQZT9qMP3DxIUl0T7ARkG3idTfjrpjHom8+5j/3fc7ctZXiNeTEj6tsBUUf/EfadTXnnneeXIOey/2v/Mg3G3yoNATGkPKmuYtAoJQl7/yHp245V/TPFzmP8669hXP++xEfrSyjxh+NYeQx9qLfM3byEMz/nUX+ykLy9+1YzE3569mBhoAmvw60LdaBfB3JfUiZfA3X3/4ws2fP3rb89x/M/u1AxmY5O+BRq+xXCES3DZm88C8XcdffT+aoLCtpYXsvQ2ffozj0xPN4+qojOGFgGrESWlNfAoIuGgGNwD5EQIfWCGgENAIagd2BQECcBIc6Cqm1vqoKTyBAXEQEufHxRAsBlhAeTq/kZGKioqj3+VhSUUG5EGHNu3MIpMkKuYdz+NEn8sxlh3Jobjx77IpFxep5FKPOupH75brpGZHZD1/AE5d6WPXyKzx897t8Ug6VbgFGitlqZ9Qp13P5PbPbXWM9yPPPXcEfJnWnv28drfNf4PZHF/FB2UDOu382/3tG6T7Fi8/cxZ9zIxntcFIz5SrO/O1UfnfG8ZiPu56TjhzBtLyfWxkf38KQISXU1booLJTAsh2ozae6rpmFDCORGHJpP9US8C9lww99CFQkMW3aW7hdZW227dW2uxyA2oWULK3lo7ePIz2pLwM35yPE37J3+PBfM7jmmlu48amP+Un81Iq0FbEln7I1BXz6hJnBk67ib/fdy4v/+RM9Vxew7rWvWCSKdSJbFnX3fiO1ccfSf9pdm/B8lPsuncDZPEr+ovl8vlhZqSuNbJK7JzLp7GJKGkpZEKzf0pv+phHYGQKa/NoZQgfgenN4LOFZIxg5frJ0fL8cBhccDnfoWKb1TSQ1ONTyAGzkrznlTUMmB40azCFjepITZSKi/djLPYyNLT6HzJ4DmToshx4JkdglnvpJkpku+xoBHV8joBHQCGgENAIaAY3ALiCghi9WNTYGhzQ2ejxEOhwkREYSGxaG3Wwm3GIhKSKCtJiY4HvRSl0uiurqqGpoQL1IX9kHwwf80FJM6ZJlfPbcj/zwxat8/PHTPP3sczz93o98saKcRtHxbqHzmui8xfMvLGBxwUbKxXd1oxu3z48fD35fDcULP+Drt8XP023y1sffsKAM6oWc8tSXUrPiEz548yXUkDv1ntunP1/MN/m1wZS2+WGYICaHlH5jOGzaNI4SmXbc4Rx97AD6hJdTW7CMVxaVUqoCiAOTyUxq7xEMPaT9NdYkjj5qKHlZMYQ354rY7n0AABAASURBVFOy5A2WN1gwMkdw0nHTOE75nHYs0445lv8bP4CxA3oRmz2MoX1z6Nu3O6buI+mRkyIEo00itJXopHB6jEvDV1FN9aoyGoT8aigrp9Xlx9ZrCLGRzi0JwZYa/GXLWOLPoD65B0cMdLOxtorlhTtoe1uotk/xL41lo+D9jWMciSlp9Eqwt63DhMnqwBEVR7TNgsUUQPjALYY8UiPtrqjk/boMUgaNZ+pxR3PMtMl0s6/DU/I9i0tlGymua5PHtpmQnEYM6f3GMXzS8ZuuW49lyqgejI5eTHPtRopCrCPRRKfE03+KE3ddNaUry2kQJ14RXTQCHUVAjvaOqmo9jcCBgYDOUiOgEdAIaAQ0AhoBjYBGQCOgEeg8Aur9XUU1NZQLAWa2WklxOkkU8sssrgwRk2FgExIsJyYmuM4l3/NraykWUf9Jzu8X0kv0CAgtUbuQJW+9w3//+DRP/+96/v3fcznvggs5+9Zn+N9HSynzeXHXLGTp2yGd6/jPf28ODjl8/93ZzPrwTc7535d8uaGa+kAznpZ1zH3tdh75xznBYXXnnXceN9/7NG+ugLIGH83FS1j/wX+48+9XynqJdeEFnH3/mzz+beGmoYsqsQ5ITC62gSfxxxPTGdajlmc+X0pBZQPq+SYlPm+rkFAttLRsEpebllYvXr+P6ppCli77iKRR/Rh9xFgmJkJ8kENyYLKkMOC4SYw5chT9JI1oke2VsNRUUg89nPCSUtxLl1Amvks31GH4zAyePJCYROcWpgHZZt6li5nXK4byMYOYmDSUgtJaFhUU4BdNlbfMdlACBOpqqYkyWHxMHs6UaDIITU6Sex/J4ZfN5OarzuG8aYNDK9rmijiTOCWyz7w3ZBDWbCfpSU6M5L7k9l1FTOwCli0V8qu+Tf3nT9Ex8hg3Lo8xYzI3VUdhs0cTn2jCEWag9jc2TQ5nLEn9B+OQbeFeX/hLAm6Tnp79+hDoaItNHVXUehoBjYBGQCOgEdAIaAQ0AhoBjYBGQCNwcCOgSC71BJfX58MvxIZa3rrF6mX4Ho8HQ8TT3IyrqYktyK/NBvlg/hRyz2bSGU/z/FP/5PpB6+lR/TmfLoGqBqUoOibRyTmbw8+4i2efns7/DU5rR75AS8lqij99mderBuE+7O+bhyjedcP5zOjvI823gNXry3llxWiOu+h2Hpv9MM/PvJLzXLUkf7OYTyvYPHRRRdyZGIaJWGc8TouDQMlGat1u6sTI53Hz/Yu38+8rpzN9+iY5/y/89p6P+XjtT2woKGTpOwY2Vwyx0dFi0dUSi0F/suM2EulYwKKyJXy5zERxmZO8JIiyb+m3traIJUveJsnUQr/sHFL6Dab/8lpi5hayWFR/wTtJ3RZF2LHauirMrS0MS04ixr5VgC2U9+SXfOqKG1j85nDirbnktn9Fj8pJcosrbiF8XW2Q/HLvyVS074MOAdNB1yLdII2ARkAjoBHQCGgENAIaAY2ARuBXiIBu8q4ioJ60iQkPJ9Jqxd3aSmVjI7UuFz5FgolzNW8WwqusoYGqujoCQno5/H5sst4nZNkviTIzJlMUcbljGDBmGsdMPZJDcpqI825gWX4jjS0+8WrBZI4UndHkjZnIUUf2pkdiJJGypq200FC+lvU/fk5TZB8yR5yAGkp47LRpTBw1iF5xPsyVy1i7bD5z5q8nv6iC2upaqqtqaSpYSEXBKpYL+dXYSabEbndgMyzQ1ILb66NVkjEMA2uY5OaMIy5uk8REExtpw2FpoFXhsh5MPjt2264QSA5MpgRyuocTGShk4YsvsabWhtuZTU44hJslmf9n7zoA46iO9veuN0mn3l0luXcwtum9V1NMEkIIBEIIEAj5UyEJCSGBJCSkQGiBkARsOqaY0JvB4N4ly0W91+v9n1n55PNZ5e4kW+2tbvR235tvZt63u+92Z8spH8paoRVtDS3Y/rEXmdpkFE2aAPOEmZiiq4TVtqOXRw4VcPe/EEJob69ByNOK4qwsWDjR1N16JGb8QKgTdVs/wK7d+7An61wUFk7AlMwIDjUa6rgRBrsfmg4vnBQWoei//EgGYmNAFZva6NYSQigd5AFbSgCSA8nBUG8DfOAkhIAQQtk35T/JgGRAMiAZkAxIBiQDPTEg6waXAU5+FVityDSb4aWkV0VrK6ooyeWmBBcnvjx+P1pdLpQ1NKCKJNTZiQy1GmkGTtaoejh2K4RKfQbGj89EXr4RQpWJlDQd1AYX6lualAQbUACVqksnPz+6P0GqaEdb6z7s2r4V04smYOH0qcikWh0Jf0IUW3vlHuzb9iG+WPc0/nrvj/GDb/8I3731Ifx31yfYFKwjPEA5O1aPWfh4VFEWdDxKQv+h1uhw9NLbcdNvnsJTT+2XB+7EY989ASdOzEAK66kojwNOJ3FiSrGQ0D+hUmHcrMmwuJ3YdudfYDeYYZw1Tem7vtsi+QjuQ1u1HVvemo1kkY2c/Ex4kicgr2gnTEkbsXlLEB2dpNeN6WGGkpednfvg8zYgOz0ThgEl7nqw309VKOhAwFeJTa8/j/W7dqD12q+gZE4hZqT0A5TNkoE4GKBdMw7tUaqak5MDjUaD9evXS5EcyG1gGGwD1dXVdLWnEElJSaN01JHdkgxIBiQDg8qANCYZkAxIBgaFASEEtHRelE7Jr8lpaVBRYqmuowObGxtRbbejor0dW2tq0NzUBJ3Hg3F0rJaRkqIcsxn2J8AGJZBEjIybA8PSO/HjBx7H8uXLu6Xr0UggLyl2o5z4au9oQUfABZGXiVS9Dsl9wgW1WmHISEbWvBAcaEc7JQYxkInWBVLHg++am7fgPMyZk03Hx1EGKWmFfRWortyIV/xr8K9Hf4q7r78ay668Hfc8uxlPb2jDa1u3oL6/WMiX1ToZWn0uapsa4PK4oxwd3sX2ivXY/N/vYaNmAfSLvo07TstBSZbh8DqV1sccA6ox1+OoDgshYDKZlORXOw3mUtrRLnmQHAzxNsDvjODEl04XvqYXtePKRclAjwzISsmAZEAyIBmQDMTGQEZGBiUT5iiSf+jtRrEZGaVaapUKFoMBOZTUyjQaISgBVkPHhhVtbahsaUFDczPUXi/S6Dgtx2pFGonFYoFer4eKsL3T4kQoUI/WCg9cjVokmy10DqbuXV1pEfTfCK3OAJMliOq6GlTUN8BOteFH3uh0DkajGQZNClT+dBTOOBYLTz8f5593Ls4/dj7mTc6F2gAIFWKbnC3w12zA+180oLxBh4VzJhEXJhy426onMxwncZE9HjOPnYqO6grs3LQT5RSoQwnUh1CwE7VbSrF3xz7UkYn+00tkU5+NrClH4bgrLsX86fkoTCJgxIfvemut2IoWVzO8xyzC+KJxKM7JRFpaAabMmouC5Ay4P9qCluZOtEXgomcFBKwpeRA6K3Y2NMBOic1onT6XU1ORotdjRlU1Aq1utNtcCNka0FKfBZezADm5gMHggq1xB8refxqfby7FtjoboDzq+C62rP0cn1SnwDj+WMyefwyOHmdC6oFnO7tc+32AzQFniha+dAOYCk1Xi/wvGYiJAVVMWmNAie/8MtMVDilmSA5GOAejYDs20AGXEGIMjDyyi5IByUBvDPBV9/Aj2EE68QrPx1MyjiUeTFiXcSzh5XhKxrHEg4nUldhAXK9gONJ8sT+WyHUW63wYFy5jxbFeGBMuuS5moX0ojOOS96/e9r2xUj9p0iRcdNFFisyePXusdDumfgohoNNqkWwyYWJ6OrKpdDudqKCkVw0lv4J2O7Io8ZVvtSKd2lMoScbnD1rCHJr8ClGCww+f1w23qw4O+yaUf+FE6+4kFGTx43W6fmLi40ErjGYr0vI02LZzI77YvAlVLhc6SPi9ZP6QCinWLFjtHmjeeR8bd9RiU6MLLocDrtL1qCzdjo+bgFZ+adch3ii+oB9Bnxcesqf8gmN9GTrXvognVzZhS2UGvnHSdBSmc6qFukL4Q37t0eWGy+WDz5+MrLwZOP7ks+HaXop173yKdypdqOmgWFztcNj2Yf3L72L1W2uww+9Fq88PHwlo3u8PwB+kWMj+gQ/3PQXZ02bjpJsp+TUpDwUHGmkuhFDIj31718Gp0+CYb/0BP//jo/sfx3wST/3l//CTk2Zj/v82o72+A1VsnuSQ+PnXKn0BmJPSENAasaWuAW1UFyQPXZ8QQsSR3+OCx0P95JgDXvg8blqmMiQQLByPgqQknLdtM9x7GrGnshGuyk3YXVqC9s4FmDUDSEluR+POt/HeH6/Fk6+8j7d2NJLdWmx+9X6887+P8XbqrzBnxgKcPFFHfLrgIl9efxAUshJGiHgO1NWiNc8A1yQrsqiWcpr0X34kA7ExoIpNbeRpyYglA5IByYBkQDIgGRiZDLjdbtTV1WH16tX47LPPsW79Bqxdux7r1q2P69H0zZs3Y9u2bdiwYUNcOH4NwkCw27dvR3l5OTZt2nRE/Q4k5qHEbt269Yivo4H0l7ep3bt3J7R+eZtgfCLbZKLYtWvXYS3tO1+uW4cPP/pI2SdsNpuSYByZI4SM+kgwIISAWq2GmS5I5lNya1ZmJjjhla3Xo4gSXjkkqampSE5OhtFohEajgRCcrEHUVAGP83k8c8/38P0rbsRXr3sQD5sWwXbKubicEiJ5XTmlKMyhi6mTF2He5ffg8tx90H3wS9x8xRX4Oskd9zyMFds1qE0/GYtOW4R7v+JGxev34pffugJXXPk1XPGj5/HQyopDDYZrKKmDXauw5skDNq/49t9x7Z+1KF66FNfffg5OyQIy9F2A8K89/ukOsk/+r1DkO/jqVQ/gifd2Y5tqEnTzrsQPr5uNM3I34+FbrsBNX2fdq/HVq/8PK9rVaCBbqW//AU/++y38++lX4H/1Xrz41pd4fVtnl5OY/7dT8mgbKtZkwbFnOubNyIY1Wd+F5nVhHY+0iQJz572G9o56VFUCwYAfXzz3e/w5Mv4bf4qv/OE9vN3khdoWwvyVW9FR14mqLkv0vx3121/H2/dfiR/e+zc8+MRyBL/4Bx772Xdx990P4pktAtWdE5BdNA4nXxPApnf/gF/dcguuvO1xfJGVBOspMzGLUljJ6IC7VY3G9UchP2kiJmQCofqt2Lu9A+veXo8vH7kZP7v56+jidBmu+Mmj+O2rW9BAEbhJOhp2Y8t7j6LD7Idh4jjkUF1k8osW5Ucy0CcDqiBdCfL5OIMbnzCOJREsX20aTliOp0+WZKNkQDIwJAzwFe3wGMNjBu+rfr+frpLFP16NVGy4//GUYa7iwYR1mXPmKrwcTzkQvyMZO9a2yUT7y4NIf1gHXaXft28f9pHU1NahrqkVdW121LbTyUyrE3tbWFxUxiYVbR5Utnuxr9UdM2ZvS5ftgWCrOnyotQePuN+BxDyUWOYr0XU0FFj2yeuXOQtvL7GWjGH8kezvvlYXqknq2l2ob+lATX0TqqqrwQm8xsbGfr9TeXyOZf/t6fv2vEJfAAAQAElEQVRiJGL5e5D7y2VPfeqrjjGM7W+s68nGIGH7XZ/sO7xeONa+RAih3AGWYjKhwGrFOEqCjaOEV0FGBjLS0pBCyyZq6/mOr7BlNSAMMCalIDk1FxmZUzHn1NNx1PHzMSVTBXNKPnJnzsCJy+aiKD8FKaBJRZj0IhRPm4WvnFCEojQzrJTIyZl+AU5ZshgnzC5CPsWRQZKcZIJBq4IqtRDjZ87H+RefiEUzxqMoJxWpFGPqhMnIKcjDZAtg0uDgyZgOTf58sjkXpy84YDM1dxwyps7HiaccjROPmohCE2BUG5GcMxNTTvoqjpo9FTPGkX3yzwnA1NQUis8Mk14DjTEF6qzpWHjiIpxy/GzMyU9FXkYqUlMzKZ4CTJ4zBZOnUqLIkIS8oqNw1FHH4quLi1FESSKDRgehSkHe7NMxfcGxmJcLWA04eNImQ5VSglmnz8aC4yYhV6VDwbQTMXXecVgywYS0yEcF9dnImjIdx16xGFPG5WNC3jSUnPw1in8aZo5PRVfsVKYkwWrRQ58xGTmpBhyn/xCNDVUorXfv962CSmuA3pKGpMJZmDnvGFx1xlzMm5SPzCQzjBpALZKRUliEmUtPwuzZE1BcUIDUgjmYd/IszD+mEJlkSd9WjxZXEF9mnIDswnxMzU6CUKehYC5tDyeeiTPmFmByPvGUmkqxWZFK69Zi0EBFWIE2tNe1YsubQVisWSickgkT1atJRuOHxwPeV/sT1uP+c9mfbnQ7Y0YztqdxTkl+8RXWeIWNMWHx4lifcSw8H68wjiVeHOszjoXnI4XreMVLkQxIBoYXAzxIh/dV3k953Akvx1OOZCy//yyevrJuuL9HGssH+7yOEvE7FrGcZJRcucHbLAs/atLc3IwvvvgCGzZuQnVtA4QhGSI5C15LNhymHHQYc9BmYMmlUkqbQXLQMweSlwO85KCT9hmXORvBpBxoU7Jh9waws3QXPvt8DXbu3Amn09m9H/K+GC38Xczjldfr7VMvGsfLIxHL30ejvb+8XmI94hNCQK/Vwmo2Y1JmJibl5CCTSk6c9P6oY6T1QuhNF+GyO36He/nXER9/FE/ddB6uPTofEBrAOgczzjsb3/3HJThxVg6oFlBR/fgTcMIZF+CR7xyP4yekIRkGqHWFmH3xT3D9r/b/yiLZu+eO67B0OpBrAQy5M1B4+u34yW/+sv/Rv39SeRfuvPkMnJAJpOtw8JQ6Efp5X8H3f/570jtg86mn7sFjjyzFBXNyu+KBIJwVOdPPwWm3P4V7/hKpy/MP4InHvourTpyIacmkysm78cdT0un2g+w++cRj+PnXT8KFJx+D/NNux49+3RXnk088rtSfOS2Lup6PWRf8CGdfcQMupX7lJZG9yI8hG+q8k3HBDy/CFTeciVma2Tjne1/FhbeehROz0H2HGpSYU5A99SycfMsTuOjkk3HhaWfh1Nuewq8e5Jgj5E8/xz9vORmnzD8ZU2ak4rTz3kF9w3Zs3twMXyCEYIjsTDkTp/SAvfdHN+KyGUA+9duQNQU5p9yGH9z9YFe/n3wSv/jGqTh7OjWGQghVVKIu4MPb552BzKnZmJ6VBZFzCs674278ktblU9Hyi2/g9nOmIwsBaHx70Fblw/Z3LsDEzKmYMyMFo3nifZTH0P6Ex2XmIVb9SHujHcvnQ8xNpKjUarVyqyrfrhqPMI4lHkxYl3Es4eV4SsaxxIMJ6zKOJbwcLrkukhQ5LxmQDAwPBviF9+H9lG+nV6lUCY1XYazBYIgbP1RYHpdYRlLMQ8XVSPbLLwcOb+OxljH312g8ZHsfztja2lps2boNKq0OsGTAZsyEXZ8OtyYJPpUeAaFGSDmY55OQ4TFGySgkA8OfAYEQJS8CQguv2ginzkr7VQZcpkwYklLR2taOdevXg0+CehuDtJT4EEIgkfFKYg8dh4cDz7xe4tl2hRDgYzCdTofwcQnP83GKEHJMxiiaUifMwuxlP8TE7R+h/j//wO/fbcCuRveg9LC9oxUWEcIFs2YhL5kSYjFZ7UAotBkf/eFxfPy/dcBPv4rx08ZhXEzYkavE+2hvY0VkPe+H3EsuI+tjmWfMSMPy91CsMfMxL+tGikoIAW6IV4QQyiAYL471hRheWCHkoA05SQaGIQN8oMVjBosQAkII8IEWL8cqrCdEF5bn4xUhhgbLfQdN8cbL+kIkHjP7FSKx74Wxik1km2SuaPUm9P3LWCFEQvvCUGJBU09c8d2C/H6vuvoGtNsc8OuS4dNb4dVY6GTdAL9Kh6CQiS+iT34kAwkxwEnjoFAhIDRKItmrNsGrTUbAlAZnSIPmllZU19Sgo6OjxzGJxw123NP+y985fclwxnJ/+f18LA0NDd19D8fMZV9966mNOUqUqyOJ5b5xnPGIEAKM4zi571zyMnqbhAow5iN35nSccMUcFOUlY3Tfq9MbESOrXp9SgMxpF2HerJmYOTENJp0KapUYhE4IqNInY9zEabh0VibyU/SIbWLfGuhMecguKcG8i6ZhXH4yYk2dxeZj+Gnx/sX7WX/Cehy9SqXqHsP6w4TbRyKW+wmauAz3o7dSCN52SDniQ6NSxJKcHUIGhHJizytSRSuKPoMZi7QlGRh0BviRgEE3Kg1KBiQDY44Bu92OdevWobGpGfqkVDgNmXBrk5QTdUBATpIBycDgMhCipATfTWnXpSFoSodGZ8C2bduxd+9ejKXvdn7n2UsvvQQW/gGEwWVZWgMlW2Gdg5nnn4ObIx9plNQMcwasUKln47jv3Ylv/OI23HpSFooy9QOPmU5uU2aej1lLzlF+6KAg5uxVCoSYhWNv+Rmu+MlNuGImUJg88HDGgAXZxR4YUPVQJ6uGgAGNOQ3W7PGYQhntKfkZyEsahEFmCPohXY4NBvh9GPxian5fUU/PU48NFmQvJQOSgYEywO+e4LFEp9MjaLTCqU9DQKUF36kyUNsSLxmQDPTNACfB+C4wF+13GqMFwVAINvkrkH2TJltHGAMyXMmAZEAycIABmfw6wEWfcyqdCUa6Is0veDxIUi1IMWmhJvRArk8LjQEGczJS+VdJLEaYdRqyKD+SgeHJACe/+HEB5VGlujrlUQl+X8jwjFZGJRmQDAxXBlpbW8G/6sjv8wpqTfCpjQiKQw9NPC6gcmcQ5ZsGJrs3h8gO0FrvhcflRMDvQygYHK70yLgkA4PDQK9WBAIqHbwaM0DHuZ12JyoqKpSX2vcKkQ2SAcmAZEAyIBkYoQwceoQ5QjtyeMMWUNMVaWtmASYXFaGouBjFLEWTUVSQidwUE7QABpL8gpwkAyOIAU508UlraWkptmzZgpqaGvDdG3wX2Fh6ZGIErTIZqmRgWDLACfTSsl1w+gX8an2vjzo6OkL48u0gPnopsF94Ph4JgLGfvBrEl+8Ae7c7YWtvoQSYCzxuDUtyZFCSgSPAACeb/ZQAC6gNaGhpw7Zt25Tv8yPgWrqQDEgGJAOSAcnAEWVAJr9iojuEgLMVbS0NKKtug93lBTxOunRcg9r6FlS3OUE1CMVkSypJBkYPA+E7wMrLy7F582blJ9Pb2tqUX40aPb0cVT2RnZEMDCsGNBotNHojfBoTJb74MlLP4Wl1KmTmG5E3wYz8iV1SQGUswvqMY8kdb0IW2fH72lFXsRv2jlb4vZ6encpaycAYYSBEl299lPziu7/0BgOESp4ejJFVL7spGZAMSAbGFAPy2y3G1R30ueF2OdBmd8HrDwBBH0JuG+wOF+zuAILQQZ9sRUpmJg56LFJZTkVqigkGNaAW5FClAXRmJFvTunXTrWZYDFRPzQd96Gqc1pik2E1XbO23n0p1Jj3U5NeQfMBvilkPg4adUIspBUmpXfpd9by6u+JMjrSVyXGYYdZroKEDILDVCGxkf7rsYIRPMvzBYoB/pY3f+8UJL76Dgx+X4BfmVldXo7m5GdzGOoPlT9qRDEgGRhcDao0aGp0eAY0BQZWm184ZTCoUzzJjyXHJOPPUFJx5WjLOYDk1GaefkozT9supVJ5ycjJOPomEypOoPPHEZLAcf0IyjllsweTpRmh1DrQ21MJlt8Hv9/XqVzZIBsYEA0KA7/4C7Yda2h9VtDwm+j2GO2mgJKfValVeW8HHbFKqITmQHAyHbYDfu5iWlgadTjeGR6jD0fUum5wN6ZqT/wfAgBoQJiTlFiKXH4csLkIRPx5J0vWYZCEK81JhpW1Yy4xr9BDmTOQWjkcx6RRNnoyJeenISDbg4ElA0NVwY2oW8sjmBNYlUWwWUl1qMnTkNyUnHzlUz49j5mYkIYmybELoYErNR1YhxzIZOWkWWPQaCGFGcm4B8lif/HbFOR7FxZnISNLDwO9aUbB53diiosmYTLosXXYOjlIuSQaYAU50NTU1YevWrcpdYPwrSp2dncpdYPJRSGZIimRAMhDNgEqlhlqjocSXFvz4VXR7eNlkUWP2IgsuvDAF13/Niuu/YsW3SK4l+eaVVrBcs8yKqy9PwddJriL56mUpuPLSFCxbmozLL0nBZRen4NxzkzHjKANMyR7Y21spQe9CMBAIuxmyMhQKUBxe+H1e5THMYGjIQunDcQihIMXp91KcfooziNAwinNkcNgHvTE30Xog4vl7NVbpb0WFIBAQGoTUWmhpfxRCxByNVByZDCQlJSE/P195bcXGjRuxUcrY4ECu52G/nhsbGzFhwgRYLBbIafAZUA2+ybFu0U8E2NHRUImqfftQVt0Ku0sFg9aM7BQz9FTqjUnILEiD3uiF01aH6rIy7KtqQmOHGwcmNc2akJSdjrQ0A8y2BrRW7kF5+X6bIRMMScnITPHC09SM5toWtBJCl5aM9NxcZGZOUvyZQna0Vpehud0Ft0hCSn4BUo0BqO1dfsvLq1DZ6IQNaUhOTkJGejJ0KZlITTIgjN1XXoYyipGlptmGzsgwyaf8SAaiGXA6ncoB1YYNG5T3h1RVVSkv0A3KF0tHUyWXJQNjmgEVnWOr6EQ7xEIn4H2RIeiE3x8Iwu70o7bFpXx38fdXDc03dXjQavOgusWJikYHqpqcaOn0oqHNjcoGqmtwULuXEjYhSjIFERpm2SXb7lUofeUWPHv/LXjlxTexuQpwevti40i3cYKwHc3bXsL6f/0A//3tg1j1+pfY3Qm4uelIh9ODP/ved7Br5S1Y8ftb8PJzr2JTJeAYZU+0Bijx6LF3wNZQgY7qXTFJZ90euG2tCPj6JiMoVBBCgPdHmsFonmTfuhgQQsBoNCKJEmFSkiQPcjsYFtuAwWDo2kHl/8PCgOqwWB3TRoNAyAe3sxO2zk602dzw+gQ0ah3Mei00OiP0RhPSKbmkC3jgpYOYltZWtNtccHr8B5jjxz90ZiRZzEgxGaCjgxKNWg01i0oFodFDq9cj1SS6Hr9sbUdLqw38zgZDShrS01OQpPEBLqpvoQScmw74tUYkpSXBpNMp9lRqtWJPpdJAwAAj7Wxms5HsmmDUqaHXCHRdZgJDTQAAEABJREFUlVcDQT889la4PV54h8mBLuQ0bBnw+Xyw2+1oaGhQHn/kW3gDgQD4KvWwDVoGJhmQDBxxBoQQEIK+x6Ai34Kk9w/lvhCgpJXHF0QnJcDabF76jvWi3U7jDS07KAvTYfdTnU+p42XWayW9lk4P+H2dXp8ffn+AxiL6ru7d1RFv8XbsRevu97Dji/ewe9ceNNkACvNwxhGn7RDpe+Bq2YWGrR9ix5oN2LunAe2UT6F8JLXF8PF1wNtahorV/8PmTz/Dxh01aHN5EXHkE4MRUnE1w127EVs/WYU1b3+E9Z/sQgNdlevsrEAbcbhz7XsoL9uNRkrM+UbZ8QrvIaGAH46mGrTXlKOtqrRPaacEma2+An4vXbXkHYjo6/ND+yJ9wH761JONo4YBjUYDrVYrRXIgt4Fhsg3wPjlqBphh2BE+2hyGYY3ikPQ68DO8qdRFnYMO+uxeOGn+kIM/DSWcTEZYKEFlpkQXzJnIyB+PCRMKMDk3BSa9Bio6QjFqtNAIHzyUbGve14hOhwZBSpqlkgOdtxXejlY0kwMPdFAb9DBbAA0/SmnORt7kyWQvF/nplBALBqFSqwBKrGnpAImvsGsNFqTmF2PcxGKML8xDplkFAyXEBMUrP5KB/hgQQtDmpFJECLnVQE7DkAEZ0khhIESBhhBCkL6fAiS+QAhef5AuLgUU4WWfv6vOQ/Uemo9c9tJVG4/XB7eXvncpOS/vQiVCj/THUwvXvnew5tF78OLDj+O5Nzehqt0Byp/FF0nHHti3vYLXH78XT9//MF547GOUUaaL8oXx2RmB2io1HfuptXC2N6GjZg/aKkr7lI6a3bA314F2HQg6Xuy7y/w9zdK3lmyVDEgGJAOSAcnASGWAsh0jNfQxFLeXslet1ajdV979+CE/gli2txJlTQ7YPHFe2nR30FXDKuwpK6OrowceaSyraEBlQwscHTWobW5D5GOYOqMFaQUlyM6wIs2sGUPkj4GuHoYums1m5OXlYd68eZgxYwYKCwvBt/GqKLl6GNxJk5IBycBoZ4ASXvyoYigISoABgUAQfkqAcdLLr8zTMrXxnT5+JfEV6GpX5qkt4IfPT3WUGAsGAwgFOZ022kkbpf1LLUbynCtwyc334Ppf3I6v3nIqptNFweRR2t2DukUXktQ6PZJzxsOUmoX+Jn1yGqwFRdCaLBBC1Z+6bJcMSAYkA5IBycCoZkDFVz99dBU0XmEcS7w41udHn4YTluM5Yms5GAT33UsOgyoBoRZQAxCImkiPLmfDQ6WXL9mp/PA6bbC1t6K1db902NDq8sEbUEGjM8CclgSDLggR8MJJ+bKA2gS1wQSzDtAggKDfDy9dYg0GBZ04+JXHGDsi7XU6YHO64PPY0dnRhpbmJvALzFs6HHD5VDAkpcFsNMCgPSRayEkywLfpWiwW5ObmYty4ceCXNXKZlZUFfpcEP7IrRHzbTiAQAI8ZLLzf8L7qp+2Yl+ORsYZlnlhGIlfxrNewbnj9hpfjKQcDOxJ5HoqYQVO0X97HqTqmTygYBN/5FaTEFX1AOa/9EoKfKviRyAAlxJT5cBkEfd9ROyn7uY7KAEmIs2gxed2v5GqCq2YjNn/8Jta8/eoB+XI9tlS0wuXtuggV9Npgr3gfu798Fes/eRt7aipQtXU99nz4NtZvr0BNSzv87ka07nwXZasP2Nm4fifpAh7ffn/dha9H/TVvf4KNq3ej0e6BB74undL3yOa7WP/xOlTX7Eblti9Q9tE7KNvdAH7/WbfJmGac8DsrUf/5O9iu9Hcl9fl/2Lp5N2raAG/07erKo4ibsPXTVaR3oF+bNmzG3gY79asFnVV7UL1uJ1rsLricjfBUr0XZJ6uw7tPPsWnrXjjrd6J2+6cH4cNcb9uyA3Xt+/2qVRBaFXQeFxDyw2vUQKUSyrEUepr8HfC1laHis7exWelLOD7mahOq6CKi/RDeezI0HOoEVGotzBn5MFLyS02JMCFUOGSi71q1VgdjcgaSssfRMaIRQohD1HqriN5Pg7TvsW50fSxj7XDGBugYIyyRfeM67i+XsfQxUocxjI20F9ne1/yRxIZ9caxSJANjlYHh3G/eR/saL8JtrMf94DJcF2vJmNGMDX//cB/DoiS/3G434hU2xoTFi2N9xrHwfLzCOJZ4cazPOBaejxSuCxPSeymg/NHBA5egJRYhaIkFMU584k5XoG10FduvoQM2Ep1KBbWK7UTYoCvUnMGyk75Nq0EoNQUmymKZ6YBPRfosQjCGxQC9OQWZE7KQbPJBeGyUIAvBo02DPiUNmWYV9MKLgNsDuz0InzoFWtK3cr1WBbalyH57ECoEXR3obK4B/2LfvppmNHV2vS8iRHHTJyJQOTvWGRBCQAgBk8mE7OxszJo1SxH+dVBOhmloG0+UIx68w/sq76c87oSX4ynHGpYPuhPlaqixHo8n7u+jcMwjDcvj6UiLmberwYyZ110s4wPfpxWZ+OJzccp3gUvKZXWXlN+ihFiIBJQQg1Jy3UG6BGDuY/Gr6FCiLNSyA81rn8WLf78bT933Yzx9P8l9P8RTTz+DFz/bTcklFzg+n6MejWvux0f/ugP/+es9+Hjtaqx55T/4+IHf4D+vrcH6PRXwtG/D7lW/xdv/IPx9PyFbP8HLK97F51sAB124Unwq/0IIBW1wt20n/fvxziM/wr/uZ30qf/tXrPjHe9hBGaH2oANeWxn2vfU7vPPw7/DsX/6NdV++S34fx9t/vhfvfLwTu+soUaTYjOUf+22Cs/EzbHn0t3jjt+Tv/jspzt/h9Vc/xcYKipMupHVb4l+qbClF64bleOXhe/AvpU8/xr9+9wO8uPx5fLqlFh2OPajb8Bk2rXgb+1o60EnJKMemZ/H+o/dgxWNP4eU3Pkfrtrew+fWH8dTvfky+uJ9U3vcjPHXvD/Dai69h0z4/7B6KzVUL17538cUj9+DFhx7Dijc2orLNQUnA7ogOzPC6c1TBvvttrHn0XrzcbZvs33c/lv/9eawva0aT6wBkuM8JtRomayZMlPzS0bEcLyNqEnQcpzUmwWjNgDktB5wIi1LpdTFEB3ler/egcZi/i3uqj+V7eDhjeSzjMYglss+8PBr7G7m+eL3s3whkIRmQDAxDBiLHpMh9N3qe9Th83qej2/pbHu1YPv9jbiJFpVarwb/0Ea8wjiVeHOszjoXn4xXGscSLY33GsfB8pHBdJCk9zWvMaUjNyMaU/DRYjFpAZ4JIL0BeTjryU02gGqh6AkbXBZzw2DvRxFdCYYElsxCTSkowqSATWSmGCG2+rOpAZ20jmms70Uq6pqxxKJxcghLSZ5k8fjzyU6zIHp+DjLxkpMFGB6utaKyqQ1PTHjR22OEUSeDHFTNSjTAGO9BRsxfNbQfqx0fYK8nPwLjMDJgzS1A4McJPYSayTSGgtRpt7Ta0OruucEcEK2fHKAOc2EpJSUFxcbGS8Jo2bRpSU1OV99oNBiU6na57fGJfnKTlxycj999Y5kcilscllrHS35G4jgYjZr1e372Nx7Its85g+B0u2xW/aDmmsYJOyJU7vyjbpSSy6CvpQEnJLmrnJBff/UUq4Hlu55JyXVCEMVTJCbwQlTH5pe9sdG5A+ecfYfV7ZXBMuhALrroL1//kHlx/7cWYb21G28dP4bl312P97paDTHraW1G68hls2vQlSqnFQ2Lb8yH2fvAQ1mxtgif/bCy69kF87ScPYtlVZ+OEeYDFTErKh79n29G8dRW2vvwUPts0CbqZN+HCO3+La267BqcsMiO58z18/uYn2LqlCnbCMAJohLNzLda/9jI2b9qCWqrnO82piPHDVsjvto+w/fUXsKWdxvOFV+HU7/0RX//Z3bjkspNw1ESKU7/fnJc8V3+IDR+9iRffKYNu1pU46Vv34ps/uBMXnZWPHO8n2PPWI1i/zYDA5BOw4OvnYnKmFda0abAc9Q2cectv8PWbv40rzpuP9FQzUoqPw9RLf4ll//dHXP+Ln+Prt3wVS3Izod66EZtfXIHte5tjT1QF6aJd52bs+XgV3v/vByg1Ho2ci27Hlb94ENeSLPvGBThpAZBi4b6MMBEChpQMWAtLoNGbDglepdEiOW8iTOk5AOkijkkIgehxifdTIQ6tNxrp2LIfGc5Y7ifHx8Lz4f7wshCjr7/h/nHJfYxjs5CqkgHJwBFmIPIciPfZ3oT1ODQue9PprZ4xoxnLx8vcv0hRCSHADfGKEAJ8IhovjvWFGF5YIQT6m0J09TAY8MHvtqGjrRVNrW1osrmVRx2CdNUzxL/w2NmOzqYWNDV3wO72wef3I+SjBFY76ba2o8nhhcfrIRsO2Fpa0NreiXaHG95AAF63HY7ONkpaNaGJHz9Unn3wwUuJMntLK1qaOtDp8MDtCyBA+orQEX6Q4wp64XPZYSPfbS12tLfb4XK1UtlMyaoO2NwBiiUAv99DibdWiv9AvTfKXoBshoIBBMM+qPS5HXDYKDaKuYPidfuC/dEl20c5A7wf851eOTk54Mcbx1Milt/xlZ6errzbi5M2g0FB5BgjhKBj+MTHKyFGFpb7zhwy1/GKEIlzxX6FSIyrsYrl7T3edcRcJbp+GSuEQKJ+hegFq9H0eTwwUL+gKTpmtknVMX2U7yZKWkUmsgK0HCTpqqMkGH09KfNKHS1T9ou+1kAFWDdASTL+fgtRGYvTgNcGe+VH2Fe6FuXVNiSNPxpFR52G2UtOxOzjFqIoVSBp7ybs/mwHKiqaQakgBMKGhRZqfS7SSxai+IQTsWCyFsbWPdi9dieq3IUwTFiMmcedQrZOwdQZk1CQDeg0+8FBH+CuQ9vurdi7vhRVYiJMRcdi7pKTMfvYEzBlmhUZ+j1o3LQZ1eW1aKM8D/cRUEGoTNAkT0TW9CWYesJpmDIpG+nJ2v2G+ykClCrr2Iv60q3YtHEvalImI2nWcZhHcc459lgUTxmH7BRAuz/OIB3j2Ks/RWXZDuyu1sA6eSFKFp2K2YtPwNw505Gmc6F593ps3WNDpy4VOdRPq8kAvTEduuyZmLDgeMyYPwdTiwtgzJ6C3CnH4KgTTsWcY5mX0zDrmONQUpwEY2AvGks/QV0j2Yn1Li06ZkNnJRr3lWHr1r1osmuhyZyKgvmnYPqiUzD3uOMxa/EcFGSYYYmRnn7YO6LNOnMyLJkFMCRZodbpu32rtTroLSmwZORDn5TaXR/PTG/7aXS9pp8xg9tVKpXiejhiOSaOj4XnOV4WXuagueTleITtMJbLeHCsy5gjhQ37Yn9DJUKtg8aYAmtqOjJTU5Bh1kKn7tpehiom6Vcy0B8DQTqo4Dum+Fw81mOJ/mz21K5Wq/s8JuMxg4X1GK+isZaX45HRjhVCMDUHiRxhDqKj94WAsw3tDZXYtWvXwVLViNo2G3xwoKOuCrW79lJ7HRrb3XB66Dqvoxl11fuwq6Iau5qdsHspseRzwddRi5pK1o2yx/ZrW1BnI/TjXBYAABAASURBVKwSDiesWtBM9RUkkf73VlaitqMDjVwqfmvJrwtOPvKniJxttFzVZb+WkmI2D50VRNVH2ttFfqubW+Bs3oXqii5cd/u+rvjjfrm+0gf5b7QxoNVqkZaWhilTpigvtOfEFyfDRkM/ZR8kA5KBYcgAJatCdMAZVJJaUB5pVN7tRXVKGQjRhaHI+hD89F3op/YASRgXIL0gLcd6wOp3daJx+/9QXb8dbTodJhZMQJY1nbJUeqBgPLLT0lHi9sKwqQK26hY0higGdE2GlBwUn3MHzvzO73HNLbfhmuONKPC7sHtHEjyZZyB98jRMKCBTui79g/5zEqqzAh01rZTw0cJXkg9zThLSgoAw5sKcbUVWjhfa+j2w1zSjsROga1kAMmFMXYK5V/wEF9z+e1x1649x9glTMTnXRG0xfOj4BNWbUbW7ChsajHBMmYv04vGYmAzo1dF44tjnRGPNWnS2dtJBejEys9JgsWiAkAap2fNhSZkAr9+H8poK1LcdfGfcQda0ZiD/eIyfOguLpphh1ATh91kQUucjbboOloJmBIO76EKcC/yqL8Qy0YU80AVEm9uFeorBW7kHtqpa1LV44eJ1lj8NOYsuweS8DGQaYzE4vHQ0OgOMKekwpeVAZ6IVtD88jdEMvuPLaM2A1kC87q+XhWQgIQbo5FEIodzwwCfXitCyEAICA5tUOiP01jwaSieheHw+JqeZYNLJU9OBsSrRh5sBfizaZrMpj4bzfKzHE4c7Lmk/NgbkCBMbT2NNS/ZXMtAnA3ylwGKxQK/XK3ef9KksGyUDkgHJwAAZoJwSJbeCyt1bfkqA+fwBdIkPPp8fXp9PET+VfDDq52SH10cJFJKAHwHS5yQY5cMQpH8hsjGwkNQEt0KfboJ5gh8qfQslZRycayH71DTQD8WMznZ0uJyopYtv3g3Lsf7fv8Kjv/w+yS/w0gsfYP0+wBG+TjZQfwnhXdTXNjja/fA4m+Bq/xQbnvkVXr7vVjx670/w6OMv4suNu+OybNv7NnatvBUr/kA2fnkr/nnfr/HKqmqUVsRlpktZawAKZqOAkndHT/IiybAb1ev+g/f/dCue/jXZ/8tDeGbleuxrtcPdhRhx/1UabffjjUKoIEiMyemwFhRDrR+BGb0RtwZGd8AqnRkGaz7GTSzqfuUKv3alZNI4FOcmI9mgAY+Eo5sF2TvJwMEM8LsCm5ubsX37dmzduhW1tbVwuWK9JflgW8NsaUyEoxoTvZSdlAxIBgaVAZVKBb77S61WQ4iBXvuDnCQDkgHJQN8MUPYrGAghQImrICWuQqEgEAqAsi8IBQOUFPODk148z/Vc8nIg6AcpkO0QQmRDeeyR8MoC1Q7sQzbJFoeCEI2DNBbSZ2Amw2gO1uOGh5J4djIa1Oig0ZtgMFlI0pA6bh7GLzwH8085FiVT85FmADQUQhh+ZEof0eiGzx1EwKei7wINxWiEzkgnzBYrDNlTMX7OCTjmpDNwzIwJKEzv7S4kHwKeZrSWvo/yNW9i4+efo7rZTwkpsmMkezoVXWRJoEcqLZA0HjlTFhFP5+Lo047H9KlZSA/VomXLapR9/D9s+fwD7KvpQMdBPzSQgK8hggiVGoaUDOXl94bkNJpPgzE1SxG1RjdEUY0ctxkZGZg9e7YifAf7yIn8SEUaon08hKDQQmu0IC01FWlmPUw02AR47KMx9UhFcuT8SE+Sgb4ZCAQCSrKrsbERlZWV2LdvH6qqqsDLbrebjlPo2KRvE7J1CBlQDaFv6VoyIBmQDEgGJAOSAclAvwyEEEIwGKQkV5BOxoLQqEJdog5BpQoqCa4QJbpUIgg1tbHwsqDMFM+rNSpKzihqCJGdECeX+vVKCpxQomS/EISnxS5ciOYCZKwdnhYn7BUaBPwZ0NPJoSUZoHwEtUd/BEBJLCEEBGgK+2dT1LcQizJPbeGPIJ+krzJZgVlLMXfZD/GNH/8e1/xkv/z41/jGD7+F006bgwlJgE4dBg6wJJ+CohRsRjnBVaKjJQqQPhQq9Z0WlY+AUPjJpMTLIsy67Ec477b7I2K8H9+47Sf4+rnHYN7EdAVx6D8XvPZyVLx9P75YtQprdmci+4TbccaNv8dVt5G90/NRXHgoqv8aIiSUhNQp52DWsvtx2feJt+/fjmVXnYOZWamwtpfBV74KFXva0NTav7XhqCGEQNfjjxlIzp1AMpESYdnQUqKU10vCMY8R4KRJk3DxxRcrMmfOnDHS69i7GfQ64emoQ1VDCxrbKUNM4ylszehobsTu+k50evwI0DYoBI0DvUqkv570qF2QHPIREKIXYd3oNq5TJAqj1NG/aP3uZWrr/kRhu3WovltHzkgGuhjgC2zt7e0oLy/Hli1bwK8Kamtrg9frRdexQpee/D+8GFANr3BkNJIByYBkQDIgGZAMSAaiGKCkC7+oXlDmRatVI9mihzXZgJQkE80bYTLqYdDrkJzEdQYkmQ0wGPQwmXnZRHpG6GkZnJlSEk9kMMpF9CIvaw0pyJ5xDgpzZyDV68Huqr1d766ieeyfLzXp4ZlHiYfCdGQTSEtyyEetA5LHI4V0cvM80NaVw1bViIbOAPyBdnidTjjawDeydUF1JqBwLsZR1mdBthPm7evQVFaBPZ2AJ8AqdFLauRd73lyOHV+si6jntgGIjuIsnIDstAxMdXlh3LgPtspmNCAIH9q7kn17gYDyuKUJOkM+Js48FpkFSXB5tmLD9p2oqGlG90QJps6dq/Dih5vxZXlTd3XvM5lQqUpgpnWrNzop4dlGvATgcfSO6LXFR6DqD7F32zp8tLUNnU4/YEiDJmMiciYbYM1gX1PIlxEGE0b0pE9KA//yI4vRmjmi+yKDHykMCAqUxtmULGRNmYJJJFMOkkkoKc5FFu3LJjWpUiIJhmSkZBYo74tl3eKJhRifZYEpOnOv0kHorUgvnIDxkTaVxy1TkGywwJKciUxqY78TCnLAN5bq1BrozLQv5E/BhCISpV7QhQGKM0KffU+ZUkJx5KEgJwlmCk8NwppSYWXs5CnUdkDYfgYpRYdJMPmRDCgM8B1fdXV12LhxIzZt2oTdu3fD4XCAE2SKgvw3bBhQDZtIZCCSAcmAZEAyMNwYkPFIBoYFA0FKWLm9frR1etDQ6lLKDrsfnY4uabd5wWJz+OBwdonN4aGDTy9clMRxuXyw2z2w2VzwkZ1gMBhTv1Q6C8wFx2Hi9IWYOjENzn2rUbZ6Jda88wbWvEfzbSq4ihdi+rHTMWlCOkxktccDK0EpMX0OUieUYOKsCcjwVqNj+8fY/M7r+PKdz1C6sxatbigv8icTACfLksYjd9rRmLNwHibr9sG1632sfedVfPH2q1hD8sW7q7D2w7Uo392AdkpGBWLL5ynme/1HJ51ImoDcicWYUZINo60MtRvfw5dvv0l+N2D3nkbY6EQ2INiCFmp9OqyTj0fRnNmYMUkFW/lq7PhopRLfGopxDfXvi4/fx4ayKtTZddAkj0Pu5DxYzS54qtei7JNVWPfpOmzb7YA+axLSM7Jh8tjQuv0DlH76HtZ/vBlVzQ7QqmaH8UnQB9iq0FC6BuvfX0k8v4o177+P9V9uRW2HEyrylzfrZDr5TUGKMT7Tw01bozfCQEkvQ0oGtEY6Sx9uAcp4RikDGvDj2KY0SjilJdFFBx20lCgPqbS0HSYpP4yUnmSERa+DEHoYkq1IykhBaqoBejUgwo+xI3LSQmMww5KRjtRkEyw6FcB6NIZqjRakpachxayHQaNGKKiB1pIMS3oK0tMtSE5OQ3JyOtLTUmEhB1pVCKGQGjpTCpKsVqSH/dLwHxQ66JNSkJKSTIkzHQxGC4xJpMNYgxoaEQA/3sbC3xfBwRhfIafRygAnuRyU7OJHH6urq1FRUYG9e/eivr4eHR0dyrYk7wYbHmtfNTzCkFFIBoYzAzI2yYBkQDIgGRhKBvh9X05Kau2r7cTGsiZsKW/B9j0t2LmvFaUkuxRpwe59zdhT2YK9VS2ooLKyshks1VXNqKpsQF1NEyXEXOAX4NPZGHVJkPTxUVM6K3kOJh19PBadMgXJVf/DlhW/x9MP/AZP/2cVttqzkH7c13DJSfMwV3msT0CoNFCrtVBrNFAJWhZsX03/rMiYdDRKlpyCidY2ODaswMcP/xrLf/88PvlsNxo1dNpIolKrCdelnz79dEy/4GosnuuEupL1f4zlf/gxnr7vV1j+0JP4eGMbatpV1BUBxS/5VNNJoeKXPMb/0RFkPHJnHI1ZF8ylE9VyVK55Em/ddw+eue9trNlRC+dkLYRZA5WafO7/lcY5x5+JpafPQGbde9j2/B8oPo6R5JHH8cqq9ejsdEJlzIch9xjMPGkuxud0wr1lOT545NdY8ehyvPZxK5KnnYiiKfnIcFBS7KXf480H/47nH/0QpU1O2PfzqVaRTyFAzqFS+qqBWq0ivihsQTwoesS9wiHXqWGrWIs9r92Hl/9yJ8V1N5792+P4aH0L3LlzMfviSzFtQgYyjaQ7gj9CpYJaQ/0mESr1CO6JDH1kMsCZITdctkY07CvH3upGNLZ5IWCB1WRGktEEoTIjhRJfSVZKWgVa0FyzD1UV1ahscsDVdTsrdV2Q6GGgpFTGuAwkCyd8TTWo2L0be9imI0RjTyZSktXQ+jrRsrsWrQ4X/EY9UvMzkZ5VgCwr788BeNpr0NLURBcV9NBSYthqNSEl2ApbXSUq91RiN303tLp0UBtSkJdhhsWaCktSEjJNIXg76lBfWQ5+nK28fBcqahrQ4gS8yl23FKL8SAb6YICTYDU1NdiwYQN27NihvBDf5/OBk6h9wGTTEWJAFbMfqSgZkAxIBiQDkgHJgGRgCBgIwY9AqA1NDTuwfdP7WP/Zq1i3+hWsJ9lA8xs+fxUb1ryKjWtWYhPJ5i9ew6YvX8Nmki1rXwPL1rWvY+v617Fz0yrYbfVIsqZBbzBCpVb336O0qUhb8BVcftu9+NYvHjwg3/waLlsyEVaLTrGhteQia/FPcNK1D+Lr3/sxTlyQi/xUpanrn7EQlqKzcezNv8Llip37yNZ3cfl3f4rzrn4Q1/z4QVx48dmYXQiYFJMm6JOnYuI5P8OZ343w2429GWedfTymFU7FtPN/hjO++zN87ZbLsKA4DRnGLpcJ/U8tgXXuMiy99R6Kj/3eT+XNuOLmn+Dcr9+Pb/zoZpx97tGYnALlDg5YS5Ayj/RvCeszZr/88G5866LjcHRRBlSGZFimXYxjlv2U7O1vv+XbWHbhEqSPX4KJZ1yHc6lv3yD51i9+hmt+ehPO/8bvcPlND+Lq2+/EiUcXojA/H6YJZ2Dxd36Jywn7lfPnY3yqBZkTTkPJeQ/iiu8Th5eejzmTzTBPPgFzL7j5gC/Fbpffiy69AHPGAWZ9QgxJkGRAMhArAxoNhMmIJBprzR4/Qm1OeHxBeKLxQgAGPfQ6PVJpXmtMRVJ2ISaWlKB4fA5yUs0Q9Gfmqd4mAAAQAElEQVQke3pNiJIJdnTUt6C12QOnSIUxSQez1kH2a9Fhc8Pm00DojDCY1DTW6yFU6cjIn4gJxRNRMiEbGSY9DJQ4hk4LNSXW1QCEEEjKyEfehCkoKSlGXroFSXqM3Un2XDIwyhhQjbL+yO5IBiQDkgHJgGRAMjDKGKDzEai1IUDlpySYB/6gGwGWkAeB/RKkMkinU0F4wRKiMiS8iBQIH1QaP13lT0Z6Tj5MliRotNr+2TKkwZA9DVOOOgFzjj31gMyagSl5KTBo+bSJwtNSwiV/EcbNOhUzjlqEwmwzkgwR5jVJ0FonIn/+cZiq2DmJbM3H1PmLMXnmqZi56FQUlUxCZhKgUUzSSZk+HdZJizFxfoTfCOzESQVIT0pH+mTWWYwZC6bQSaIBJg0Q9Nphr/wAe9auxBfv9C/rP3kPe2o60RFMhZ76W7LgBIqP/UbGeRLFOR8TJ+XAqqc4VdQ/A+lnTUPJguP36zNmvxxzHOYU5yM31QSh1kObXoK8qYsO6M2fi6lF+TAm58M6YTYmU99mksw5dglmLZqPybNOxBTq+8yjl2BcThKSeJ2lTEDevGOpfi6mTc5GskELI9WlFp2KqQtPRfGUImRZtdBaC5FVtOCAL8VuV1yKTjKwf9VRJ+RnrDHQ0tKivKiaX1ZdW1vba/dlwwAZUKlAAy10QgWtn8Zxt5/G8CB6vJFKrYFarQIPm6pAAEF/AL6AH36PE05bO5qam9Fmd8Pl9QMhHzwOJ9xOP3yE0OrIvsqHkNsGrzcAb1AFqLTkWkAtggBh/GTP7/fC73XA3taK1rYONNs9cLsccDvtaHP4IGgct6SkIS0tDenpGUhLSaYxRg2NSkBOkoH+GNDpdEhJSUE+XajJyspCcnIybdNqJbHaH1a2H34GVIffhfQgGZAMSAYkA5IByYBkIHEGVCo6GTJZlITVuOLpKJq1AMVzjk5YJk6djdzxk8EnOFqdPvHAhjnS72xC05d/xqf/+RH+9bv+5dm//xGrN9ajtv2QjskKycCoY4BfSv3iiy+ChV9SPeo6OKw6FKJoSAQVLFT09VHej2RvQWddBcp37QL/kp4i5eXYVdeKBruX4EJJKAghaJ5s0/+uDy93zVGGDCFu8rkRsjeisWov9kTa21uF8roOtLY2oKW1GRWNdjg8PsIwSAVLeh4ysnORk6ylixwibFSWkoFDGBBCgI9VkpKSUFBQgPnz52P69OlKEkxLF9m4DXIacgZk8mv/KvD7/bDb7VIkB3IbGAbbgMvl2n/gsX8HlYVkYFgwIIMYKgaEEHT1XqvcqZWSnoW07HwlEcZ3byUi1swcWKxp0BmMUKnVGK2TxpyFrEU/xInX/BnX/bx/+fptP8EJC/JQkDZaGZH9kgxIBo44A8Eg4PPBRVkoN989RYkAjVBBfUgglHByu+HxeNFGY74vyQJdsgmUd4LmkDNWDYTKjOTsDKRm6GEOtcFp88HhM0Ok5SMlyYAkrR8hnwtuZwCegBGg8dBs1sPUy/WOoM+pvCuset9u7KKk2D5KhDk9/kOilBWSgWgGjEYjcnJyMGfOHMyePRuTJ0+G2WyGehQfX0RzMFKWVfwrFnyiGY84nU54vV4anDyIB8e6A8EyPlG/vWE5Hr8/AG9IhY6gnsSA9qAUyYHcBnrdBg7z/sH7oSOkBf+yDu/vvO+y8LzP54t7zBmpWD8l5IN0wMjxxyvMFUu8ONb3eDzK+M7z8cpYxbrpYD1ersLrNxFsmOeRhuX9NzpmrovpgEkIqFRqaHR66I0mGM0WkqSExWAyQ6c3Qq3RQAgVRuuk0pphzl+EcbNPw9zj+peuRwstoPPG0UqJ7Fc/DPAdNzzGRI5pvMz7avT+G6nT2/xwxoZj477xfLgPvMw8JPI9yhwxnsuwvVhLxhwpLPetn00BQq2DxpgMa5IJFqMWEALQm2Gg8TeDBgmDRoWYRs8gJ6GcsDvccPpVEKYUpKSlIyPVilSLDlqyA54o94WABx6HHS3NnbBBC5FkRUZmJjIzSKjMyMiA1UJjVFISLJnpSE01wqj2wd3agvaWFrQ5vHCok2BKSQPHbVK54bV1oNPugUNQ7MmpSNtvK5PsZaamIMOsg8lshcliRRr1S6/TQq1SgfN0wuuEz+WEzR0AnS5ylFIkAwoDKtpGOOnF22RBQQEmTJiA8ePHIzc3F1arFVqtFqyjKCfwj/fRWMYOHjf4mDJyDIsFxzojEcu8MJ08VnIf+hLOc7FupKjYQHt7O9rjkI6ODvAvGbDEg2PdgWAZzz5ZeD5eYRxLJI7jcVMizy306NBno82QQ5Lbr7QZpI7kQG4Dh2MbaKf90K6xgl8L4XA4u8cmu92ujDu8z0buw7HMj0Qsf4nxl1lnZ2c3B7H0lXW4v5zYT5QriW2PifOB8MwHHPylPNbXL/MQeVAi5yUDkoGhZYCTPjab7aAxkJf5BCOR8Wo4Yzk2HoNYIs8P+DuwJx7aYzhXYpsjgSvuY39bmkpngj4lB/lZ6chKMSEEgZAlHcmUPJrE79/Tq6EOhZQ79YNKCdIhqzxPc6FQkP8DAS+Cng50tNpgcwoISxayCjlRkIfCDBMMWhVCdMWTLBHYDXdnG1p216HVQVBzJrLGF2HC5CIUFZFMnowC8p+dnY70STlINQWhouRWw74mNNVXo6mNSoeANiWPklwZSDN44GuvR1vTgfqccWSHbbGMy8PkdDNS0wuRkXugftL4fIzLMMLgaYejrQV1nZRg8wcpPvkZywyE+y6EgE6nU94LV1JSglmzZqG4uFh515eWkl5hvYGUkWNSX2PPSBlzIvswkJj52DtEY0ws/PC5VPQ6UPGKS01Npcx5fGKhrDvLSMdarVYlKxv0+6AOeiFooI4mSS5LBiQDR44BVSgAQQdKnNE3GA3dYxOPN2azWbmaEu+4k0RXCEcaVq/XQ6PRKF+kY6G/I3EdDSRmg8Eg1y8de/BVU8hJMiAZGDYMCCHAY1vk905ycjJMJlNC30fDGcux8RjEwscY4T5zX/mOjWgewu19lWyT8SkpKd3HL33pR7YdSSwfE/W30QW9DrjbalC1bzdKS0vDgtI9VdhV14FOtwP2jkY0lpZhb2klqura0ekLwe/qQEdjNUp37UJpbSvq7R7KilG9owWtdRUH7ETarKjGrmYnHN4AheVHMGhHR3UFaiJ1aL6MbFY2NqCurr7bb2VtO/kFXTT1w+tsRXtNKfbtJqmuB5mENxBRX156sP991eTXgdbmCjQR7qB+lnH8Lai3UfwUlfxIBpgBPj7PyMhQ3uc1c+ZM8J1ePIYIIbh50IT30cjxobd5HjfYf6JjzkjD8rgshEAs/PC6il4hKrVaDT4Ij1c4q8mJs3hxrD/csKFgEEGfB9qAGyqZ/IreRuSyZOCIMqAO+qCmfdHn9SiJaR4zWHi84bGD5+MVxrHEi2N9xrHwfLzCOJZ4cazPiS8++Ob5eIV9ssSLY/2B8DxWsfzlytzFI7x+hRBIBBvmeaRhuc/RMXPdER1gpDPJwKAwMHqNCHHouMRjDu+r0ftvLGPecMaGY+O+8Xy4P/z9yWs4si7c1l/JHLE9LvvTjW5nzJHChvvI/exNQgEfAm4bOjva0NraekDaO9FGCS0PX6jkX2GktvbWTnTa3fAEQgj6PfA4baRPOLtrf0KL6n0uuBwdVB9hi7CK7Q4b2lw++AgPBIGQFx5bJ2zh9oiy0+mEw2GHk+q6/RIkSOdwAZ8bblsrOtpIbA6QSQQi69ujfJPfVqcXLmcnnIRTYiG73WV3/L2xJOvHGgO873CiKTs7G/xrjpw45/12sHmIdfwJjxux6keOOyMRy/wz11xG9qWnec5zsW6kqCIXxuq83+ejMdYNfcBJyS/5YsOxuh3Ifg8PBrRBL9R0gOTzeMCJ6eERlYxCMiAZOISBQa4QCPFDNVIkD3IbGKJtgDIOg7xXS3OSAcmAZGB0McCJLk54cbKJL1KPrt6N/t6M+eSXEAJFRZMxaUIhVH6X8uijKiQTYKN/05c9HG4M8CPH6qAPqoAbVosB8+bNBd9WPNzijI5HLksGJAMDY0Ad8sHqaUCau1aK5EBuA0O4DZh8nQPbmSVaMiAZkAxIBiQDw5gBmfyi5Bf/2kdGWhqCHic0Pjt0dPLNV6CH8XobbqHJeCQDA2QgBDUlnQ1+O4TPCb1GhXGFhcp7RwZoWMIlA5KBYcyA0+mE22FHfqoJk7NTpEgO5DYwhNuARQu0t7fD75cXgYfxsClDkwxIBiQDw4GBERnDmE9+8VrjF1Pq9Tp4PW7o3O0w0JUvQSfigp85ZwUpkgHJwGFlQISC0FDS2eRpgcpjBz/uyLcU8/Pch9WxNC4ZkAwMKQNtbW1g4V9JmjdvHqRIDuQ2MHTbAL9IuKqqCm63e0jHBelcMjByGJCRSgYkAyOJAZn82r+2+IV1xx9/PMwmI/z2ViS7m6D3O5W7UfaryEIyIBkYZAY46cWPOpp8HdC7muHobMOE8eOVnwzWaDSD7E2akwxIBiQDkgHJgGRg0BmQBiUDkgHJgGRAMjACGJDJr/0ryWQyobCwkKQAGSkWqFxt0HnphNxvhy7ghCbohSoUUF7CKl8Iup80WUgG4mYgBCXhFfJDG3RDH3Aod1pq3e0wCh8K8nKVfZAfRZYvkYybXAmQDEgGhpAB6VoyIBmQDEgGJAOSAcmAZGD4MiCTXxHrRgiBmTNmYEpJCbwuJ3TuNlg8zbB4W2EI2Olk3UMn7n6SoJIEE0P0azzSLyVQJPcjcBsMKglkdcgHbcAFIyWXzZ4WJNE+JjydSDKbcNxxxyE3Nzdir5SzI4wBGa5kQDIgGZAMSAYkA5IByYBkQDIgGRh2DMjkVw+rJCsrE/wI5OxZs5CVZoWztQGhjgbo7fVIdtYj1V1HUivFLTlI7ZEDyUvPvNQhxVUPM+1DGnsD/LRPaYJeFBVNwtFHHaU86qhWq3vYI2WVZEAyIBmQDEgGJAOSAcmAZEAyIBmQDEgGEmfg8CW/Eo9pyJH8COS4cYXIz89Dfl4uxufnoDArFeMykzE5J0X5JaKi7BTEKhMzLGCJVT9Sj3EskXWxzo9LNYIlVv1IPfbJElkX6zzjWGLVj9RjHEtkXazz/Oico34fXI2VyNCHYl4/bJ99svB8vMI4lnhxrM84Fp6PV3jdFloNmJyVHFdf2Q/7nJBuPuLYCZkWjM9IwsScNIzPy8K4/Fzk5eaioKAA8lHHIR/6ZACSgWHPQChgQ9BbR1KLUKAToVBo2McsA5QMSAYkA8OVAf5lT6/XCymSg0HZBuS2NOB9iffJ4TpejIa4ZPKrj7XISbAJEybgpJNOwsKjj8KC+fNw1IIFmD9/fly/SDVjxgywJPILRoxjSQRbUlIClkSw7JPlSGNnzpyZMFc8aJeXl2Pv3r3IyMiIax0NxO9gYOfOnRtXvLxepkyZkvD65ZhZ2E68wjiWeHGsz3dTzp0zG4uPWYgTjj9ep/YPdAAAEABJREFU2ZdSU1Mhf9URcpIMSAb6ZSBISa86+B0bEXCsQ8BTQ8kvH+hfv0ipIBmQDEgGjhQDI8UPXzxwuVyw2x2wSZEcyG1gyLcB3hfdbvdIGUJGZJwy+TUiV5sMWjIgGZAMSAYkA2OHgVDQTgmvLxCwf4CQ430EnSS2t+DveB9edwP8fg/lwORdYMNoi5ChSAYkA8OYgWAoBD8NmTZtGtoMOSR5UgySgzbJwRDvBzmwa6zwB0PgfXQYDyEjNjQVZ/19Ph/iFcYFg8G4cexnLGK5z9z3eIVxLPHiWJ/XDwvPxyvskyVeHOszjoXn4xWOd6DYQCBAJ0L+uLbNwfAbb19ZP+yXb3Hl5XiEsSxjCcvbRqL9HUtY7iuL5Kr/7zbeh5irePa9sG4Y2zvPvfsfi1g+Uorminng+r4kFHQh5K1DwL2Oyg2Av4xkL0KuLxHseA8e23b43M3gsZ/XZV+2BqfNC6+jFpVrV2L7tq3Y2Qy4/YlYJjvOuv12tgzATiK+JUYy0DMDvA/xvhQe57gM76fR9dzWn4Sx0ft+fzhuP9zYlJQUTJ06VRF+9QL7ZOF+Mjtc8nI8whjGJtLfI4lV4vMH4RNaeNQmuDQWKZIDuQ0M8TbgURvhFRr44ziXDY8bXMYzVrEuY3i84pKX4xHGDHds+DuE4wyLigc/vr0uXuEOs8SLY33GsfB8vMI4lnhxrM84Fp6PVxjHEi+O9RnHwvPxCuNY4sWxPuNYeD5eYRxLvDjWZxwLz8crjGOJF8f6jOODNt6mPR4PuC5WYSxLrPqReoxjiayLdZ5xLLHqR+oxjnfqyLpY548o1u3uXhfS7wEu+ltXA+GK94FEt42xio13zOD1F+YqUSyPV4lief2OBixzGD4g6a0M+VsR8OyixNcmiOA+qFSdUKkDUHl3I2R7D+62j+G271MueDCnvdkZvHo77C2bsObJ2/Hqyy/gjV1ApycR63Y4WjZjzVPfx0qy8zrl9NpjetohhBBdfAwGggiFAFqif0EE6WA54PeDOfX7gwjQlWNq7moLBvbXh9u5jNDpN/wQQmQjEGDcfmF/3T64PUgJSD8JxUKO6XPAaojqCO/3B7riOrixK0ayHaA+kUnq0wEoOUaQ+stXwrm/ES37Z0OkElB0GLu/srsIke9Q0I9ANzfhGAhHbdynQ/1SG8UbJL989T3E8xSfv9uG/1A+ldgP6lh3DCNpJkQkR48tfELUUz2Pg/1JGMuvpuhPN7r9cGPz8vJwzjnnKMKvkgj75/XM/R2OMYdjjC7j5oqOk30+LxDwQhUKjKRNVMYqGRi1DKjou0oEui6cRo/D0ft8eJnHKSbE5/N1n2+F2/orRzs2QMcpzE2kqDQaDYxGY9zCv8rGIrH9c8c8sUiuDj9XQgjl/VF6vT6ubZrXD8tIW0cqlQoGgyGuvnIfua8siWIH4jdRLI9VYwnL62cs9Xesrd9wf+Mdq3j/DWMT2X+HG5bjQT9TyN+OkK8BKo0aKq0OQq2CoJM1QXkGEfDAZ9sKt61COegLUrKCT1r7MTlym/0OoPkzfPrky/jbbSvxaWU7GtCIjpr38Pr3b8Jdl1+Oyy//Jsnf8Zflm1Dq6YC77HW88Le7qI7bwhKhQ2z0nXOzw9m6BZ//83u4/3thPJU/fRC3vlqKfa0uoHEr6j54GD+4+Vu45d7H8MinzWi0+ckyfTydwK438NLff46rvvUd/OLZtfhot40a9n8c+9C29UU8edt3cN+9jxK2ibC+rkYP6e16Ey+//DJueuRTrG3oBNV0tSn/HXC2baME4u145fn/4JWdQAuFozTt/9e07WV8+MjluOV6ipn4+cYN38Xf3tqDDZu3ofHDR/CjW6/Hzfc8gn980oT6TvbrgKt9O9b86/t45bl/Y8XaJnz+4o/w8C+68JeTjUPkG9fj8r+9hafX1+33OnILIQSixyV+L6cQh9bzeNSfjGSsTqeL+/hqpPRXrVLBSxcnNT4n+Je3R+4WKyOXDAxfBuKNTBv0Qk37pMflglqlimn84XGK/XDZ33gc3c6Y0YzlcynuX6SohBDgg894RQgBFa2UeHGsL8TYwwqROM9CJIbl9cPCnMcrQggIkZhfIRLHcrxC9O/X6XRi586d2LFjR7dUV1ejublZEX7pfWRbTU0NeAfojYdY/faEHwxsX7H15JPr2C8Lz8crjBOif557sstYlp7a+qtjHEt/ej21C5H4diXEyMMyT0Ikto6ESLy/A/E7VrGJ7r+gqadtvb+6MM+J+hVC9Dke9uZ/oH5BU3TMbJOq+/moQF9ICFHCCwhAkMBvp1k3Av4AHHYnnHSgyFcwOfmF0TwFfYCrFjVbdmHdO+Wo7nTDQYzQKoVab0Nr+W6Uvb0Vla1e2IIqqPxeUCV2lpXj7a2NaA3Q2EAXTAwawGDfg7K1a/HKyrXYUusAQXpkzt6wHXs3rcQb26qwo9VHF1x0JEFKELWidlcVOtxeeJ1NsNdsxfsb1+Ltz7diw/pKNDs8IO8IeN1o2bUJZRvexhfr/ofPy+tR2Ub92O/N21aN1t2fY1PZVny+YRfWr69Ck51scnuALLTuRmlZGd7aWI06hxcHkKzghd/ThNot72LXzu3Y1QK4D1aAUGkAuppur/gQe/ZswZZ6PzyBEFSuZjhqt+CDjevw9jvrsPaNnaikRJ6NPPg9zajb8h7Z3EY2BTwhHbQ6A/VbS+JA5949KHtrMyqbfXAIqqcLbgatGlo6LuaoRrIIIQ4ZH1T7+xW9//Y2VkTWjzUscwSauIzkIZZ5xhD0EP4PB9ZiNiM7KxNGTQhquojQdfdXCIdhkiYlA5KBfhgQCCl3YGpoXzRrBXKys2CmfTSefZ/H2lj0I3XCY85oxXK/oqlXRVfIZcnASGCgtrYWL774Il544YVuWbNmjZII2759O955553uetZZvXq18kjESOibjFEyIBmQDEgGDjAgNGlQafMQ9LlJXEDADeFpQdDbqSQ62t1ZcHjMymNofd71FQqBHxcMdD+6FoDyaGD3+V64PUjfF37w7fLdj8MdhCUcJd0CQdDh6oE4Y5rr0U4IBz2uF9aJfMyOnAW5njyG+BG8UBAhkgDpBALpMOcuwtm/+y4uvfQKXJS1GN/4v6U4++zZKKGgDCTInYes02/BD/78KB7973/x33/+Af+9ezzy29bgwduewKsbGlFu6yaCEd3StO1/+HLVw3hGezbGXf0n/Pe/T5P8FfdecTKWqtoghB+UigQMemDadAiNFsEdZWh2umGjmD0eP8rKm0nPjlkzAZOp27Qy42iqR1N1BfzHLIRIzUBgWylanK6oO7wU1YT+ZU6/AMcs+xO+c+FEXHnFKVh01Z24ZFEh5uaQOUpaYdo0iNYAfM99il1NnaijmKml+6OzZKLozHvwrTuJt/8+SX2/G3deeSUuTD0ZV9/2R9z9CNU//hD+e+MZ+Mo8NtoNjZiRs5KB4cVARkYG5syZDatJT8kvN9QhH0TUtj+8IpbRSAZGLwOCvs/VdHFLRcc3qckmLFiwAGlpaaO3w0PYM5n8GkLypWvJgGRAMiAZkAyMGQYS7KhKkwKhLaREVTaCQRM4gRX0uOBwqdHuyoAL0xDS5CqPvAshevfSsAmV7/wd3/sOP/J3Oa7+9q24+/nN+HQvpW74TrLm1fjkiZfxwHV/x5MPXYuf/ewu3PT91/BeTQcaGzaj6t2/47bvXIvLL78G13znXjzwVh3W1fburscWslP93kO4/aYuO9+48R48sKr+YDuNW8A637/pOvJ1OS7/+vW4/Jcr8MQnm1HZUY6PX30Wn2z4Dz6o+Rf+fMf1uPlnf8FtK0tRGdsLw7rCMiQDJefiLEqQ3Xy+B5+VleHL3Q1dbT3812vUmJGRjnyLmVrVJOmYMHMWTrjgWExITYKFaij7Rf+nYXKOCkcVb8OOaid21zfCgyrswnyYkopxQjaQrCU15ROg/y1orLejYq8OE2YVY4oZSN24DRXVLtTbqPmwf3TkYSomzUnGwotqsW1vPSXqaHugWvmRDIxmBvhxp+SkJPC7AuHqhNnTCm3QAwHK6o/mjsu+SQaGGQO8z2ko6WXxNCPkpi++YBBJtG/yI9TDLNRREY5Mfo2K1Tj2OpGcnIyZM2ceJIWFhcjKylKkqKjooLbx48dDiD5OisYehbLHQ8SAdCsZkAzEyYDKAKhTERJ5gKCkTSiEgM8LuycZHf5JUBsnQW/MBJ/M9XSLO4JewFmJivWbsGbVZuxtDcKp8tFBZjV2v7USW9dsQ2mjF25bDao2fYov/vcOtlR50ObTQU+5EY1oQcO2HdhK2Iq2AGENMOi10KpVUAvEOPH7r5pRv20ntr65GRWt++0YdGRHQKXYCevswfa3dqPRFYLfoIIq2IbGLW8pj+CVNgv4Qhqo1SSCYtDpoaNYdBrSQxyTWg+kFWHqtEKcMEOHupp6VNa3wkkmok99zeYMZCTlQlWxGVvXrsPKtdWodahgysxEYXE+UqgPRBMh1STp9B2chAkTg6iqbkHlzh2w1WxDs6UI2rTxKKTkll5Favyhq9xwVqOxwoHysnSk501B0fgQco1bUFHXjLrensNk7KCJhiylI3NKLopPSYWnsgFt+1rhoFpOzVEhP6OYgZaWFmzdulURfqJgFHf1kK7x404GgwHZ2VlItRgRclDyy9MBbcANVSgAgZ7vBD3EkKyQDEgGEmKA9zHe13R+F7TeTgTtrUhLtoB/eVav1yuvl0rIsAT1yUD4EKRPJdkoGRhkBgZsjn+h55JLLsGll17aLYsXL8b06dOVpNcZZ5zRXc86S5YskYPIgFmXBiQDkgHJwNAwIIQOKm0BhJqSYHRa5g8EYPflwR6ah6SUQiQnW8EnciqVCkIomaQDgSp3dX2GT97cglfeNOLUG36H3zz6Z/zxh+di3mePYO9bb0H5xUY3Q8oAw16g5Oe47Kaf48/3nYKT8upQ//FurH7dgDO+9VvCPoJH/vJD3HpGNublMiYWIeOhMmz5pByfrNTh9Ot+o9h59C8/wq1n5mBBHtvYr/NxPT57PRdLb/8Nfv+vh/Dwb6/HzfmfwtpQis0NkzHj9Mtx7JwrcUL+V3Hz7x7Cn35xE35/bgkKrZQkZDNxiNmUhPSUdGhabXDYHGgmLKfgqOj+ZGVNwYTcOah8+zH84+GHcfsTq7GuvgPttA6Ux0a7NbtmzJm5sE4oRnt1FWo/X43GdWsRyMmByMnuUgj/D3iAlnLUlzuws7QQRtN0TJwHTDh+M/Y1EbbBFtY87KVp/ERkL1iE/LpGqGvr0ETn/b7D7lU6GGoGdu/e3f2KjE2bNg11OEfcv0ajUY6Zx48fB0dnG3SuZpi87dAoj0BGp8GPeHjSoWRgVDMQftSR9zmtowk22gcnT5qIafwofvRxzOhgYlj0QjUsopBBSAYGgYGjjjoK4YTYuHHjBsGiNCEZkAxIBiQDw4IBAbqAoYZQif3hUHZCkw6+6w6FiHgAABAASURBVMuSnAaTyQQ+kRMi3L5fjQs/pTFaWlCTkozdc6ahsECPLHM2DMklKDlVD2OBHY0tzeCEGjCVkmgno2RKErKyCOymhFRZGUrVKqyeMx25BQbCUn28HzclesjOzv12cgqMh9rxsM4ulDZ8hBXVT+P3d1yPW674Jq75zj14YFUdPtjlQGNrC/z+6PRUvMHEqZ81E7kn3YD7HnwUy39yHn5StAXP3H0brv3Zg7h1ZSkq2lwHG7RMgCljKpZon8W++p34ffl05FN/i3IOVgtQf1vKd2BXih9lp01BfooRs7NKMGH88di7rwmlNQ1KMo7W3sHAw7KUCZ0mH0VZq+DxrMGnOwEb3wZ3WHxJo5KB4cVANiWnFy5cCBO/t8/ZDrOrERZvC0z+DuiCbqhDfgjlcUgad4dX6CMwGhny2GQgpOxDakosawMumHzt4MccLe5GhFztSLaYceySJcpdX2OTnyPXa9WRcyU9SQYGj4HOzk7lNvUtW7YgLK2trcpJAZ8YVFRUdNdzOy+HQqHBC0BakgxIBiQDkoEjxgCntIQQdPAoAMFjeRAqNSW89OmUrDJDp9OBH+MRgtoRNQWDgMsJO53YtWdlICVJA7PODI0+DenjNdAk+eBwuxBkPaRTEm080tN0MJvJDieaWlrRolKhhrCWZMZSfbwftkPfUa0UX3V2BswUg0kXZcQfAEinRRVAdU4y9CYjLPokJFnHYdLC8zFz5ixMywQMWhEFTHzR6/PA6XYiaNJDq6c+kykVyUEfcyYs4+fh1DPPxSVnHIez5uVjnL4dbdvKsf7NUuVdYwe9JUtrhTEpF3MzXTAmJ6FSOw2F6UZkWyKteuHztKK6dBsqazaiomMDVr/5Mt59dyM+3urC3vWlqNpXi0on4KXVF4k8PPMm2oYyUFRigDrYie1rK9Bsd8NzeJxJq5KBYcWAhQa7woICFOTnI5/Gp5xkPfQ+G1SOFmjd7dB7O2DwdcLot5FwKcXolxxIDuLZBmzKPsT7ktbTDpWzBcaAA3lWI+1zmSgoyCcpUC7kDavBYRQGoxqFfZJdGgMM8LsZXoz6tceXXnoJL7/8cvct7Pwrj2GRv/Y4BjYK2UXJgGRgFDMgQJkvHJiClOxSQavVUrJKQ/NqCEE66G2ithC10UUQpVDeZxMCLYJnBQQ19vTZX0+KgoQvojCeMbTYE6DfOsUOgC5FssYfkq5lQOTORc7pN+P//vwIHvnPf/Hf/7L8B7+/4+v4xsIMZJg1GJQpFITN1onG9lYE0ijJlmyh1B8QbV3pc5C4YqdZM5B73Ffx2zuvwS0l41D0wS7UdLhQz20RotNZUFR8EubNOQHzZpSgwGiEJaIdITs8nhqU79yCxo9fQvOKX+POW6/H17//W/zgb/9D1UdfoLmsFqVNIbh8kcDDN68zJqFo4cVI0mSj7uNPUN9hgy1ivRw+z9KyZGDoGdBoNJRgn4EFC+ajaPIkaEM+BDqboHU0wuJqQKq7AemeeilDxEGauw5WZw1SXbXg+fC64HmuY+H5cD2XvMz1LLwsZWi3X96H+K5K3qd439KrgigpLsLRRx8lH3U8gkOg6gj6kq4kA5IByYBkQDIQyYCclwzExoDQQq3LR0iY4ff54UMSQioTJb00UKn6OZTRaIH0dOR3dGDyph2orHaj0d4Ad+culL3ngavGgqy0dCWJdkgwdEKI9AzkUSJk8qbtqFKwDvhdLWjZ5oej9hBEzxURdorITnW1i2JgO61oDtvRqJU48zrLMGHdc9i0uQ3KDzD6HUDz59i7Zw8+KwPs7p5dxFXr6QB2vYG33tyMv76mx+LiEhw1OSfKhJ+WW7B36xZ8tHI1KtpsUO7wUu5ia0FdUgg7ZmbAaNIenNgiFPRJQPE5WLz4WFy3JB1ZSRquPSCOJniqa7Bj0zGYuPAnuHv5cjxJspzk6cfuw6+/4cT0zFJsL2uG032Esl9qI5C2EBNzgKNT38HG8nZsrz4QspyTDIwFBvgu2tTUVPCrRE468QQcu3gRjll4NC0voMTYoTJnzhzlfbtz587tsX3BgkMx4bqhws6cOROTJk3C7NmzR0zM/D3HF/mrq6thtVq74+aXo++h7wYWfvIlzO348ePh9XqxevVq7Nq1K+F1xOuV36fMZdh2rCVjhgI7a9YsTJw4EVzGGmtY73DGfNRRC5R96bjFi3HiiSdi3rx5SElJUS7ijYWxZbj0sZ8jxuESpoxDMnAwAz392uOMGTPAwl9q0cJfAkLsv4J/sKlhsCRDkAxIBiQDkoG+GBAqHVSU/IJmHPxiHLya6YAuDzqdnhJgagjRx/iuMQAZUzFzfBqOTavHhndew0vPPouX3/oUW0PzkZQ7A/MKjTD19Dihgp2Ckjwz5hl3Y93br+LFZ9/Gyjd3otzmhq0Ptwf1h+2kT0Ex2ZlPdta/vVKx8+obO7A7bGe/zozx6TguvQmb338dLy1/Bs9QrM88uxzvrtmGsjY13Lp0JKW7YDFsoL68jJXvvI0Xv1iHNS99hC1bNmO7vQLrPtyK0tJ6NFMQnMKCrRb2XZ9SEusFvPgM2XzmJbK7FhvrDDBMOwanzSzEzGwzaUd+ujrn76hG084P8earL+BZxq54Bc+8Wo59fhMKTpyCnGQjLJEwnlfrwL8mmZ9fgHkFJph1Bx9u+tob0VqzD9v005A050wsveQS5Z2dl3B54dm49ORCZJg82LyjCs1OD7wUv6N8NT567UW8wDHsl7dXb8aOJih3hzVXbMfGd57BK89z/0ieoz6+uxkfrPkEOzetxKfbWymhuBuV69/F1soO1Nk40AgRGsCYh/zCHMybkgS1U01+ISfJwJhigB8fNxqNyM3NBb8/t6AgH/wjU7yck5ODaMnOzgYnYLiMbutvmTFDgWWfnEDisr8Yo9sHGnNGRgbYRrTd/pZTUlIQCARQWVkJfs1LWJ/XVXt7O9pJ+C7dcD1vtDt27IDdbofBYECifrOysoYEyxwlGjOv14Gs30T99hcz70P5eXngfWr8uHHgdaXX6/u/gMcrU8qgMaAaNEsDNSTxkoE4GOAvYj5I5l9yDMtFF12ECy+8UDmAXrp0qfy1xzj4lKqSAcmAZGBYM8C/9qjPR0g3GwHtCfAaToPaNAV84M+P66hUfRzOaCxA+iIce84cXHCuFx88/hPc+e078H+/X4XNx92ASWediXOKgWSDgCA7KhWVYj8bGkoIEXbOCZNw3LG1eO+RH+Kub/8Bd9z9OTaluuHIVyGsuh/Rc6HYOQZzTpiME46vwweP/ajLzi8/w0ari+wIqEhHpB+DxWedjcuWlmD7yt/gvu9fhau+cQOu+t5f8fRbG9Cq1SOQXoSckk5kpz+LZ3/1Xdzxy7tx42NP49EbH8BLLz2PV1u+wNN/eAlvrdqCMgBuIaBq2IyW9/6GP9x2I759Fdm87v9w1d3VqM9cjNv+9E2cPy8Tk4gmHDSpaSkdmWYHUv0f4G8/v70Le+1tuOqX61Helo4rL1qM4jQLJb8EhFCB14MQgnBA1390TwLElYp1BJzNjait24ttx+TDPy0bUwAYSfij05mVRyaFyMTWnbtQ4/bA2bgFbR/8HX/6/ndwI8e/X37xtxV4rUygzaPCni9ex4pfX4Vbrqf+cft138FV9zyH+x79E95Y8X38dWUlVjz3Ab7472/w8ppqbGoQEEJQzCRUYv+UOX4OZi+5EkdZs1EYuS3sbwcIx/1QU38IJyAnyYBkQDJweBng857TTz9dSX5t3LgRnOjqzSO38R1iq1atUhKYfIdRb7pDXi8DkAwcYQZUR9ifdCcZOGwMrF27FvwesOeee075cjhsjqRhyYBkQDIgGRgSBlT6YmhTzoQx/WQkpU1VHhnQ6XSUwIjhcCZnDsaddiP+9NATWLFiBZ56+M+469I5WDKJElycIMtYguO+eRFu/MN5WJyfguyIHponH4t5l/8cf3nkX4T9E/71r5/j5z9/CjdecinOmwKk6COU+5g1TzoWcy77Of68385TT7Gdf5Gdy7vsGAicPQsFp9yIP/ztcfK1olt+dfPlOL9EgxRDBiYt+QYuvWsFHn6K2n/9azz+7Rtx4+OP41fUrxUruH834uYr5mCKIRmGkvOw9Ka7u+1w3w/SIZfslooeP5aJSzBr6V144KGn9tt4mspf4MfXnYAl6YDyRGPWTOQuXob7bzwL11GCL4MsaUgiP5kzL8biZX/Dt89agLNPOw2zzroJf7ziOFw5NydSDdj/yORFF1+Ev333LBx13BX42o2/JJ/UV6V/B8p7bv0Wrlw0A2d/+4+444ED9Uofn34MK35xJX564x1Yev0K/P3RrvYnH/krvnvmJMybPQNZx1yJ395wNq4/qRgcs5YjMU+AdcbF+Pof/obv3PY1XDQVSDdxA4uO/hVh+gUX4sqHb8DZC3NQlERV8iMZGAADEioZ6I+B9PR05VFHq9WK5uZmfPnll2hrazsEFgwGUVZWht27d0MIgZKSEkyePPkQPVkhGRirDKg4O8zPCMcjPp9PyTjzDhYPjnXHKnYgPCeCZa55/bDwfLzCPll4fR1JLMebqN+amhrwLb7btm1TbgmOJ+6B+B0MbDyxhnXZL0t4OZ6ScSzxYMK6jGMJL8dTMo4lHkxYl3G8bYSX4ynHGpZ5YomHo7DuWONK9tff/Su54W2gt3KgXPGBVrRttsn1sYpamwGtqRim5GJYknOUX0bSaDTKQX6/NsxZSJ64AKefdZ5yh/D5Z5+O46dmocBKCQ0ViTEfhXNKsODUIhQk6WGOMKizFiJ72vE445wLCHs6zj//eBx//AWYP6UQheo92Pf2Srzz7LN4tkd5A6+8vg5b65ywmwq67Jx9vmLnggvYzvmYP3UaitMAg4acUpxJE+bjNP51RX4McL+ceBTppKtIxwhrwWxMO/4SnH3+JbjkxBNx3vz5WHDuuThB0eX+LcDR07OQrtZDk1aEqQtOIH+kq7RzGaFDLtktFT1+tNZ8ZE09DqcrMTOWOTgeS+YWosAE6FQEM2fCkj8dp8yfjLmFqaBqcDW1dH/MmVOQP/0szJ+ci8kTJyJz0lE4bXohZnT9DGS3HtQ6IG0yppRMwVlHTUJu4XTMmh8dP8dxCU5aOBfT8zMxef5pWHRaVx3fFa7IBefikhOm49gFizB13iU465yu9vPPORMLJlmRnZUBM8V8MsU8b1xEzNoU6DOmYNapZ2HBwpkoSQeMmnB4appJQwadUE4/ez4m51mQRuFS5aj58HcHP14Vua+G99Po+kid3uYHA9ub7b7qw3770uH+sB5LpB4v8wrl9sj6WOYZw9hYdKN1hhrL/qNj6m+ZMT1tM/3huH0osbyO2D/HEY8wZiD9TdQvX+TJzc1V3mXF/t977z3U19crj0Ly9srC/eD3fG3atEm5CaCoqAh5eXngV8Uk6pftDgWWeU7U71jF8rribSAeGclcxdJf1uHtKFJUTJDL5UI84na7OuU5AAAQAElEQVS7lZ2NCYsHx7oSGzvXA+GKueb1w8Lz8QrjWDiGkYTlLwTepj0eT1zbNPeVZaT1l3fqRGOW2Nj2Rd4uhoIr3o4T9Suxsa1bHtsGg6t4x5uwXx6vDsbGFnc45tGA5b5EHpT0N69SqcAnASaTSXnkUa/Xg99RI4ToD3qY2hvRUfM+3vi/W3H3176Gr/UoP8B373gKL25uwT7HYQpDmpUMDBIDPY1LfCG0p3oey/qTwcDyCX1/fqLbw377wvIYynoskXq8zP2NrIu239vyWMTyppcoVxIb2/c+b1f8/Td//nzwDxK89tprSoKLzwG4jYXXgcPhwGeffaYkxs444wxYrVZwW6I8s82Rhg33l8ve9tPe6kdifwcj5oFwNVRY7ndv6zFcz+dwvP1GioqvmBqNRuUgMp6SDzZZ4sGEdRnHEl6Op2QcSzyYsC7jWMLL8ZSMY4kHE9ZlHEt4OZ6ScSzxYMK6jGMJL8dTMo4lHkxYl3Es4eV4SsaxxIMJ6zJOCKH8agafEIXrYykZyxKLbrQO41ii62NZZhyLwWBIaB/kL8JEsUPlt9+YexmPON5EsTzOSWxs47zkKjaeeP8eDK7iHasGy28i48Zg9DfaL9uMPCgZefPZsBacivMe+Pv+Rw67Hq1THrvrfkTvT3jkz9fisrnpmGQeeT2UEY8tBoQQiB6XtFqtcndldD2PR/3JcMZyfzg+Fp4P94WXhRBKoj1cF2sZxkbaGylYvrAQa6xhvXB/E8Xy3nWkseyP/SayjsJYLsMcxFoyhv1yGSsmrMcYPo6dPn06pkyZouyPFRUV4Hd78Tpgsdls2LJlC7jkl68fe+yxyg8XMHYgfkcalrkYaTGPtXV0pPrL5468LUSKSgih/Lw3H4DGI0II8E4YDyasK8TYwwoRH8+RXAmRGJbXD0vYVjylEEIZWOPBhHWFSBzL8QqReH+FSGzbGgy/4f7HUw7UL+Pj8RfWZZwQifPM+LCteErGscSDCesyTojEYhYi8W1SiKHBDlV/B+J3rGL5yzW8ncZaMlegKVb9SD3GCiGUO54i62OZH0osaIrmiuOh6hH8MUOfPAHFp52FE7sfKex6vE559E6pOx1nnzEH07JN4CcsR3BnZehjgAEhxCFjS3g/jd5/Yx1zQNNwxHJM3DcWng/3h5cp5EN4CLf3VbIdidXEdG7JXAkhEuZZiMSw4fXLZV/rsqc2xggxML/c755s91XHfkFTRkYGJk2apLzLi5NfDQ0NmD17tiKczPv000+Vi+nFxcUoLCyExWJRztcJmhDPYb8DiTkRLGMSjTmM5dj74rSntjCWy57a+6pjzEBjZht9+eipjTHsdyD9Ha1Y7hdzEymqyAU5LxmQDEgGJAOSAcmAZEAyIBmQDEgGJAOSgSFgQLrsh4GCggKcffbZqKqqQktLS/f7HPmdYKtWrcK4ceMwb968fqzIZsnA2GRAJr/G5nqXvZYMSAYkA5IByYBkQDIgGRiWDMigJAOSAclAzwzwLz8effTR4Pd58S8/fvHFF2DhX3jkO13kLzz2zJuslQwwAzL5xSxIkQxIBiQDkgHJgGRgeDEgo5EMSAYkA5IByYBk4CAG+Adf8vPzwb/myMmud999Fyz8/i9+Hxjf+cUvxT8IJBckA5IBhQGZ/FJokP8kA5IBycDwZEBGJRmQDEgGJAOSAcmAZEAyIBkIM8BJL777KysrC/zLjyxNTU0499xzkZOTE1aTpWRAMhDFgEx+RREiF4clAzIoyYBkQDIgGZAMSAYkA5IByYBkQDIw5hkQQii/+sh3edntdrDwy+05ISbv+hrzm8doIeCw9EMmvw4LrdKoZEAyIBmQDEgGJAOSAcmAZEAyMFwZ4HcnzZw5Eyz8svDhGqeMaywz0HPfhRBIS0tT7vLiZBdLRkYG8vLyYDAYegbJWsmAZAAy+SU3AsmAZEAyIBmQDEgGJAOSAcmAZGB4MnCYopo8eTKWLl2qyNy5cw+TF2lWMjA4DIRCIURLcnIyZsyYoQi/Byy6nZcHx7u0IhkYHQzI5NfoWI+yF5IByYBkQDIgGZAMjGIGZNckA5IByYBkYGwyUFVVhZdeegnPP/88nnvuuW754IMPwC+6Z9m4cWN3faTOmjVrxiZpsteSgR4YkMmvHkiRVZIByYBkQDIwLBmQQUkGJAOSAcmAZEAyIBkYUwx0dHSgtLQUO3fuxI4dO7qloqICNptNkYaGhu76SJ3a2toxxZXsrGSgLwZk8qsvdmSbZGBYMiCDkgxIBiQDkgHJgGRAMiAZkAxIBsYCA0IICNGzhPsvRM/tQoiwiiwlA2OegZGb/Brzq04SIBmQDEgGJAOSAcmAZEAyIBmQDEgGJAOjmYHCwkJcfPHFyvvpLrvsMoTljDPOUN73xe/9WrJkSXd9uJ3LhQsXjh5qZE8kAwNkQMUvwvP7/YhHfD6f8sK9YDAYF459jFVsIjwzX4xj4fl4hdcPS7w41mefLDwfrzCOhdd1vFiOd6BYtjEUfgfS33jjZX3uJwvPxyuMY4kXx/qMY+H5eIVxLPHiWJ9xvG3wfLwyVFiOlyXeeFl/IDGzTxa2E68MxO9YxQYCgbi/C5kr/v6Od/2wPmNH4vrtqb/cF66XIhmQDAwPBnhsiR7TwvtpdD2PR/3JcMY2NjZi8+bNivA7k8J9GUjMzBGvybCteMpYsT3ZHAws2+jJdl91jOH+ctmXXk9tjOlpe+tJN7puoNihijlRv2azGVOmTEFJSQmKi4u7Zdy4cUhPT1ckNze3uz5SJzs7m92COYvmsb/lgewLA8FyrBw0l/3FGN3OmLGIZb6juehvOczVQLBsoz8/0e2MGeg6iiVm1mE/kaLiYFwuF+IRt9ut7EAceDw41pXY+LhmjlmYu3iFcSzx4lifcSw8H68wjoXX9ZHEhjdw3qY9Hk9c2zTHy3KkY2afLIn65T5LbP/7FHM8FFzxtpioX4ntf72Gx5exylW84xzzFeZquGA5nsiDEjkvGYiRAal2mBjgZET0+MAX93qq5zGlPxnO2O3bt+PZZ59VhF8KHu5LOGav1xvXsSTjJTb2727mijfjRHmWWBd4X2UeWXrjkdsS5YptjjRsuL9c8j4Zj4zE/g51zAPheSBY7nd/65bP/3j7jRSVRqOB0WiMSwwGA9RqtSJHEsu+EvUrsfGt45HI8zHHHKPcDnzllVcqV0Z4nccq4f7yth0rJqw3lFiVSoVEYx5LWB7nEu2vxMY+dkiujjRXhri+u3nMGup1pNfrD4qZ44GcJAOSgWHDgBAC0fupVqtV3jcUXc9jSn8ynLHcH46PRafTdY9NvCyEQGRdf/0Mt4exbDtcF2sZxg7E70jD8oafaMwjDcv9TDTm3rC8nfF2w8I6PW1rXD/YfnvyE103VH6Zi7HU36HieST45XN03hYiRSWEAB98xiO8UQkhwCeT8eBYdyBYxguRmN+hxgoRP8/hmIVIDMvrh4XtxCtCCOVAJ14c6wuROJbjFSKx/ubn52PatGmYOXMm0tLS4tquw355++Q+xCODgY3HX1iX/bKEl+MpGccSDyasyziW8HI8JeNY4sGEdRknRA/bBiXwwzq9lUIkvk0KMTTYoervQPyOVSx/ufa27fVWz1yBpt7a+6pnrBBCuQDVl15PbUOJBU3RMXE8VB3zJ8SvW/B64GxrhcdhRzAQUF7DELMBqSgZkAz0yYAQ4pCxJbyfDmSsG45Yjon7xhI5NvEyaOL2yPpY5hlD0EM4jAcbi260TthvdH0sy2Esl7HoR+owZiD9FUIkzJUQiWNBE8ce2ZdY5hkjhEgo5oFsV71hOR5uY+H5nvrAbaCpt/aeMOG6ocJyrBRyQjyHsRx7uB+xlmEsl7FiwnqMGWjMbCNsL9aSMex3IP0drVjuF3MTKarIBTk/chmQkUsGJAOSAcmAZGC0MxAM+OGx2dC8bw86Gxvg83gQDA5RAiwUOmx0H0bThy1maVgyIBmQDEgGJAOSgSPHgPQUPwMy+RU/ZxIhGZAMSAYkA5IBycARZCAUCsJPiS57UyPaqyvhdzpgb6hH055y2Nra4PW4KQkWPEIR2WFv3oDPnrgFL7/4HFaWAh3uQXDt7gDKXsNzL76MW574DBuayc8gmJUmJAOSAcnAKGZAdk0yIBmQDMTMgEx+xUyVVJQMSAYkA5IByYBk4EgzEOJHHd0eOFqb4Wxtgd/lhMFsAUIhWm5GR20NHG2t8Hn5LrAjkQDzwuusR/WGVdi5Yzt2tQKeQD+s+Ck71lyKbdt34I31Vah3ko1oSMADtOzC9h07sWpDdc86YYy9AZ17vsRbr72M5cuXk7xI8j4+Xl+BKmcQ3qATbVUbse2Dl/Hqi1/g8631aCasnwTwwufi+N/EJ2++i5VvlmJ3uxt2pa3rn6NhO/Z++RJef4WwW6KxDdT3N7Fz2xbsJKOuLqNdQP7vaIStagv+9+UurKtohZPqutdK0Ac4q1G18VN8QHG/SLL8jY/w2toK1Nrb0UAxb//gJaykmD/bXKfETAiAbNrDNnftRmvjdqxbtRJvMr5HeQMvv7YWW2rsaPVSAKP+IzsoGZAMSAYkA5IByUB/DMjkV38MyfYRw0CIToQ42HDJ81IkA5IByYBkYGQzEPD74LF3UjKnEh5bJ/QmM9LHT0RSRgbg96Ntbznaa6rhsjto0X8E7wCLg1e+q2vX63j+pVfxvX9+jo3NDjjigB+i2rgFNe//Az+45Qbwj7xceeU3qPwV7nvyU3zWHIDd34K9n/0LL/zqWnznmofx1xWbUUZGKAVH/8l3y2Z8/uTtuP/2u3DTbSvxbmUb6qkl/GnY+hI+eOQ63HL9Q/jLik0opQYXCWWh4GzbgjWEfeXF5cpdb21dDUqr8q9xK+o/X44fPrwKT3y8+0ACixsDTqD1C6z5zx/w6yuvxDeXLcOVt/0WNz/2MdY17sPWNf/GS7++Ft/95t/x4DObsJMwLhI0bkP9muX48T9W4TFK2JVvexlP/OBm3EE2uvq/DMtonqVr+Xu44buPYfnaBpTb2IAUyYBkQDIgGZAMSAbGOgOqsU6A7P/oYWDt2rV44YUX8Nxzz6GysnL0dEz2RDIQBwNSVTIwWhgIRTzq2EHJLUEXOCzpmbAWjIPWbEFSdg4yJkyCieY9Lc1oLtsBe2sLvJ4jdQdYHEwbUoCS83HZ0ovw4DcXY26GGeY44N2qfkqZtXyGT9/chBde0uKk6+7Fb59YgRVP/xUrfn0Uzl2QjOYWJSeoQAwGP2bMaIRG04lSymC53FTtaIS7uQo7/JNoIQ8z6b+RpOvjoaIMjWXJqFlzDBbNX4/0tB0K1q1koah5IB+1CUgnu5dcipvv/CZOLrgUly86B7dcvwQzspNgIdt6vR/TpzfB46/FR582o9Om3PtFLfs/5gmwzrwEV//h73hgxQo889QjeOj75+HCr16G7K/ejd8+/BRWrHgQj/39elx5dDaKkvbjZCEZiKQDAgAAEABJREFUkAxIBiQDkgHJwJhmQCa/xvTqH12dr6urw86dO7Fjxw50dHSMrs7J3kgGJAOSgTHGQNDnh725CQ4Sn8sJY3IKTGnp0KdYodJqobMkw5KVBWtOLtQIwVlfi47aajg72hHo6Vcg7fXo2PMlVr32CiVHVuCllW/ig+0NqGrzAkESZxUqN+zEZ698iY1rX8F7772H198qw95OD+z2hgjsK3jltY/xWbkddXHdVRRCiBJ4QZKuVelVHp+s2vAmPllFCawXX8GKdzdiW0VzV3NP/4OUCHLWoLq8DaWUoJq65HScdemluPTSC0lOxLHzxqHQBOj2H93pTBpMWJAOo9qH5vVVsDm8sLe1wdnQhGB2EZLS8pBJfrQkysfvAT96WenQYYdhPuZNE9Br2rC2tBkOd/TzjQoivn8q8mTMR8HUaTj6hHmYkDwN0wuKsHB+ITLNeujImtaoxvj5aTBRtq3xzZ1oaHMd9EgmdFYYMqdizhnn4Azq+yUXnodzFxejZNYMWGadhFPPZS7OwvnnzMeMPAvSdGRUfiQDkgHJgGRAMiAZGM0MxNQ3VUxaUkkyIBmQDEgGJAOSAcnAEWSAf8mxed9euNpaodMbYC0oVJJfQq0GhIBQqaA1WZBeVAJLahoCdhta9pSjo6EeXq9XSTQhcqrfjMp3HsJtN12LZcuW4Zrv3IZfPb8Jq/fYAT9Jy2f45ImX8cC3HsJTD1+Hu+76BW7+wet4v6YDjQ2bUfXuw7j9pusIey2u/e5v8ae36rG+LtJBH/P82GPZa3j+xZdx6xOfY2OzA3b6c7RswudP3Ir7bluGZVffgGV3PY3nPyrtw1C4KQlqTSZS0zQwmUOgjCBQci5mzZ6N86cAVkOXntZsRtaxxyFZaOD/5DM022xoaCTftQ4ULyhGXnEeDpo8lPwqK0NZcgifnzEH0yYtQNCpwbulpeigZNRBuodpQWMyIWvJsch36pC6fDUqmm2oO0y+pFnJgGRAMjC6GJC9kQxIBvpiQCa/+mJHtkkGJAOSAcmAZEAyMDQMCHJLEgwGEQz4EaIy1H3XFLXxh5b9lOjyBwLw0bzD7YHT7T44+cWJrebP8PEbm/DKawac9u378dsnHsSffnwe5n3yMPa+uQqvl4GSO2xwJ2DYTYmkX+Ly7/4Sf/39qTg5vx4NH5Vj9at6nHnDfYR9Ak/87cf43pk5mB+VO2ILsYpjzyaUf/kpnjFfgYnXPIjl/3oEy3/1dVx2wtTeTWj0QHoxcovbkWV9Gk/fdQP+9tfnlHdvtfMjjYcgSR/FyEoKYXz6elR3bsbn5XasL01HrkmDLMvBAI/XjrJdH0Blr8Sc/DwUTJ2F4g4Nit8tQ3WHG/UHqx+mpa6YJ8y14KiLG1Df5gPlMw+TL2l2VDIgOyUZkAxIBiQDkoEeGJDJrx5IkVWSAcmAZEAyIBmQDAwtAyq1BiZrKtR6A7yU0HK2NsNrt1ESLECBhZSEmNfpQGdDHTo7O+AKAUHSDarVBz/2yL+02FKKbZXt+KwjF3NPORsXXnYZzjttMWZqNsLWsAMbqp1w+bp+k1BjSEH6lLOw8OSTcc4p4zDRV4F9lW1Y3ZnThb30Alxw7nFYXGRBblTyCDFN7MeJtsrtqNy2CR0Zx6LouMtw2cUX4LJT5mD6+PTerfBjg6YCFM6dioVnlWC8NQRf1UZs//AlrHzpA3yyoRJVTsAbBLqMaKhIR3aOBePzbKj46H/YUdaEBssUZJoNUY8EOuBxNmLXug6Idi1mTcpH+qQZGGf2orjzS1Q3OdBgJ3OH/aMmD2nImpyKScfo0Ly3DnUVraBugZmDnCQDkgHJgGRAYcBqtWLGjBmK5OfnK3Xyn2RAMtA7A6rem2SLZEAyIBmQDEgGRjQDMvgRzIBGr0fa+InQpVjhsNvRVL4L9oZ6BL0+SoCFEKCEmKOlCfU7t6Oprg52qKHLyoEuKQVCCHRPfh/Q0oxaazJ2z5mGcfkGZJmzYUguQckpehgL7GhsbYHfz0m1qTAYTkZJiQVZ2WSBfKC0DKUaNT6bPR25BQZE3y1FWnF++N1ZLWioK0PdnnIsKSzE1Gx2FouZrmTWxCVX49K7/oOHnvw7vrnABc/yq/GTb/8Sv3viE3zWHIKdXUSYy5qYg/GTs7Hvb/9G3c5KaI5fjPQki/KC+QNqDfDYK1D2wSTiqxjTp+bBkD8VOcUdmFz8LqqrO1Bff0D7cM+ZM3NgLZiI9g1bUFdWDn4TGq3Jw+1W2pcMSAYkAyOGgXHjxuHSSy9VZOHChSMmbhmoZGCoGJDJr6FiXvqVDBwxBqQjyYBkQDIw8hgQQkCj0yEpMwvJ+YXwBQNoq6lEc+k2OCkJ1rpvD+pKd6K5vR0BoxlJ+QVISUuDxWKBnhJnKtVoP8Q5kAg7/9bf4LbLbChJK8P2XS1wRb+c3pxFiaz5mDb7LMyZN5WSe4Bx/3vBEJ4am2Av3YwP3OvxzFt/wZ9u+gqu/eqN+OEDr+OJdR68sHkXdhLvYfXDXponwJQzE0vy3obO8yVWlwI212H3Kh1IBiQDkgHJgGRAMjBKGVDx+zP8fj9d8YxdfD666hoKgd/DMWKwQxQz88Mcs/B8vMI4lnhxrM/rh4Xn4xX2yRIvjvUZx8Lz8QrHy1jexhLFso1EsQPxOxBsvPGyPveThefjFcaxxItjfcax8Hy8wjiWeHGszzjeNng+XhkIln2yxOuT9RnHwvPxylDFPBC/YxXLvyyYyPrl44p4cawf5jlRv0OxTXLMPfU3XM9t0SKEgFqjgTElBUlZ2dBb0+DzetFeU4W2qn1orq5Ca3MTvGotdKnpsGbnIMWaCrPZDJ1Od+DuL06CGU1IcnuQWt+Ejk4/HF47/J4WNO/1w9+pg5nae0yWMdbUhU1r6MLavT4EfS44G4PwxfVrj9g/cVLOBJ1eB7Xej4o2isNhp2OqAJwuO3w+7369Hgrl1xjL0NDQgNIWFdx+E1ILp6No4WLMneBGhsEGpxNkKwqrS4UxZzrmnn0ejj5mBkoyAIPmYB1HYwUaK7agY2IBTBPzMM6shkFtRlrOeBRMKIZ/ezVa9zUcuTuwdFYYUwsxZ6oeRl8LdnyxB057jy82O7gjcmlADPD4ED22hPfT6Hoej/qT4Yzl/nB8LJH94GUmkdsj62OZZwxjY9GN1hlqLPuPjqm/ZcZwf7nsTze6nTE9bW/Rej0tDxQ7VDEPxG+i2IFsz0OF5fWbaH/DWI7dH2eOI4zlsqftrq86xgw0ZrbRl4+e2hjDfgfS36HCcuw99amvOsbE2l/uF+tGioqNu1wuxCNut1t5nwY7jwfHumMNy31mnlh4Pl5hHEu8ONZnHAvPxyuMY4kXx/qMY+H5eIVxLLydJILlL1EfJTo9Hk9c2zT7ZEnU71BheaeOlyfW53gZm2h/xxKWx8hE+yuxsX+3SK6OLFfxjpE8boTX0WBi2WbkQUn0vBACWp1e+TXH9MnF0CZbYe/sRGN5GVrq6+AMCkrq5MGak4u0tDTw+084+aXVag8kvzRaID0Dee2dmLx5Bypr3Gh0NMDdWYay9+i7otqMrLR0aDRqHDJpKEOUno68DsJu2o6qasZS4sxFCattAdgT+hlCsol0mJMs0KZ48NHeMpRSMou5aGlthN3ReUgY3RWeDqDsdWzdvAmvlQJdL7l3IOBvQWujH6qABVnUVy3H3Q3iGTPMaZOw6BsXYvFxczCFqgwkkZ/GxjJUNmzFpPNuxM2/eRzLly/vkid+h4e/dxHOLmuBZmc9yC2OVApKZ0xB8TGXwBxKRcO778LXQf2PDFrODzoDfBwVvY/zcVVP9Twu9CfDGcv95PhYvJRYD/eFl7m/kXXhtv7K4YgdzjHzBpwozxIb23ED85soVyMRy/vgWOrvSFxH4Zh5XfU3PkW3h7FcRrdFL/P5Lm8LkaLS0AGS0WhEPGIwGKBWqxWJB8e6Q4Vl34nGLLHxbR9DybMQAlo66eFHXni9xSrhmHn7jBUT1htKLN+pEI4jnpJjZmyi/R1LWB4jE+2vxMY+dkiujixX8Y6RPL6E19FgYtlm5EFJT/NCCEpMaWCyWJBaOB5pxVOhSU2HKScPaRMnIT0rG6mpqUhKSlIed+TxTQhxwJTGAmQsxvHnzsFF57nx7kM/wA+vuRm3/uY1bDj2Rkw852ycVwKk6A9AuucYm74Ec0+chOOPrcJbf7sNP7rmXtz6s0+wPsUOW163Ztwz2bNPwFEnLcU561/All/fjG9+53b89a0qbOwroaanIEuKKQH2CWp+djnu+PrluPzya/CNHzyMP7rPg6foRFwwBbAa4gnHQ8q70FiqQsUnczAxqxB52cQZ1Sofcyb0BXmYNudzWg87UboToGugKPvkRfz7zstxgxIDxXHVt3D5L5bjsY92o5mSdL7tL+Ctv/wY37n8cnyF5HKSa667Dn975lk8/Pfn8de7H8f71c9jxWdv4sFHVmNbgw2HvE9fbQTSj8Gk+UU44TQgOUWJKJF/EhMjA0IIZT/ifT4sfFwlxKH14fa+yuGM5bGM42Phu0XD/eBlIQQi68Jt/ZUSG/t3GXPFm2WiPI8lLHPUW3+5bd26dVi5cmWP8uqrr+Kll14Cl73pcP3rr7+O1tbWg3ICbJsvAH/55Zc92mZcb8L+Iv2+9tpraGlpOch+b/sT++2tv71hwvUD2a4G4ldiY9/3w1zxugqvt1jLMJbL/jB8PMjbUaSohOg6qOQD0FiFAxVCgE8IY8WE9YYKy/6FSCzmwcAKET/PYb9CJIbl9cPCduIVIYRy1TxeHOsLkTiW4xUi8f4Kkdg6Dvvl7ZP7EI8MBjYef2Fd9ssSXo6nZBxLPJiwLuNYwsvxlIxjiQcT1mWcEAPbNsK24imFSHx7FiJx7ED6K8TQ+B1IzCMZy1+u8WxTrMv9BU08H68wVgihXICKD6tRvreFOPL7EccMmqLjDddTU68fIQRUarVyB5g5PR0pBePA7wCzUpmel480qktOTlYOqNn+ITZVOsBUiHHzZ2PhWfNQkmNCmj4JRuskTDnrXMxeOB3FmTrok1hnKo4+owSFyXqYQZOCLUDhvDk45uz5mNKNnYwu7AyUpAN6Nen29dFQNiq9BNOnTcM58wuQY9IhNXs6Js46F+fMnoQZOUlQ60wwF87HvNlzFJ1c0qHID7a6305WTjZKMgUMWkHf1XroTTkonHcWpk7neKheY6JE4RwULTwLM8elIDKXpRgUWsBE/ZozlTiZgkLKlmVnT0PhrHNwdHEuxqVFeOZHJrOLMO+smZg+sxC5pmxMYF8zZmEqxWDScQxhAYQlC0kFs3DG0cVYMCEdZlp/GhIhwjoC0KXCmFNMNmdhxqwcZAgVtMKI1II5KDrmbMwYl4ocCwCVFjDmo2D2Epx48QW4+OSZWDA+DSZuIuGPSmsglTmYPWU6zpmSgVQjYbhBSkIMCCEOGVtUKhV4UqvVlADVxCXDGZuZmYlZs8vwWmYAABAASURBVGYpUlBQ0N2vgcTMHDFXPBbFK0ONZf+JxpwoVghxyPYWSwzsT4jEsaCJbcTiK1KHMUKIhGMGTWwj0mYs831tk2yvrq4OZWVlPUppaSl27qQLF1T2phOu5ztnIuMJ+62tre3RdhjXU9mT32j7DocDrMdSX1/fvQ9yn4iqAfHMsUf2JZb5wfDLNmLxFanDmKHs70C4GgiW+x3JQyzzjGGuYvHLOqwbKV3fZpE1cl4yIBmQDIxmBmTfJAOSgRHJAB/E6PQGJKdnILt4CnLGTwCfvFqtVuU9X3zxgnV67Vz2HIw77UY88PeuR/qefOhPuOvS2VgykdJcfIdXxmIcd81FuPH352JxfgqyIwxZJh2LuZfdhQf/8RSWL38ATz55F+666yl8++JLu+4ao9xWhPqhs4YUoOQ8XHbJhfjzNxdjboYZFvKQUnAKzvvD33D38uV46qmnyOZdeOD/rtqvYyGdaFN6qijBrKU34duEeYxEeTzx8b9j+Y2n4fLZHLWGdNIxcfHVOPM7D+CKJeMwh6uptvujoT6nL8Liqy/ETX+6FMeOW4jTLrkYV/zlOpw1LxOTLd2aNGOGKXUWjvnGA7hw6bVYtmgWzvr2A/jBH/c/FhmO4V+PYPnPr8C1Sy/EzJOuxx8ffJS4OljniUcfxXeWXYFv/+AO3Em4f5Is//OP8bdvHY8FWRMwc9FVOPOmB3HFcRMwN4dc7/9kzbgIJ179KP78vWW47oQiZFB9OMWlNlqRfszV+NqFl+LBC6diUpqRWuVHMtA/A0VFRQj/Ut68efP6B0gNyYBkYFAZqKqqwvPPP6/ImjVrBtW2NCYZ6IkBmfzqiZUxUCe7KBmQDEgGJAOSgZHGgBBCuRLMt7uHH9vmeb4SKITAkZ8a0FH1Llbe/h3cefnl4Ef7DpXv4YZbnsBzG5ux55Dn+o58xNKjZEAyIBmQDIweBvj779hjj8Vll13Wo3CC9+KLL1YSvb3pcD3r5efnH0KMEAJ92WdsT8L2ov32ZP8Qh7LisDEgDQMy+SW3AsmAZEAyIBmQDEgGRgQDQggIIZQEWPj2eD7wF0JATpIByYBkQDIgGeiHgVHXLITAuHHjMGPGjB5l2rRpmDp1KqZPn95jexjH7fzuzGiChBAoLCzsExu2EVlG+2X7ycnJ0eblsmTgiDIgk19HlG7pTDIgGZAMSAYkA5KB0cNANlIKT8X5f/w7frViBVb0KH/CPx78Ji6bm4FJltHTc9mTkcyAjF0yIBmQDEgGJANjjwGZ/Bp761z2WDIgGZAMSAYkA5IByYBkQDIgGZAMSAYkA5IBycCYYUAmv8bMqpYdlQxIBiQDhzIgayQDkgHJgGRAMjAWGWhtbcX27dsV4V+aG4scyD5LBiQDkoGxxIBMfo2ltS372hsDsl4yIBmQDEgGJAOSAcmAZGAMMVBeXo7nnntOkQ0bNoyhnsuuSgYkA5KBsclARPJrbBIgez16GFiwYAEuueQS5ddM+MWP4Z6tWbNGObAJH+D0VL744otg6aktXFdRURE2eVC5bt26frFhG9El+2R5/vnnsW/fvoPsygXJgGRAMiAZkAxIBiQDkgHJgGRAMnB4GJBWJQNjiwGZ/Bpb63tU9zY/Px/8yyL8SyMpKSndfa2ursa2bdv6FL7tfceOHX3qtLe3d9uMnKmtrUV/2N78R/rtzX6kLzkvGZAMSAYkA5IByYBkQDIwiAxIU5IByYBkQDIwJhiQya8xsZplJyUDkgHJgGRAMiAZkAz0zoBskQxIBiQDkgHJgGRAMjCaGZDJr9G8dmXfFAaOOeYYXHbZZX0KPy7J0pfe+PHjFXvR/8KPW/aF7a2NfbJw+4QJE6JNy2XJgGTgyDIgvUkGJAOSAcmAZEAyIBmQDEgGJAOjkAFVKBSC3++PS3w+HxgXDAbjwrGfocKy70RjHgws+2Y78QrjWOLFsT6vHxaej1fYJ0u8ONZnHAvPxysc70CxvI1F+s3JycGUKVP6lKlTp4KlpKSkVz2LxdLj9p5D9vvD9uafcSzstzf7kX2JnGeuWCLrYp1nHEvP+n2PB4xjGQrsQLeNRGJmnyxHGsscjzS/A4l5JGMDgUCPY0Nf2wz3l48p+tLprY2xvG0k6pexvdnuqz7sty+d3toY21N/w/XcJkUyIBkYegZ4fIgeW8L7aXR9b/t7ZP1wxnJ/OD6WwYqZbfJa5DLSZizzjGFsLLrROoOBZRvRdvtbZgzHzGV/utHtjOlpe4vW62l5oNihiJm3s0T9jlYsr0fuGwvPh9c1zyfKVRjLNsP2Yi3DWC5jxYT1GDPQmNlG2F6sJWPY70D6O1qx3C/mJlJUTKzL5UI84na7wUSzxINj3aHCsm+Ol4Xn+5UoThjHEi+O9RnHwvPxCuNY4sWxPuNYeD5eYRxLvDjWZxwLz8crjGOJF8f6jGPhbYyX4xHGsYw0LO/U8fQzrMt9ZWyi/R1LWB4jE+2vxMb+3SK5OrJceTyeuL73eewIr6PBxLLNyIMSOS8ZkAwMLQOcjIjex/miYk/1PC70J8MZy/3k+Fi8Xm/3mMjL3N/Iuv76GW4PY9l2uC7WMowdiN+RhuWtPdGYRxqW+5lozKMVy+chvN2zcB/D+wrPJ8oV20oU66VxQGJjOx4dyDo6Ulg+3+X1GSkqjUYDo9EYlxgMBqjVakUktn/uEuWKuR2rWN7GuP/xSJirkYrdunUrXnvtNUUaGhr63Se5vyqVql+9njgMYxPliv2OFSyPkYn2V2L7Hx/D26fk6shypdfr4x47wutoMLFsE3KSDEgGhg0DQghE7+NarRZCHFofHr/7KoczlvvJ8bHodLruMZGXhRCIrOurj5FtowEb2Z/+5gfaX97wE+VZYmM7bmB+E+XqcGP5XIK3IRb2Fd7eeD7RmNlWotiB+JXY2LZHXsdhrnhd8XI8EsZy2R+Oz3d5W4gUlRACfPAZj3CgQgjwCWE8ONYda1jusxBCOWjg+XhFiMSxvH5Y4vXJ+kIk7leIxLEcrxACvJ1wHPHISMZyPznhVVZWBhaHw9Hvfsn9ZWFsvMI4lnhxrM84Fp6PVxjHEi+O9RknhOiXF9aNloFghUh8exYicexQxTwQv2MVy1+u0dtcf8vMFWjqT6+ndsYKIZQLUD2191UXxval01vbQLGgKdo226Rq+ZEMDDcGxmw8QohDxpbwfjqQsW44Yjkm7htL5NjEy6CJ2yPrY5lnDEETOlYZaiz7j6WPkTqM4f5yGVkfyzxjhBCHbG9HAgua2H8sviJ1GCOESDhm0MQ2Im3GMs8YgibkdyDb8+HGcr/YBwvPh7ng+UT7G8ayzbC9WMswlstYMWE9xgw0ZrYRthdryRj2O5D+DhWWY4+1n2E9xsTaX+4X60aKKnJBzksGJAOSAcmAZEAyIBnoYkD+lwxIBiQDkgHJgGRAMiAZkAyMDgZk8mt0rEfZC8mAZOBwMSDtSgYkA5IByYBkQDIgGZAMSAYkA5IBycCIZkAmv0b06jtywUtPkgHJgGRAMiAZkAxIBiQDkgHJgGRAMiAZGAwGUlJSMH36dEXy8/MHw6S0MYgMjEZTMvk1Gteq7JNkQDIgGZAMSAYkA5IByYBkQDIgGZAMDIQBiT2MDBQWFuKyyy5TZNGiRYfRkzQtGehiQCa/uniQ/yUDkgHJgGRAMiAZGOYMBAN+eOw2NO/bg87GBvi8HgSDQYRCoWEeuQxPMjCSGZCxSwYkA5IByYBkYOQzIJNfI38dyh5IBiQDkgHJgGRgdDNAyS0l8WWzwd7cCDslvmyN9TTfBI/TiYDff/gTYHEx7IXXWY/qjatQunM7drUAbn9cBnpW9nuAll3YsbMUqzZUo95JfnrWlLWSAcmAZEAyIBmQDEgGJAMRDMjkVwQZclYyIBmQDEgG+mZAtkoGhoIBvrPL7/HA3tSI9qpK+J0O2Bvq0bxnN2ztrfBSG+sMRWw9+3TA0bwJnz/xPbz84nN4rQzocPesGVetpwMoew3Pv/QybnniM2xossMelwGpLBmQDEgGJAOSAcmAZGBsMiCTX2NzvcteD4wBiZYMSAYkA5KBI8RA0O+H29aJNkp6uW0d0JtMSB8/EZaMTIT8PrTtKUd7bTVcdjv8pDs8kmD8GGYIoRA/kgnwUr90KYmt1ymx9QpufeJzbGzuPbEV4jvhgmS/B6OezlqUvf4D/P0Xy7BsWS9y3XVY9vBDuOsXP8cjpHM9ybJld+I7t63EO5XtaGjcitoPHsEPb7ket/3uCTz2WTOa7HzrmgPOti1Y89TtePWFx7H88y1Y9Y/v4z9PP67oNNpYh4Py0L9d2EZJuuU3PohVb6/Efx7+A35Nfr5Jsux7v8XNj63GukYb9mx7GR8+ejVuveGX+O3jH2N1M6CYcexD+9a38K87VuCFx17G51tfxD/uuAnfZ3yP8j1867uPYvnaBpTLjCDxLz+SAcmAZGD4MBCi763PPvsMzz33XL/ywgsv4JVXXkFtbe3w6YCMZFQwMIDk16jov+yEZEAyIBmQDEgGJAPDkQE6UOZHHd32TjhamuHuaINKpYY5PQOWzCwkkRiTkuGnpJe9oQ4d9bXwOBzD8BHIGMnlDBkny4JBBEio+zECo9XIUCgAThr6/W5KCDagdstWbHrtS5RWd6DJ6ac6kgD58XdSMmsfdq5ag21r96HCFoInEELI0Qhb1Qa89cWneOPNL/HFqjJUtrthhxc+VwOq17+JHdu3YGejF872SlRu3KnoVHW4SAcIeO1oLX8HO3asx7p9dtjdfgTdLbDXlmLdm5uwZXMtGih556NQHY3bUbXhBXzx6ftY9cV2rCptQbvLD3jb4Wosx8ZVW7Ftcx2aiRBPIKDE7nXZYatYhw3btuC1bfVotrmU+oA/iADp0SeaFLksGTiEgbS0NEybNk2R7OzsQ9plhWRAMhDNQOLLnPyqrKzEtm3bumX9+vX48MMPFfn888+761lnx44dsNlsiTuUSMlADwzI5FcPpMgqyYBkQDIgGZAMSAaGlgE+UPZ7PLA3NqKjthqCEiWW9ExYC8ZDa7YgKTsHGRMnwWSxwEPJsZaynbC1tsDjdoOxQxt9At4NKcCU83DpJRfhwWsXY26mBZYEzOiT81Fy7u9x090rsGLF0yT34K4rrsTS7DPxzR/9Dfc+QfVPPIEV3/kOfnX3d/GVP92Gi8edjK+ceSauuvN8LMpLRQ771RuA6TOABg88y1djV4sNDVzfLWaYkidj0flXoAgZik5Zsw311O7pbEXZG4+iXNUC29VfxfzF5+BrX78UN991LU4uuBSXLzobt3xrCaZnJyl9NOjJ1XSg0deIZ1fvVJJZZObAxzwBqTMvwdV/+DseWLECzzz1CB664zyc/9XLkfO1X+F3D/+L+vkgHvv79bjyqBwUJx2AyjnJQG8MFBUVKb8yx782N2/evN7UDq2XNZIBycCgMNDZ2dmd8Kqurh4Um9KIZKAvBmTyqy92ZJtTVme2AAAQAElEQVRkQDIgGZAMSAYkA0PCgM/jRvO+vXC1tUCn08OaXwhTWhqEWg0IAaFSQ0dJsIyiEiSlpiFgt6Flzy50NtbD6/UqvwIJnvx2oPkzfPLPV/Cnbz2Mp/5xHe66axmWXXMjlv3qBTy1ei9aSMff8hk+PUjn57j5B6/j/ZpONDRsRtW7D+P7N12nPEp4zY234VfPb8LqvQ720CWkU/0e6XyXda7Dtd+9F396qx7rY31qQ3ns8Q288PKruO2fa7BJeezRAUfLZnz+z9tw/+0U89XXY9md/8JzH5Z2+eztv1ARPyqoVCzElRCkKYg2Xt4vVKdSUZ2KdAWoTUBFdfSBMgnKSIlpmDQvCfPPrcHm8nrs2m1XmvgfQCC1GUhfhEnzg5h/zP+wZede7Nq8Fc6GbVhdcxr0aSfioiWZSEvSQgjRJdhf8jL2T3oTxLQlmJukxnk1H2F3fScOenSRdEHS1Z8D8QshwPWC+tDVJngRcpIMxMqAELzNdEmsGKknGZAMxM+AEAKLFy/GpZde2i2nn346pk+frsiiRYu665cuXYoLL7wQubm58TuSCMlAHwyo+Oqo3+9XbhePtfT5fMpV1WAwGBcubJ99jjUs9znc/3hKxrHEgwnrMscs4eV4SvbJEg8mrMs4lvByPCXHO1axgUBAOVljDmLhjPVYYtGN1mHcQHhmfLTNWJYZxxKLbrQO4xKNmXEs0TZjWWYcSyy60TqMY4muj2V5qPo7EL9jEKt8F/K+G8s6jdRhrvi7ObIu1nnG8naVqN+hwnJ/o2PmvnB9TxL0B+Bsb4PX6VSSOIbkZGgMRnRnN+hAWqXVwZhihUZvgJ+SZZ1NjbC3tyvJL+4neAp6AWcVKtZ9gtWvv4WNe9pQ1+mEs7MG+9a9gR38a4xNXng6SWd9pE4Afq8HQcJWbdyML1atx45aG5qc7bC37sLOt97A5i/5lxz98Phb0Lh9B7aRTlkN6/jp+CiAQDAU2/u+OE7llxzLsI3svLG+CnVOLxztVWjY/SXe2rIPW2rbFZv+QBDBI/Jcn4aiykT2tBwUn5QMx94GtFa2wUm1QRLlo9ICpgIUTsvCrPkhtKzZgk2r3sKXmz5BpW4hrAXzsWCcCRa9Cn1OGkq0ZZRgak4STk5uREVDJyraaL31CZKNh4MB3m8CdDwSOR6F99Po+kid3ubHGpY54vXCZW+c9FbPmIFie7PdV/1g+GUbffnoqY0xPW1vPelG1w0EO5Btcqj8DiTm4YJl7vLy8jB16tRumThxIjIyMhTJz8/vrmcdfiTZbDbT954/LmE/vB9xv6O3m/6Ww1gu+9ONbmcM++Uyuq2/ZcYMFDuQ/o5WLPeLeY0UFa8Ml8uFeMTtdoNXEks8uLAu41jCy/GUjGOJBxPWZRxLeDmeknEs8WDCuoxjCS/HUzKOJR5MWJdxLOHleErGscSDCesyjiW8HE/JOJZ4MGFdxrGEl+MpGccSDyasyziW8HI8JeNYeJ/iOxU4sczi8Xj63ScZxzs1Y+PxybqMZUkUe7Df2McP9jkUWB7nEvUrsbGvX8mV5IrHl56kt22D6yMPSg6aF7RECS4+OQrSyXgo1J1yoYauT4gvwlGCyh/wQ3l/lMcLJx2j8HgaOiRBtAMw7AZKfo0rbn4CT/z+BtyW9yGs9evxeRng8LDNnft1fkU6d+NvvzsJpxi2Y9cbm/DySj1O/fb9+N0//4oHf3YB5n/2CPa+8SZeK3Ojw1OGzR+W49NX9Djjhvvw23/+E/986Ke47cwcLMhju4mJfc8mlH/5CZ4xX46J3/wrVjz9KFb8+uu4/MSpiRlMAGWeOBk58xcir7oeqtoGNJMNH0nkJ2viPEyZcTaM/1uNz594Av98ayUwrQh5JfxAJKCJVO5xXk216Zg4KRdHLcpAdaMNtfXyXS9EyhH/8H4TfQzCxyU91btiOH8YyVgeR2LpY6TOUPd3IDEPBZY38ET9Joplf4lief0mih2I39GK5fMQ5pSF+xjel3g+UZ7ZVqLYgfiV2NiPgY8UV3zeydtCpKg0Gg2MRmNcYjAYoFarFZHY/dz1wuFQccXrJdF1FInl+Hk5Hgn7ldi+tw3mNJIrnU4HrVariF6v73efZKxKpUKiPEts/+snvI6GgisemxP1K7GxrVtev4PBVSz7K/uKlKH2O5CYBxPLPKCXSaPTI33cBOiSU+C029C8exfsDfUI+ij1QomtAF0kcLY2o750Bxrr62CHgDYzG9qkZAgherA6hcbLk1A8JQnZ2cnQ6TKQnq1GUGVHQ2sLXVkOEGa/Tkky6aigCgYgWppRm5yE8lnTMK7AhOykHBiTp6DkJB2MeXY01tbAt307dqpVWE06uaSTkyTAjxCqBBKc/IRrQWNdGep2l+OYwnGYmp2j3AGnonG/x+4R4nB8hMiCTpuL4sw36KLMWnxWCtjdUZ7ME5EyeQnOu8yC7BMXY1/hDThxejbm5CC+KSsLmtxCZL65Ge4vd4NcwRWfBak9QAaEEIjex/nYRIhD6429HPtG1g8Glo+PIm3GMh/2K7HGfo8nB8oVb3KJ8iyx/a8f3t55HQ0FV7xeE/UbjeXzlQ0bNuD111/vlo8++gi7du1SZN26dd31K1euVH7tsbm5ud/tl/mJlDBXXEbWxzIfHXO/mIgxcCRjB8LVUGGZ7/7WD58r8/YbKSohBDSUAItHuJNCCOUgLB4c645VrBCJ8yxE/Fjmmg+QWXg+XhFCKCcPvL6OJJbjFUIoCaB4/Y5kLPeVd1DuAwsv9yesx9KfXk/tjGPpqa2/Osax9KfXUzvjWHpq66+OcUKIuMcrtjvWsEJ07b/c93hlrHE1lP0FTfGuH9YfypiFSHwfpO4esv9yX7i+J1HTsYk5PQPGtAwIvQE2OgjurKuBk9/pRckwR0sTWqsq0FhVCZvLAySlwJyeCSMlv5gnIUSU2Uzyz49Y6GG26KBSm2AyqxAUXjhcTvDdoUDGfh0d6RCckl9wOmEz6NGak4WUFA0sOgs0+nSkT9RAm+KF3daJYFMTmikpVZmbSWFoYNYRdkAfvsvNCYetRXmJ/zhKAGZYLAOymDjYTMmQDJSUqAB/K7atr0arw4uDHkrUpUKfNg5TZ+lgmTQe7SnHYGKWBTnxhmzJhC5jIkpUlQi0VWB9tRN2L3MBOR0hBoQQ4OMR3ofColLRugcOqQ+391UOBrYv+721hf321s71/Ety4RNvPsnmOpYwNpoHbutPGENU0TiiiVuGGsv+++tfdDtjhBAJbRtDiQVN7D+6P/0tM0YIkXB/QRPb6M9PdDtjCHrE/Q5kX4jGch/q6uqwc+fObtm7dy9432Opra3trmcd/rVHJ33/RnPR3zL7GQquhtov890fN9HtQx0z+4+Oqb9lxvD6jaW/rMO6kdL1bRZZI+clA5IByYBkQDIgGZAMDDEDgk64NTodkrKykJxfCF8ggLbqSjTt3AZHQz1a9+5GbelONLW3I2AyI4l0UtLSYKEkEd+5IoSAnAaHAb0pBcXHLIWZkoO1H3+Gepsd9sExHWUlC/wLksdcYoMqsw4ffdqMzk5flM6wXJRBjUAGysvL8dxzzynCd6SMwC7IkCUDkgHJgGQgDgZk8isOsqSqZOBwMnD00UeDf92EZfz48YfTlbQtGZAMSAYOAwODb1IIAa3eAAsltdInF0OXYoW9swONu8vQXF8PZxAwZufBmpOLNNKxWq0wmUzK3cNCiD4CaoC7cxfK3vfAXWNGVlo6NBo1Dpk0GiA9HbkdnZi8eQeqqt1odBDWtgu7PnDDVW1GVmY2NFnZXTqbdqCadJocDvjdLWjZ5oejFglM5BfpMCWZqc8efLJvF0obG8DvSGtpbYTDcYTfh6U2QWQswuTcAOYlv4t1uzqwsyaBbvULEVBTIjN90WLkhASS330X5R0dOCyuIKexzkAoFFJ+tITLsc6F7L9k4HAzIIQ45NcezzjjDOWXHvkXHyN/7fGSSy6Rv/Z4uFfIGLUvk19jdMXLbg8/BvhXTmbOnAkWPoEbfhHKiGJiQCpJBiQDg8aAEIKSUhoYKCGSTAkuEyWa1GYLXA4n+LE7NSXDkrJykJqZBR43+Zeh9Ho9+FZ3IaKTXy1wdGzGuv+9hlUvvIBX3vkU73eUIGQtwtx8E4zaHg6JNAZKfpVgRoEVi5PqsOmDVXiVsG+8uxpbvbNhzpqOuRPSYMqdguJsE+Zpd2PDe2/i1ec/wJtvl2F3hyfBO6Q4FhNSC4tQMKUY6h2fYPuqF/Dq66vw0dZaVLZ6MLCJ3ynWisadO7Dtf2uws6MCW3fvxuZPylBtcx8as0oLmApRUJiNuUV6hGwqSh7GGEHQB7hqUEO+1n68Efs6d2B7dTm+3FCNpujHJ8mkSmuAqWAuCrNzUGywwa4KoJPq5UcyIBmQDEgGRi4DQgiMGzdOOc/hcx2WoqIiZGVlKRLdxr/2mJycPHI7LCMflgyohmVUMqgRz4DsgGRAMiAZkAxIBgaDASEE1BoNjJT0shaOR2rxNGhS02DKzkP6hElIpwNnTnwlJSWBE19qtVp5ZyUOmXagqepfePj2b+GWK27BDXe/jH9PvRT644/HuSVAiv4QAKCxABmLcew5c3DRBR68+4//w4++eQtuvWcl1i++HhPPPgvnTbcgJX8x5p4wEccfV4X/PXQ7fnTtvbj1p59gvdWOzrwe7MZYlT3rBCw46VKcveElbPn1Lfjmd27HX/9XhY0J3U0W6ZSTZ2XYSom8Z257AC9Xvo9n3noLT/96JdbUtqMhUjViPnvCPMxZfAUWWNKRH1Hf52zACbSswecvvYC//uoJfFD9Ap77/E385dHV2N5Iya1DwHqqKcaEuXOx5IpZSMow0bL8SAYkA5IByYBkQDIwnBkYCbGpRkKQMkbJgGRAMiAZkAxIBsYuA0II5W4uvcGA5PQMZBdPQc6ECcjIzERqairMZjP4l396vuML+6cpyCz4Kr5139/xx3//G/9+6M/4zw2nYOnsbAjt/iTXNRfi2/edg0X5ycjajwIERM5sjDv1Btz/4D/wH8I+9tc/4GeXzsOSyUmg0AAIWCYfi7mX3YkH/vY46fwejz3+M/zszn/ihouX4txiIMWAvid9MlB8Di69+EL86ZpFmJthgUVkI6XgFJz3uz/jF//5Nx5//HH87Gd34g93fA1/+uZizGOdPq3qqbUYMy+5CFf8+Zs4c14mJlFXga76GRfdgOv+/R88/N//4j///SX+8vtzcUqhFdlZM5C36Ar89oYzcc1xk5FBVjQksExE2uyluPoPf8O3b74c508BUo3cAKhNqUg75mpcdcEleIAaJhxoANIWYuFXbsOP//MfPPYM+frj/1H8izAv04KJMy7CMVf8BdefNR/HT1aCI4MC5gmLMHPpbbj/r1fjlmVzQK5goBb+qI1WMnkVvnrBUvzp/KmYmBZu4VYpkgHJgGRgyBiQjiUDkoFhzIBMfg3jlSNDkwxIB95YaAAAEABJREFUBiQDkgHJgGSgiwEhBDRaLQyU6ErJyoY1IxMpKSlK4ovv+Oo78cU2MmG2zsPCcy7GecuWYdnF52HZ0ZMwI5sSLiodYCrE+PnTsPCsKRiXbADVMqhLLDlImbwQ55x/MZYRdumF5+LkmTkYl0q4Lg3o0sYjd+bJOPfCpVi27BwsXXoyTj55KRZOn4gJun2o+mAVPnzxRbzYo7yNN94rxY5AIfKLpuHcBYXINemgoygMyZMw5ezzcSr7XbqUbJ6Mc46fi/NYx8w66GPSUFsGsmdMx6zzFqA4z4w0HVWB69Op/hgcTXYvIlm27DRccM5UTLZS383ZSCqchbMWFmPB+DSYCKIigS4VxuwZmH/OBVi4eDamUlbMyKaoTaU1wlQwD3OnzcC51GA90ABqQOHc43Ay+VlKsuzcE3H+UeOQb9EjLWs6Cmedj4XF+ZiQpgRH1kCuCpE9/Vicff58LJ6diwyq1ZLwR6U1kMkuX+dNy6AEXLiFW6UMPQMyAsmAZEAyIBmQDAw/BpRjmeEXloxIMiAZkAxIBiQDkgHJwMEMCCHAjzXyXV4GgwFGo1G544vrhBAYVlN3MA1or34Xr91+E+68/HJc3qPcihtueRwrNjRjt6MbKGckA5IByYBkQDIgGZAMSAYGiQGZ/BokIqUZycBAGVi7di1eeOEFRSoqKgZqTuIlA8OCARmEZGDIGVDe27UIx4UfacxLRtYRDSoLKfkn45zf/Qk///e/8e8e5ff46x+uxtI5GZhoPqLBSWeSAcmAZEAyIBmQDEgGxgQDMvk1Jlaz7OQQMxCT++rqamzdulWR9vb2mDBSSTIgGZAMSAb6YUB5pHEcxi+Ytv+RRj0s/UAGt9kCQ8qBRxf5sclD5RxceO4CzMw17X8scXAjkNYkA5IBycBYYyAQCMDtdqOurg6VlZWorqlBbW0dGhubwMfZTU1NqK+vj0saGhrAOC4TwTY3N2MkYRsbG5FozLFgnU4nrFarIiqVqntdMEeJ+uX1M5D1m6jfgcQ8GFjmO9FtMhpbV1ePWtpvampqUVlVhX37KpR9xufzjfhh5Agmv0Y8V7IDkgHJgGRAMiAZkAxIBiQDkgHJgGRAMjDMGfB6vWhtbcW6devw4Ucf4dPVn2PNF19i85Yt2LNnDzZv3qy0cXussmnTJmzfvh0bN24cE1juZ6L97cL2zRUnXSZNmgQWrVbbzWks2N7W2RZav3v37gWXven0Vj8Qv6MN++WX67D68zX4+JNP8d7774E55WRlKBQa5nt+3+HJ5Fff/MhWyYBkQDIgGZAMSAYGmQE+gOITj9ra2kG2LM1JBiQDkoFhxoAM54gywHd8bd26DWvXrkP57j3wCS1USVnwmrNgN2ajw5CDFr2U4cBBqyEXbcY8RXh+OMQkY8hBmz4bnYZsuE3ZCFmyYEjJQmNrOzZv2YpPPvkEnLQ8ojv1IDpTcfbO7/cjXmFcMBiMG8d+xiKW+8x9j1cYxxIvjvV5/bDwfLzCPlnixbE+41h4Pl7heMcqlr+suf8ssfDGeiyx6EbrMG4gPDM+2mYsy4xjiUU3WodxicbMOJZom7EsM44lFt1oHcaxRNfHsjxU/R2I37GK5X03lnUaqcNc8Xd5ZF2s84zl7SpRvwPBulwu7Nq1C9u2bUN5eTk4iRVL3Bwz3y7Pj5/wlfP3338f7733Hvbt28c0SBkDDMgujgwGPB4P1q9fjw0bNqCmpkbZx3n/5ej7G3P4ETO+o4bHh9LSUthsNsSK7WkcOdxY7g/7YOH5cAy8HEt/w/qRJduR2NjOK5mrRL+PesN2dHRg7759qKquRk1jC+o7PXBrLAia0uHTW+HRJcOlTYJLw0LzGikuyQFtD3I7OGg70CbDTeLVpyBgTKMEWAbavCrUtnSiuqYOFRWVaGhsBO+/PF5GjoGxzPP+y+Pk4cayffYTKSoOkA9m4xUOmiVeHOszjoXn4xXGscSLY33GsfB8vMI4lnhxrM84Fp6PVxjHEi+O9RnHwvPxCuNY4sWxPuNYeD5eYRxLvDjWZxwLz8crjGOJF8f6jGPh+XiFcSx8wMi3Z/PJIQsffPZni3G8UzO2P93odsayJIodiN+hwPI4l6jfocLy+hlpMQ8VVyPIL8L7YjjmWPb1MCZchrGJ7L8Dxba1teG1117DM888gzfffFN5F0g4rr5K9utwOOhK/Fo8/vjjuOeee7B8+XKUlZVFHpPIecmAZGCIGeDkwT/+8Q88+uij+OKLL5R9nI9L+CSnv/GKx4f//e9/yvjw0ksvKcmzWLE9jR+HG8v9YR8sPB+OgZe5v3xcFq6LtQxjI+2NFOxA+psoljf3wcTuq6jABx98ABt93wizVbnTy67LgJNO5H1qAwJCgxD4wSfBrqVIBiQDPTAQgkBQqOBX6eDWmGHXpcFuyIDPmA6D2YKddOzGFzITHSd5n2e3XMY6Pob1GBMrls+lWDdSVBqNBgaDIW5Rq9Vgkdj+uWOeWCRXkqvobYC3Cxau1+l04OfdWfR6fb/7JOP45ZCMjVeGFqvqt2899UfG3P/+E+aNx/VEtw2JjZ/nWPbX8LoJl2GeRxoWNPG2xfsjS7g/vZWcwOU7xVasWIEHHngAr776qjLOXXbZZfjxj3+ME044gSzKj2RAMjBcGOB9ecmSJTCZTFi5ciUefPBB/Pe//1Xen8OJHW7vS3hcCAuPb3xMI4QAH+P0heup7XBjw/Gxn8j4eHwWYnjG3BNPXMd9EGJoYuZtN5I/jicW4ZgHC8v+d+/ejeqaGpiTrfAaM+HUWinZpaWTeJnoYp6lSAYGwkCQEscejQk2QxbU5jS4PV6sWfMF+IJJLPt7pA7vrxwLjwGR9bHMh7Fc9qfP30XsJ1JUQgjlQJSdxyNCCPABcDyYsK4QYw8rRBTPWm1MvAshIERiWF4/LGHe4ymFSNyvEIljOV4hEu+vECMTywdavINy/1l4ub/1xXossehG22Icy0jDCiGQaMxCjB2sEF37oOSq/3GW9wMhhmbbAE0jcR0xZyw8ZvUUP3ULfAfIjh078Omnn+Ljjz9WTpz5F5TS0tIwZ84cnHbaaTjjjDOUl9yyvhTJgGRgeDDAJxNHHXUU5s2bh8zMTOXEhh9j/Oijj5R3vfDLr1taWpTHXaKPLXg84HEhcnzgee4Zt0Xr97d8uLHhWNlPZHxczzFz2V+M0e2MYWykvWid3paHGsv+e4utt3rGCCGUGyJ60+mtfrCwvP747mJ+ub3N6YHKkg6fPgU+tZESXyoAAnKSDAwLBkZwEHzHZNedYBaETFZ4hQ4NjQ3Ko/Hcrd72857qed9nDJc9tfdVxxjG8n7flx63sQ7rRgqPCJHLcl4yIBmQDEgGJAOSAclAwgzwe8D4dvh//etfuPfee/Hcc88pF8suvfRS/PSnP8XXvvY1zJw5U7kDNGEnEigZkAwcFgb4avr06dNx5ZVX4s4771RKs9mMV155Bffddx+eeOIJ8K+a8fu8DksA0uioZ2CwO8iPQXV2dkKl1kAYU+DQZ8Cv0oMf3RpsX9KeZGBsMyAQEmrw+8D8xjRYklLg8/uVBBg/AjkSuJHJr5GwlmSMkgHJgGRAMiAZGMYMcMKLf73x6aefxm9/+1sl4SWEwNKlS/HDH/4Qy5Ytw4wZM5RHqfhKnBDySvwwXp0ytMPPwLD2IIQA76dGo1FJVHPi+o477gCX/KjgCy+8gPvvvx9PPvkkOBFmt9shJ8nAUDHAdyLyBZd2hxsBtb7XRx0DfmDzJ0G8/1xgQPLB8wF8/kYIZes9sLU1w+NyIEAJgKHqv/QrGTjSDAQoAeZX6RDQGLC3ogr8yLFMfh3ptSD9SQYkA5IByYBkoA8G+GWZ/AuFO3fuRFj4F8lYwss9lfwoRU9mm5qa0B+2J3tcxy96D8fSm33+KWnWjRb2yRJd39synxj0Fn9vmJ7q2Scf4DQ0NCgvweZfbty6dStWr16Nd955R/n1Rj4RZl5SUlKQk5ODvLw8FBYWwmAwoL29XfmFyAO2d6K32HqKV9ZJBiQDh58Bfq9XRUWFMkby+/p4fOK7wfLz85X9OTc3F6mpqcq+ywmH999/X9n/+RHnLVu2oLa2VhkfePziMY7HDR7vIvf7vuZ5fOmpl/wodV+46Lbe/Eba535MnToVLNnZ2T25lXUjgAH+8ZeGpmY4/UK544tf1I0eHnUMhYD2RhUaK9VoqkpMGMvSXKtFS50bTbVVcHS2w+/zQk6SgbHCAD8CGVRp4deY0GZzgI/vZPJrrKx92U/JgGRAMjAQBiT2iDHAiZbXX39duSuJH8Vj4TsYXnzxxYPquD5S+MStpyA58cPY559/vk98pK3w/Msvv6y8/J2xfJLWk30+kQzrR5bhmBkbWd/bPJ8UxmO/Nzvsl3/hkRNc/A4g/iW4f//73/j1r3+tPB7Fv97I77nhu7x+9rOfKe/2Yt8rV64EY3viit8L1lNssk4yIBkYGgb4IgEntCLHAd5/eezk931NmzYNd911F77yla8od3Ky3s9//nP86le/Aj/q/Pnnn4PHB06MMYax/MuPsY5XPL701HNOxLGvWKU3vxs2bOg2X1RUBP7xDRZ+x1l3g5wZUQzw4456gxEBrYmSX7peYxdCIC3bgLyJZkXyJ5mRP8lyQCbSPEu4Lmo+jMudYEZ2oREqjRPVe0rR0dIEr9sFOUkGxhIDQaGGl5Jfar0JWp0eQogR0X352OOIWE2jP0jZQ8mAZEAycDgZ4Efy3njjDeURHb4ziX+FMCx8tSo831PJ7T3FxvUsPWHiqWMbvdmPx05vuoNtn+2FhX0GAgHwy4Z5nvvBj0vxC0m5ZD2u/3/2zgOwiyL745/9tfzSeyVAKKF3UBBREbGdih3Ohr33rmc561nvb6/Y7jxPsZ0KCoIU6R2SEAghIb33Xn7t/+YXAiEmJKFI282+7OzMe2/efHdnZufNzv7aI5WuZHTSEdAROHwQ2Ft91TSN5vqNbIpXtQGKVFiRqtfquC+kZEXtH3YVvy/6WssoPc3KNU1zL+9UbZWmHRkDN/TtDwgYDBomkxmX0YzTYPpDenOE0QgDR3px7hR/br86kNumKwrg1ukB3HxlADddFcCNcrzhigCuvzyAa4Wu+WsA04WunBbAFVMDuOzSAC692J8x473EkeagsrSYulq17NHWnI1+1BE4JhBwYsCmmTFIvVN9wpFSaN35daRcKd3OowYBtVRIvQ2hSL3xoUiFs7Oz3UsF1C+ipaWluZccqPiWpH5O9qgB4tgriF7iQ4hAfn4+asleQ0MDYWFh7mUuaqlL//796dev365zFdea1C8UtmW6+iW0jmRb62o+V3KxsbHufPemv5m/5VHZrKhl3N7CwcHBbZnv/iW3vcm1TlN59unTB7U8KCQkBLX8SX24/sQTT+SUU05BfSRbDTTV2yFqCZRaXqTyVm9XKF1KXh1bkkpv0zg9UkdAR+CQIGAymejZs6e7bXkggUwAABAASURBVGquq6ruqrqv6r16Rlm2bJn77S7l9FY8J510EqodGDp0KGp5pOJT7YSq+0pWtXeKrzOk2ue2Cq7ayc7IN/O0l6+yqy39etyRi4BBHJcmkwGXwbjz1x3bLotm0AiNNNNvoJXRw60MHWRmYH8TA/qZGDTAzJCBZoYNtrjjYmONxPY1Sj0w07+fmT59jPTqbZTnBTNDBlmJ6mHC08fp/t6XWvKo+j6Ols1Ri6sum4LNq9i2Zg1xW3MorqrDfrSU7xgrh9Nhx95QR0NVWaepsbYSh60Rl9PZLlouqXcOzYQmXmWj0dAu3+GWcORYerghp9uzjwjoYmqpUPNr+2oZkCK1HEB9N0ctFVA0f/78NpdRpaen6wDqCOgI7CMCXl5e8uDaj0mTJqGWuShSH2S/6KKLdp2ruNakBm5tZakcP0pWfQS6tUxH5xdccAFTpkxxf0BaDdLa0j9s2LA27Wq2ubP5qsFgW/rVQLUjO1umq3zPPvtsRowY4f54/fHHH+/+5Ub1C45qydPUqVPdb4B99dVX7qWQatmTyvu8885D4aSotc1qCVVbtulxOgI6AocGAdVOtmwjVRug6v65557rdnCrpcrPPPMM//3vf92/8KXSn376affS5+nTpzNu3Dh3+zB8+HDOOecc949eXHjhhe62TvF2RO0tP1SOtI5kW6artqatfNvTf2jQ1nM9EAhomobRIENaTRxg7O0NPhdqczic1NU7KChrIKuwjszCWrKL6ygob6C8xkZuSb07TsUXVzRSVNFARmENGQW1FJbVY3e4UDr25hhQ+Ryx1FiMq3gZGz9/mf/93z/5aOZKtmaXoi/sPDKvqKOxnvqKYipyUinPSekUVRdmYaurxOnY2xuNGi6pc5qQQerg3tE5fFKlpTh8jNEt0RE4FhBQr9yrGaLWpOKbqXVa87lKPxYw0suoI3CwENA0DU3TMMiDcmdJ0zTa2jRN65Ke1vlpWpO8ph0c/c35adqB1a9pmhtDTWuy3yizfr6+vowQp9hVV12F+lU45dxTH87+9ttveemll9zOfPUWq4prtksdNU1D33QEdAQOLwQ0TXO3berNLvV2uvpm1z//+U93Pa6trXU77u+77z6uvvpqlDNJ/cCFagea67Smae42Qp13lTRNo61N0zS3TZ3Vp2lt82ta2/rRt6MAAXVtFe2lKC4XsuOUfzZxYjXYnTQ0KnLQaHNis7toVHESrhdSYUUNNhf1jXY31TU2YrPZxDHg2EtGbSQdMVHKSejE5XS4y+h0SthVSUXmErbOvJ8fXr+frz75mN82llBYrn/o/3C/rEazRa6jnYr8dMozkylN37pXqshOoa68GIPZimYwdlC8DupbB9KHIll3fh0K1PU8j2kE1FIh9TaEIvXGhyIVVq/iqwGkoh49eqDiWpN6wDymwdMLryOwjwiopTTN9Uktn9lHNbpYOwhYLBb3MshRo0Zx+umnc9ppp7nf/vDx8UEt9VYfmV6yZAm///476ocC1HfX1MC6HXXtRqsBS6PdTpkMwGsaGnC4H8rVg3q7InqCjoCOQBcQcDgcqKWNavmyqq/q4/fr1693/4qjeitMva2p6req52PGjHH/AqSHh0enc9AZdQQOJQIuXG7Hl+pLHOL8soujSzm3bHJUzjC7xNncDjCX2wmm4prOneLwcoiDzCbOMhuq/1JOoUNZlj83b+lnnXactnrsjfWChU36X5eg+edaoefWdQQMRhMGoxlN/tRyxrqyQvZGjsYGt9PLaPZwH7ue4+EtoTu/Du/ro1t3FCJw3HHH7VrKpF7JV6Rez1dvTahvZShS389p+fp+czgmJuYoREQvko7AwUdALcFprkftLWM8+FYcGzl4e3u7f+lRvRXy6KOPuts79dbqt99+y/PPP88XX3zhdoCpn6fvKiJ2GZhX1teTWlhIfkUFDWr2/chzgHW12Dq/jsCfhkBjYyPK8fXll1+6f8FRHdXbXueffz4PPfQQ1113nfttLzVR96cZpWekI3CAEHA5xWEjJD4ut/PGLmHl4LI7nLjJCTYH2MUBZtvpEFPpNjlX/Y/d7sAm8Q7pi1zS9xwgsw5zNZrY54dfz4kMuuwNLrr/DS6/4UZOHxVMWIBF0vT9sEZAM2Dx9iOwR38sXn4dmuodEoVPeHcM4jTTNK1D/iONQXd+HWlXTLf3iEeg5Sv7RqMRRSpOvR2hHjgVVVZWouJak6YdfY3QEX9B9QLsIwJ/rpimabvqlKbp9YiDvGma5m7b/Pz8UI79yy67jLvvvhs1gFaD65kzZ/LCCy+g3gajE5uapW+w2ymsriazrIwaCedLOKW4mFI5NsiA/diahe8EaDqLjsA+IKCc0uoHK2pqalDf67v33ntRy5lVPVZvn6tnFk3T29B9gFYXOQwQUH2J6iuU30r8XjQflTNMhcUHhuJxuFziHAOHJKi4XeSSOHGQOSVe8XWlSLbSFMrWfcycGU/x8XP376Y33+Szb1exLXcz2QmzWf3cA3zz3BvM+mYJyeVQbYPa/PVk/XY/s969n++/+C/rdjgp37GW1IUf8/HzD/DxJ2/w1Uf/xzzR+6XQx8+9zKcv/MLG5ALKxEiX00Fp/Cesm3k/nwj/T8L/40evscuO99/j00XJZBRVC3fbe13hJnIWPcwvHzzMD+Ic35CuUV6jeBtwuYrIWf4Byz5uUa7nXuKTf/zMhqR8saEB3DwfCs8zYsOnrPh9HhsWfc18sWf+nOUkpFcpZTodBARMHp74hEXjGRCCyerVZg7K2aWcZF5BEXj6h6BpR2c7b1Cea9XRdYXq6urcrzuqB9iuyCne/ZFV8mqN9b7ke6hlld3Khq6SklPUVTnFr66tIhXuKqk8FXVVTvErOUUq3FVS1/ZIlVX3dpfLKwO2ahm4ZWZmon6NrqSkBEU5OTnupUJ706muraKu5qn4Fc6KVLirpOQUdVVO8Ss5RSrcVVJyR9q9oexV1NWyKn67DO6d8iSmwl0llaeirsop/iMR50Nts/oFSYVdV0hdX/U21L7INpf3UMiqga96O1W9haqWcHd0j6o2KjAw0P2h7OZfhFMfrjaZTGRkZFBaWtrmQ1jLSDXAUI6vEhmMK6qx2fCyWpHJeYqk/cwtL6dU0holXtnTUvawDDttUJdDdnwyGxakkF3ZgBo/OG11Eh1PfPI2FqQUU9lQRXl2PDvW/8bW7EoKFVOXC6RQKqVo23o2/u9//CKkvt/UFv2+YiUJSUmsmTuX3xTfrDn8b+lW4rLKqGqopjh1IRuWzueXeZvYml9LmfrUi7ssueQkJLN+fhLZFbmkb9tA4tz5JKZVUNDS5toiqjMTWTQ/kRUrNpK0bRlzf52NsmXWL7+ydEs+WWU12OqLyE1YwOrffmfu/O2klddTrcrtkAxLU0lOTmbO2hR2bF/PhtW/ueWVjj/QrF/E/i1syiyjVuSdQvreMQKapqGWN/bq1cv9C46q3qofxwgJCZEBrou9tXOqXVOfcFDtQ3R0tHvwpNorFb+v7dWhkFX9p0JK2b638raVpsq5rzY3y7alt6O4/ZVVZVY6OsqndbqSOdSyKn91vTpDLvF4ORWJc0v1LRJEHrXc5HZ4SXyzo0vxiY/L7QRTfLvCcuIUIZdQZ/LE5cRWtoPC5JVsWjKHLVtTyS2sxNZQJ1REZVE2mQmZVFQWUJG/lawFs4lfsIwt8TsoqoMGacZtVdlUbJ/F1hWzSNiwkexSF3Wl2RSnrGHtwtmsXRtPcnoBtaKzoXQHhdtWs3bBXNZv2MKOnFIacVKdt5bsuFlufrcNRVWSfy2VWavJ3PQLaxfPJykli8J2vuNlq8ppsmHlLDaLDVnSfdfZGmmoyKQkcR5JK9axLSGd0oZ66qpzKEvbxLYFc4gXG1Jzimhw1VCWsYr0NWLvgp9Z9/tcNiyew/oFs9mSlE5eqTjIOgWoztRVBAwmMx7e/jQ7tqRx/oMKt4MstJs4voIxW73/kL63CFUfWrcNeztX7YZqJ/eljVUyyhZV7/eWh0pTz6CKtyUZlIIymUXtKqkBu6Kuyil+JadIhRV1ltRDspJT1FmZZr4jUVbZrsqqSIW7SuraKuqqnOJXeSpSuKnzrpCSU3SsyXYFo2ZehVNubi6LFy92f2PDKgM6Rerhft26dW5HWDNv66NqOFTFbx3fmXOVr5rV7Qxvax5dtozWmLR3XlVVxb7irK6v6hjKZWDfnv724vcnX132z7m+qlM+Eq+vxWJx/5qb+uaP+r5XZ/sYdV+phw/1PUP1Nsmtt96K+uXInj17qui9ks3hoKq+ngyZHKiUo7e0k31CQwn188MuA5WU0lKy5TmmWibm7MKrnIp7VXioE+3iESpexfLPfuTd+2azMrucArHJXlNCyapP+NeP33Pf7C1kleewY8W/mPvufcxckUW8YhK+ru31wp5Mwnfv8sG0adwoNK0deuLFF/nXN9/xulybexXP1Tcx7emZfLwsldyqXLb8/BDv/v0ebrrjI2ZuKCRVeaQc4lYqWcWqz3/inXu+ZVn6GnGcvccXt9zNF/PTicuX7Jv3wkTyF3/Bw3d9wQsvvM933z3Lbbddi7Jn+o238/TMdSxJLaCufDOr/3Ufr973OLfc9RPz0kpxqxFnIClz+OGHH7jlzV+YN+tt3n/1Pre80vEHuuoGpj31FTOWpFAsNojLUf7re0cIqOWM6k3NCy+8EFU/1XNGZWWl+5cdyzvoj9SEnXpDTLUP48ePd79t21nZtvqzQyWrlnmqwZxqt9qya29xB8LmioqKTj9nNNvSnO++yqprd6TKquesju5rd7oL8UM5xdElJGHxYbGbXO5ws4PL7QBTPOI1VzzqXB0VKR51f7jUiVvx3v+5nA7qUuexddkPfPdrMraef2Hc1c9x499fF3qQCy84jaGiouMFacLU5m6Q2O6EDD2f8U++xrSbr2DiicE4nQtYv3Qp61Zup1I4drWBmvBHjaPvGbdwwxP/x0UXDGV4YDKuFe+zSZxoCV16A6uSysyVbJ35D1avsVAZPJ2//P01rrz/Ns47qxc9XAtJWraUtSuS3TbYxQ4ox+VKYOvvv7B+2UoywD1BIQd9P5gIyMSGtzi3fMK6o8lf66zMXr4ExQzC4hPQOqnD884+Cza3V6qt2dc2R41D1XOeqvfN+to7qrFUa+MN6kE2ICCAgC6QmsVV3/RQH7LtipzibZZV8uq8K3SsySpsFE6KVLirpK6toq7KKX6VpyKFuTrvCik5RbpsQIf1StUh9cCiPiobFRXlXhJ0/vnnoyr21q1bUQ+hAe3UTXVtzWZzh3m0Ja/yVdeorbSO4nTZgE5jvj9YqQ8Iq7dj/P39O51fwM57ReWrZu6bz7ty1GUDOo33/mClnNxH6vVVPxgQHByMos62881YKX4l1717dyZMmIB6Q6T1g0nzuZqVV298FYoTObtcHpblwS3E15cegYF4S9sX6eNDL3GCqXu9uKGBbcV+9Hw9AAAQAElEQVTFlFRXUy9hZ2dn5Jsz+1OPMqKSWXinOOocdgdq/KRiTF5BBB13JZefM4V/nNWXaH8PXE5Jd9hxCJP4+fbBSg+R6cugKTdy7Wef8ZbQZy8/yAu3nkPk+Ms59aYn+afEfST0+H33cvl5p3Pb45dxwekXM87nDG6+fBJnntCbIMnc6LQTGmInonsdv8RvZ604qkQ5SFpTWUwS7MPAsSdw8mVj2JiSxLrtOyjBgZ1S0ndsIH7zKoZecDyTr7yOc06/icf/Op4zLj4f7zNv5rJJAxjfS2abRZ9LyhwaUk73Htls3JzPdrenTXKT6+oQcpp9CRh9GdPueoHPPvtY6P94+vYzuWJsEOfe9HfufekzPvvwbT579GKuObE3wSJqFtL3jhFQn1tQ/Y6qp6quqzqrnkU8PT1R8QEBAe22kYpXyShZReq8s7IBbeg9VLKqTdE0ba/PYG3Zq+K6aPMeWB6Jsmppe2fuDYVNazoQskqHul4d39lNHC6XOL6kPVXOLLsT1De/VJviUHHi1ZJmWeJwt7kqzi7tjV2YHXJ0KB43SbrEKV1NWjv676S2Mo26qkwckkFRXgGFxSXUmsy4TD0I7T2c4y4ZS1RUIJ4dqWovXSaDLEL+otMjqjvBEZEMkbL6ZlfQkFeFWlDY5HhSCjS8fPzxFjIJf2jkMILDBuKSNr6wsoKiKjWzofg6Ium5qnOpzcsjc5uD2sgoPPt1o7vo9PaPxkfGNd37OrBWZFKbnk1uOdQ3Kp3+aNoQ+p95B2fd/QrXPfYqU84+kWExvipRp4OIgEUcXJ6BoXgFhWOyWHfl5CH3gorz9A/FaPHYFd/ZQFfHo6reqnZDHVu3Cx2dq+dJTdPozDhWjaVal8GgljCozLtKauCtqKtyil/JKWNUuKt0pMoqu7taVsWv5BSpcFdJXVtFXZVT/CpPRSrcVVJyiroqp/jVfXEsyarZRbXccceOHag3ItSvJykymUxkZWW5Z/5cMhBQ2LQmxXOkXV91bRW1LktnzpWcalw7w9ua50iUVddXDUJal6Uz56q8ijrD25rnaK2DagZfLbNTpGabmst9IMqrHFnN+jp7VNdX0zT2RbbZ5iNNVtXfZpvVA496q0QNjls/mDSfq7e4isXxVVxTg1rq6CeD72AfHwLlaDEY8PPwIEKcYZEBATiNRrKFL6e8nIraWvcAQ7Wdzbrcx5pCKtM3suDXX1BvDzXT0g3bSC1upKEqh2xx6mxcmEpOVQM1NGKrLSAnfj7bk5NILcW9/KSxPJuCpGX8Nnf2Tj3qbaSNbEgqotRpw66WNCZsZ+0vG0nY+AtLl/7AD7Pn8sPyJBKyi6hsKCN7+1ayC7eQWZXI2oVzmL90PQtTy6iyG7CYTXi4bNTnppCVXUB8VhXb1i1kxfwF/Dx7BSuW/cymbUmkiD317tGMDVtdIbnxv7F9j3hVapP8CyFiyDjGXn45FwldPmUS55w4mIDeY4g94SzOl7i/Cp0xcSKjBvdjwhmjGNp/BL28BjJ+dCz9Y4LwEi1GIb/IAML7hkDmVkozM8mphUYZQEqS7IojmPBBwxl0+ij8K9YIz2aSCxuoK0xhW34Fy2rDGHPqIE4+eSyD+53AGaN7M2DEUDwHjGdUbDi9gi2ip2kP6u5Jj4FeVK1KJ39zASUS7S6uHA1mT7yiRzHypHO4/PK/Cl3A2RMGMqaXD0OkTBPPvZzLp17E5ZOHc1yvYLyVjJC+d4yApmmoNqZlW6bOW9bflmkdhY9EWVVWTdPYl35UtXFKXh07wqZ1upI5lLLqWrW2qaNzJaNsVseOeFunK5n9lVWYqevU8Z3dxOESJ5ZTSHxXyNyDkFPIgV1ObEKq32kip7sfUfHq3CECbnI7v1woHS4JN2nt6L+GSTkdPL3xlbwbchLJjlvMpmULhNaSkVWAPSwEk4cFU0eq2kv38MAo8h4aGHz98PT2JQIX1soGnNKfNYhcc1OtSdgiDg6z2QPxQokjLBJPn3DUViOTR7WNiluddUAyPqG6mJqSYjKLodZeTHVJIjukXIlrNpGanku1AexVFdjKKqisA/VjAiBOFy2CsP4T6H/SeRx32rkMHhBDRJDY00GWevL+IWCUa271DcQvMgb1ppe6/oo8A8LwDonCJPeowWjqciZdHY+qemsymf7Q17RuI9o6t1gsbvtU29FWess4ZZebucU/Q4uwHtQR0BH4kxFIT09n+/bt7k60T58+HH/88W4KCQlxO77Wrl3rXg75J5ulZ6cjcNQhEBcXxzfffOMmVecOuwLqBv0BAfXWV2pRESW1tW4nYffgYIK9vDAKp3p4N8jg1Mdspn9oKEEy410lD+IpJSXkV1SgXsH/g/MrP47M397lnluvY+rUqbvoyXe+ZfaWaipyVrLskx9494HZrMipoJAaqos3sfKju/jhe+FJhop6qNmxnE1fP82dN1+9U8f1cnyft7+NJ9leTUPxSpZ/+gP/d/17fPb+9TzxhOR19c1MffobPl0eT0Z5Ckt//JJlm/7L4ux/8/p9N3Hn429x51cr2DRXZH74XsJrJDyTJcvi+GRxDt+9fj/P3Xkv06c/x3NPX80H389k1jYoF3ugWgYfcaz69B6xs2W8AHWg94g++PcfxSVV8YTkJbNCPFLVzR6p5rzCegnPEC72/JXQwrUsj6+lOn4VG2si+KXHbYwdHMGICDrcfHv3ptvw4+j221bq14jzTCTqhPRdR0BHQEdgXxFwut/ucmF3IY4YJ26Hl80mRzs2m136DpnAkHO7XY52OZewWvprd9jczjDlALOL08spzjDlAOuMHZrBSHDsSUTHjKWHy4FXzlLSf32Lr56+i0+F/vvRx8zfWEJRhfu1qM6oPHx4qiupqaki0+WkNmkOqd+9xAwp04ynH2fmp9+zTPrNEvXa2eFj8TFvicXLz7280cMnQPxeBiENb7UcMjTaHT7aATIc7QXUy6cjcDgjEB8fT3Z2Nuptr4KCgp1vEfyAehtCvRUxb9489xtgh3MZDqRtui4dgYOFgHKEOGXGtZkOVj663gOPgLpmDrl26hoiDq6WOcj4hUYZoDhkgCKjFupraqgTZ9mezq96EUkmYUkKq2abOfXaZ/j722/z9iv3cMspgQwJdeBUinDStHzP6c7GJbPmLneczT3oaeIBbxnADL3gYV567T0+/VT0vHoDt0zcjHfNBpavLqG6xiZ6tuIwJuPo9QhTbniJNx47n6mlizBsTCKhsDeDJl3MCUMvYULUX7n1+Td4+bGbeP6sPkT5mlBlxdOXwDFnM37cEK48MZIptz7HAy//g/feuIkHLjoPf28/FiZvR30LjZoi6ksK2dJwOpbgERzXF7xlYl0KfeB3zQcv7wjGnRCBj7+BxOQSapteP9udl5unp/BMxFlQxnf/N4O3f9hMZaOVi04YSIivJ+K33M3fXkgLwyugL8dPqcKvRwXbZBBVpy5le/x6vI6AjoCOwF4QUM28U5w0qo1VziuD5sRkcGI0uFBhkL7AYUeTdt+ouVDkcjpQZJBzgwE0TVKdSJxL/gnRiU0zoPkMJOqEyzjjsX9y2d9e4cqbb+L8yf0IC/KkMjOfjDmryS6wU+3rg29fMHl3Qu9hxOKSMtJvMr2m3MPVD7/URI+8wjV/e5VrH7ub86ZOpH8A+FoOI6OPUVM0oxGzpzdewRH4RfQUinF/5N7k4XlMIGI4Jkp5ZBVSt/YYQEB97DovLw+13FGFTznlFOwygEtISEBRZGQk6k2w7du37/pFNPfA7xjARi+ijoCOgI6AQsBoMBDg6YmHPKjVNTSgfumxurFRHFVNAw67OMRq5Dy/shK1rJW6OqwOB0aJd8hxV5tpF49JaTKb00tZURrOqNOncPHll3DJBROZ0M+Hbn4qt86T+hhsQHg0MX5+hHt74SXPi1ZzGmXlOaRn1ooPTkZGavBk9Sao/zmMmyx5nTOWE33SsVYWk1cdTES/4fSMHEFv/5FMOOcippwxnnMHhEp5TW5DDGZPvHoMoldMFGN6+zPkxHOYNOVcpl56EpMmnUJ3TNSt3Uh2cS2FhflU5uWQ73c8nhH9EDV4NqnhwG8WeWgOoMfInvjYHVQsTaa4qo6aPTJSPOF0H3EmUUEGzDnz2FRqxeofzV/EuEBPM53bfPDwCqPfBB+sPrWkbcimvLoRW+eEdS4dAR0BHYFWCMh0xs43tsSHhYdZw9PD6CarxYjZZBDnFljMBqwSr8hkNGCSeDef1YzZbAIMuPuXVpMxktD2Lnx15TW4rEGETDiPwZPO4/iJpzJm7CCiAn0x1jdQXlhMTYOG0+qBR4jkYGlWpfq7Kmy11VTngL0zr7/WVFMv/EVSyIZgH0yBPviKOpPQH3ZRX1dTKBNHxe4kf29f/Lx93OGO/2ngHYxXYBDRQeBpDcYnfCh9pIwjTpUyTv4Lx08+jYEDoogIMmEQ9o51HrMcf1rBNXFUGkwWuXSR+HXr4yYPnwAM+7Dc8U8z+gBmZDiAunRVOgI6Ap1EoLy8nOYljQEBARx33HGEhobuklaOr/79+2OQwV9qairbtm3DKQO6XQx6QEdAR0BH4ChHwMNkondICP4eHlTV1JBcVER+dTU2GUjI8zoN4uAqrq1li0wk5BYUoElauMWCn5CmabvRqRfn17ZkkswmVg6XwUa0lTCf3cldDtXsoHjT13x8583cM/U6rrvtBf5vbj4bcltq6o/Veir9+vkSHu6NyTOIkMEmfKJa8uxD2GpFlNKvooqx85ayJa2K+B35lGSlYu8VjU9kOMGi1iR00Ha5HsTG4ptXR8DMFaSVVJPfOjMPP+h3DhNOCue2czKIGDeZmH4jGS+DOl9za+b2z42SV3DfgbhqGsldsgK3o7N9dj1FR0BH4IhG4OAb736Wlj7EaDTg6+VBgJ+nkBd+Pp54e1rx8LDg423F39cTPyFPTw+Z4PDAz094fL3wFB4MJkBrcoDR8eaSvqpk06+kb1hMUhmIDx+zTwB+MdIfefkS4ucBscF4+liQFr6VQpec51BXmEfOSqgXeYlof5eykZ9DmfDHSz9YMbAbXv0iiBKJP+oGl0zUlBTEUVq4GU3TiInoRo+wSOHuxK4JT0R/Qvv2Y0Ksi+DsLVRuTkKVsco9S9GAy1lE9tKf2bp4YVP8EbiyU0p5VO5ewREEdu/nJrO331FZxrYKZWgrUo/TEdAROLgIqCWOc+bMISAggNGjR2MyqY50d56apsmAKZyzzjqLkpIS1qxZ4152s5tDD+kI6AjoCBzdCBikHfQwmwn39SXazw97YyOZMnGwRdrEfHF6pZWWkpSbS1lxMV4yuIj28SHY3x9fOXqI08RgaH7EkcGDyykP+fKgLzrV87qirqMnTjS2s3nuHOZ/vArT2Q9wxUuf8v4bz/H4ZVGMj22pUeVgcA8mUEH1zyDp7rAc93n3AK0fvUeEMfIvdWSVbCcuLp+sVAMx0SFEhvuonDi4W5MNMcO9UbG7DAAAEABJREFUGHZWDgkp+WzfUf3HLDUD6hKoJUVoBjQhQ1fLb/SCkOPpFVHNKL+ZJGWW0Pwjk3/M8CiJ0YuhI6AjcHAQkK6grt5OblENcdtL2LxD+pD0cpIzK9ieVUFKVjkpmeWkZZWRnl1GRnY5mTllZAnlyHlOTik5OSVCRVRV1WK3OzpppxOXK42CrT+w9J37+frl+/nklRf514c/sjEjFGvMyZxxyThionoQHjmY/qddSK9QG85tP7LsnYeFfx6/r8jDdZz0YQFtZCn9G9vmkvK/V/nk+Qf5ZMaX/J5QLV3FxYwffxxjh0Shml5FStrldJCx5FMWz7ifT//xMD/8lEBK7SB6nP0ww4f3p09YM6fi3hsJn+aPX8+xDJz6MMeNsRJUqWzeWcbn/yb6X2Tuwq1syxUM9qZKT/vTETAYTRjNFjdp0j//6QYcogwNhyhfPVsdgWMWgXIZvGVmZrJ161bU8sYhQ4awe5C2G5bg4GAmTpwoHaaLlJQUcmWQp34dcjeHHtIR0BHQETg6EVCl0jQNk9FIgKcnEeIACxSHVn1DA5llZWQIZYoTrEjIJHFBFgsRAQEECnl7e7t/pU3TNKUGaWDB0wuf+gYCCkuorLJT456Vbkre838jTmctdXVObDW12CvLKCl0UFOtuOzyr4i8bTmkrK/Dd/SZjL/kAi469wSOC/Ym7E95ojIBIYTHRtBnjAeV8YvZmJjH+sae9I0KoHuQRdIP9m6UDEIIGxhG35M9qdqcQl5yHkUS2y6skrZPu8EMXt3pHh3AkJ41ZCdlkJfetDxnn/TpQjoCOgLHLAIumQJptNVRWFxIwtZtxCVsJi4+ns2bE9icuJnExAS2JMazdUsCSULbkhJI3tpE25PiSdkmTqJt8aQmxZGXtY3a6hI8rF4ygW1GU57+9pCVNM+wGPxCI/DT6nCJDQ12A43GcIIHnUD/sScwelgPQv0C8Q3sRfjwsxg47jhi+0e6+bFZMQf1IWriZAaeNJkBMm6IDACruTlDFzjsOG31NDQImYPx6T6cESefzZih/egd7tvMuOvotDdib6hz8xsDhxA+8ExGTTyHPr0iZBLJC80zmvDBY+l3/PEMGxBFsK8nnt4R+PaaTOzoyfQXG6TLERs8sAb0JmzEOQw64Xj6DYzaabPorm8U/QasETEERPcmWLAK7jmK7iNOYviJw4iO9MdnVxl2maYH/iQElMNLMxjl3hXStD8p10OfzZ/yqHboi6lboCNw+CCgvvOVnJwsAywnMTExxMbGytjsj1UxICCAMWPGuJdDlovDrHmZ5OFTEt2Sg4yArl5H4JhHQNM0PMSxFSTOr34hIQRIuKKqiuSCAvKKxQlSW0s3cY5FBgYSFBSEv78/Xl5emM1mNG3nw5zJDDKZEFVRSZ+4rTKT30CR25nVFryVMptfSGmxnRrJoz57O1viGsjLa8kbJYOdwYQEe+LjXUBDVTLJCxso3NaS5+CGfcIiCQkNwzT7czaIM+7nqAn0i/Chj8/Bzbeldp9efYgYPoqo9eupkcmczZJYK3Qw9tCYEfQdfh7VGzZTuWXrwchC16kjoCNwDCDgdFVSVpZC0uYlxK35hQ0rfmTDyp/YqGjVLDatbqK4NbOJX/Mz8Wt/JmFdE22Wo5vW/8LWuF8pLkwRZ1UIVi9v6RNM7aKnGcwEj7iR4y9/gxv/3pJek/PrOPuCkbuXJVpCMYScxMjpD3Ohm1fxXM8lt97EuDPeYNqdb3DJ9Cs5rhcEeO3MUjPCwLPpe/Ejom+n/nvv4/qp4xjYLRDPnWzNB+XwiDnleibdupNX8rn8+hs4fWQwYf4WsISgBU9gxFUPcaHSM+0EBkUHERQxmu5iw3l3vMGlV0/nuN4Q6K20ekh/G0b0Sbdy8o27dTaV9XWx6X4uuEwcekGhDJx0Cyfd+DQ3PHk9E8bE0M1HyeukI/DnIWD487LSc9IR2BcEjj6ZjRs3kp6ezhlnnEH37t2lw9DaLKSmaW6n2PDhw+nRowfz5s0jKysLfdMR0BHQETiWENA0DbPJhK+nJz0DAugvjq4Ao5EIOe8lDq8wcWwFSZyfnx9Wq9U9CNG0Fu2qSZ7OQ8YRO9LCwL5zmfPWnTx2883cfM8rvPVbIZuUY8skT+BB4+gzyoMBsb8y5527ePyVz3n8t2Iao+z4RCjErfIvll4jw+l3Qg6/zniYJ25+n4ef205273pcsZLcmd3oAcF9iexbToj/f/nPU7dx39Pv8fAvoqe8YacGoxyDCYvoS0RYAKu+eJoX73uaux/6hUXZFRT4hGGNjmXAYBMnDQvh5H798Rc8WpRa5Lu416RTtnUe/37xP3w35yuWlf7MO5//xtzlOygRVeq9Nzns3rUwvAKGM3bKcHqNisS1O6XDUE3GGpLmvc9Ln//OL199R/kv7/Kf37aybEdNm7KaTy+8Y05k3EQf+vZXPyjQJpseqSOgI6AjsFcELFYvAoLD6NYrlpgBQ+k9ZOQ+UR+R6zVgGNG9++EfHIrZw3Ov+WoGEwajGZNMxuxJRoxGA7vbbglpBgxqSdouXiNG6QMNBrMchaT/MxigZTeHZnTL7NZtwqj0aqKPP26a6De0sKdJv7ZTpwZasw0mTDv1aBKntbRBsdG8aSJiwrDL5pZlNYktRjStJY8Jg0HOm8X1o47AHggcvBPDwVOta9YR0BFoiYD6VUf1C4/qA/Z1dXWoX3hUyx5b8rQVHjRoEOoD+Nv1X35sCx49TkdAR+AoR0DTNIwGA+oNsBAfH7cDTH0DrLs4wqJDQggWB5hyfHmK88fkHiC0erQxeIBXT3qOGsLxZw6kp58LD1sttbUNNNhc2JUvxWAB7x70HLmTx194jF5oQf0ZdsZZjBozgD5BJjyMoUQMGcDgs4bQXfHYTbgs3el1+hmMHD+UYd398PSLJnpoP0ZN6ks3Xw+8sWD2CqfbsMn0EydV3xALHn7d6T6iL2Mm9yDU7MRQL7ZoEh81lKGx/ZjUNwQ/qx+B3UfQd7TIhZnxM9RTW2cTe124BBPN7IUxfAD9YmPF+RWKr9VEpzZv4e02iFNH9WZ49wC8RMgghMuJ0wWNWgihA2IYdloMoaLTIgAZPHwI7HOq5DWM4d288LIoCR88fHvR78yzOeXiiZw5OZZe/lYpr1LWRF6h/ek2ULDpHUH3AHNTpPrvtONCQwsZSP+Y3pzW0xtPk4bdYcJkDSVy6GnE9h9EbBASLwKWQKzhgxhxxpmcfuYJnDGiGxHeFpo0Kls88Y8aTO9RpzNQyhQuvkyR0ncdAR0BHYFdCGiahsXDA98AmViI7km33v3p3nfQPlNU71hCu/XA2y8Qs8VjVz4HLLBXRRp4RxIYM4LhJ57G8IG96BG6t4ZPwzNsOJGDJrv5e3UP3fnW1l4z0RN1BI46BAxHXYn0AukIHKYIqKWL69ato7i4mICAAMaMGUOIDNw6Mrd37970799fZkgMqCWT2/RffuwIMj1dR0BH4ChEwCAOMKvFQrCvLwPCw+kVEeFuQwMDA/HaudRR8bRX9PBh05h8y0ze/XgmM2d+wifvPMI9Z4QzKmq3RPiwqU08HwnPa08z46FbuPmhj7jiwks4px/ikAKf3icy4tK/88YH/xI9wjPjFm655SNuOf8arpvQk+CeJ3Hitedz6z/PYXy0H+H44BM8nHHXvcH5F13Kuf1N+FuD6X3itVzy5Ew++EzyeuYO3pg2nhFn3so151/E/50rgzJxJPn0Hs+wS57k9fc/k7ye4d3/O5fTuvsTXl1EfUkRW+3nYg0bzQn9wdu6uxx7DYUNIeqEabxyy5libx+ChdkkhE8vgoZezLWvvcdrM8Wmf33IzKemcv1JfejmF8Wgv7zMBRdczw3jgwn1dUtg8gokeOw1TH/wFt57/TxOjwkkQunaSWGDL2TcX9/mlrNGcXJf352xYmvMOIZc9AT/fPdTKddM/v3RO/x92mjhCccrYDBjr/4n519yGVMGQKBnk5iHbwSxZ7/ILTf/jXdvPJEx4X40aTQKQxAxY6/kjDveZOqE3oxoaYSk6vuRi4BuuY7AgUTAaDJj9fbBLyiUwLBIgiO67TMFhkbiFxiC1csbo6mpTTyQtu5Vl2aAiOOJnXwjNz75f9w49UxOHRzZrohmMBE0/AaOu+wNrn/in5w+cSh9wtpl1xN0BI5aBKTmHLVl0wsmCNhsNioqKoiLi2Pp0mWsXL2GtevWs37DRtTyu/YoMTERRe2l7y1eySnaG097aZs3b97nfA93WeW4kkvCqFGjUG9zbdmyxV1WhdWmTZswGo306tXLTeoXHpsxUmk1NTWcffbZ7uWPVVVV7uupnGDq22EqvZm3s8dmrI40WYXZvtp8IGRVvVH1R9WjpcuWsX79ekpLS2lsbFSXVicdAR2Bg4yApmnuttJDZu/Vm16KLOIQU+2npmnsbdMMRgwmi8zQW7BYzJjNJkziNzG0ENuDx2zGYjJhMlnceRqFT3aQQYfBaBL5Jj0Wi8nNY5I23CjKNHe6EZNZ8tM0NGRzx5lb6NFQeRlNliZ7xBaz0YDSaxQ9ZslM05rlTLvyMpubdBalbSB50yxqo0PxjoogVHjNwt6pXTOg8jabjBiVvbuENHe80WxuskkwsuzikTSjGWWbqS0Zk0lsNGLQhG+XPtAMEidyJqOUTWP3JjaosprNFrkWQipPN48wudOa8hIYmvBzS2poSpfKy9RKn3CpvIwmkTNoyI6+6QjoCOgItIeApkl7cgAI0dFeHgc9XtpKzWDCJO2eyShtbQcNn+I1uNtQMwaD4ZCaftCx0TPQEWgHAYPL5cJut3eZlJzT6eyynMrrWJRVZVZl7yopOUVdlVP8alCultnl5uWRlZtHem4BaXklpOaVkZpfTmpBRbuUXlyNor3xtJem5BS1l763eCWnaG887aUpOUXtpe8tXskp2htPe2lKTlF76c3xuZWNNJh9CYkZgF9Ub9KKqtwYN8uqNK+wHigqbTTscW0qnRZ6DT3OnabCOworySqrI7u8fg++5rw6Oqo8FXXE11a6klPUVlpHcUpOUUd8baUrOUVtpXUUp+QUdcTXVrqSU6TSdki92ZFfxg6pR+k5hWTm5OOuX9nZ5Ofnu51gqu41k6q7iprPu3JU7eu+yio5RV3Jr5l3f/I9uLLt91OdydfhcKD4FKnwgSxvS33Nejs6KjuQrSO+ttKVrLq++5rvoZKV4tLaZlUWFd9Z0jTN/dBulAd9k3KCiNNEhdWDPF3axOHiGU7UsMnE9utPnyDwMHZJwSFldhl9sPhFMXRkL3p3D8JLrDEI6buOwP4i0Fb70FxPW9ffttqn1nHHmqzCSF0DdWyNRUfnSuZQyqpr1ZGNrdObbd4XWSXT1v3WOo+2zlvKNtugsNNJR0BH4M9HQNXjtuppe3HNdVbV4/Z42ovviqzS3xoNg1JcV1dHV0llrKircopfySlS4a6SklPUVTnFr+QUqXBXSckp6pwHlhYAABAASURBVKqc4ldyilS4q6TkFHVVTvEnJ29n06Y41LHBacTsH47NJ5xa7wgqPSMptSqKkqNOpdYjBAPdzkN4v0ZSLvWmxisSu08EpoBwHEYPUnaksXr1GvdbYOqtPFX3mkm1r6rhVd97a47r7FHV+32V3Z98j1bZhoYG1JuwilS4+Toc6vK2tKXZpo6Oh9rmfbmf27NZxbd+MPlzzn3wCR3J+Ovf5oIWSxr/nLz3P5ewoZcw/q9vcetZI5nQx2f/FeoadAR2IqAGMa3bJdVuthXfUVul0o9kWfVWtypDV+hILm/r696Zcu9PeRW+6rZTx87k1ZJHyTTLKhtUWCcdAR2BQ4OAGrN05dmwZf1tWa87E+6KrLKrNSIGNWNqtVrpKqlZ1n2VVXKKupqn4ldyilS4q6TkFHVVTvErOUUq3FVScoq6Kqf4lZwiFe4sqQH4KhmM18lgz+wXTJVHKNUewdSa/bEZPXFoZpyaAReKNDnqpD68q5N+H+z9HpD6IvXGoZmkHlmpM/lTI/Wq2iMEzSuABpud9Rs2UFpWtqs9VXVXtZWdrbst+fZHVr0Rs6/5HmpZtZytJQ6dCTfbvDdZi8WC4lPUkk+dK6xaxnUmT8Wzv7KapnEo8j1U5W0rX4Vh6weTP+1c6rPBZHYv5dtzed2fZsE+Z6QZjLiXrxgNdLDSZZ/z0AWPTQQ0TftDu2Q2m9E0zb1EVbV9XaEjUVa1S5p27JR3f6+Rqimqj+3KfaF4Vb4HQrZZj9Kl09GLgF6ywxcBo9H4h35D1fH2SLUXyKbqbns87cV3RVbZJdnssRtkQ2XcVVJyiroqp/g1TeNYk9U0bZ9w1jTN/cChcOsMVVZWkpef76YGzYLLO5h6ix8NJm/3gF0N3J2aDOLR0DcdAR2BriGgnGOq/jjcDjAPd72qN/vh8Ayk0WCloKjYvfxR/biBanBVO6dpmtvp0pn625Jnf2Q1TUPT/vx898fmZtmWGHQ23BlZNZhR16SZmnV3RraZt/WxWVbpbp3W0fmxKKtqW2usFA4qXicdAR2BwwMBTdPcDuGWbVhzPW1df1vytBc+EmVVP4Fs6theudqLVzIiuk/9fidk2x1LHAhZpaO9crUXr2Q0TfvDPdMef8v4AyWr9OByYXHUYbVX66RjoN8Df+I9YHTZ3WOOlnW7o7C7zsI+txsi2inZ5v5H8TeToTmgH48OBNRHvbdvT8HXzx+bVyi15gD3m17qLa+jo4R6KXQEDh8ElDPMoZmpM/vTIPXN2zeQ9IxM4uPj3UvsDh9LdUt0BHQEdASOFgT0cugI6AjoCOyJgIYL38ZSgupzddIx0O+BP/Ee8HDU7lkZD/Mz3fl1mF+gzpqn1rurX3V0iYDm4UONNdT9ppdT0y+xQKLvOgIHFQFVz+wGD2o91FezfdwzIGr5saqXBzVjXfmxi4Bech0BHQEdAR0BHQEdAdTzVlZWFpGREYwaOUInHQP9HvgT7wH1Xa2CggLUdyGPhOZI94wcCVepEzbW1taSkZFBfaMdl4c39WZfHAazSGpCe+7FOS4ykpz7TTmpUJLnoKGuDrvNhsvp3DMj/UxH4CAjcPio19z1rcHsg9PiTaPDRVZ2tvuB7PCx8di2JDQ0lP79+7spKEiclMc2HHrpdQR0BHQEdAR0BI4KBNSH+tXnJvz9/enWrZtOOgb6PfAn3gPqx7mqq6uPmLbEcMRYqhvaHgLu+LKyMjZs2EBJZS0Oo3WvSx03r3Sy6GvHftOK2S62rm2ksrSIhtpq7Hab2xb9n47AsYiACw27Zpb650F5bSNxcfEUFRUdi1AclmUePnw4l156qZtiY2MPSxt1o3QEdAR0BHQEdAR0BHQEdAR0BDpAQE/eRwR059c+Ane4iakPupksHjhNntgNlr2a5xdkIaybF+HRirwJ776TouXYAYWJjJINFfmQCE+Mpgayd2yjvKSQxvo69E1H4FhHwG7wwGHyRNVHVS+PdTwOl/Kra2E0Gt0fyFThw8Uu3Q4dAR0BHQEdAR0BHYF9QUCX0RHQEdAR6BoChq6x69yHKwIGgxGL2/ll7dD51a2XJ8OP8+WUk/2YeLIvE0/y45SddLIcFZ10ki8nTfBlwom+nCjH8XIcP96XE07wY+wJvowd50vsYC98A2wU5WRQVV6KrbEBfdMRONYRcBhM4oS2uuujwWg81uHQy68joCOgI6AjcDAR0HXrCOgI6AjoCOgI6Ah0CgHd+dUpmA5/Js2gYTGbwGjGqe19wN1vmBfnnB/AHdcEuun2awK4/eoAbhW6ZXoAN18VwE1XBnLDlQFcf0UA114ewDWXBXDVX5voimkB/HVqAGNP9iKkm5PKsmLqa2tw6Mse0TcdAQcmHAYzJrMZg8GgA6IjoCPwJyCgZ6EjoCOgI6AjoCOgI6AjoCOgI7A3BPSR2d7QOYLSNDSM4gBzaRoube+X1aC5ABd2h5Oy6kbyy+rJK62joLyeUjmvabBTXNkUlyvx5dU2ymts5JXVkVNSS2lVo8jL7nKKGtHlEhJ96r/EHtK9vmgzuYsfYe6HD/Dtvz5lTaqDkiPnG3yHFLtjKXOX04GtvoaaklwqclM7TXXlRdgb6pru+3YAU3UQqYOqPho0rR2ugxKtK9UR0BHQEdAR0BHQEdAR0BHYCwIuexn22gQcNZtwNmTgcjmE+3AYxYgZ+q4joCNwUBHYu5fkoGatKz+QCKgxtqbJQFsG3S5xhHWk2ykOK5vDRWWtndLKRnF2NaKcWhXi5Kqtd7idXcXi5CqubBAem5tKJFxc0UB5dQONNjt2uwOnQ3UYHeX256XbavKp3D6LrSt+In7tGjKLndQ2/nn56zkdGQi45P7H6aSurIiKnFTKs5Ipz9wLZW138zVUl8tDkjh991pMVQ81NE3bK5ee+OcioH58YNu2bShSPxDy5+au56YjoCOgI6AjoCOgI3BoEXDhshfhqN8mjq/VOGpXCW3AWZ+Cw1Yhj4V2ecZzHVoT9dx1BHQE9gGBzovozq/OY3XUcKpxvxr8KweY3emi0e6kodEhDi0nNpuQOMUa7S45d1Fvk6OElaOsQcINNofw2qlrbMRmt0lH0ZEj4KiBTS/IUYSAwWDE5OGJcmaVZ6dSmp4ktLVdKsvcJs6vNOwN9RjNHohni71v2t6T9dQ/HYFNmzbxzTffuCk5OflPz1/PUEdAR0BHQEdAR0BH4BAi4HLgqEvAUb0IV81CnEKOqnnYy37BVpuB3Vbvdn6pMdIhtHLfs9YldQR0BDpEQHd+dQjR0cfgcjnFaeVC/F445J9dnF1N5MTuENoZZxOnmHq7yy7pyvllEyeYOrfZ7eIkkw5EvfnlPLze/Dr6rpZeooOCgKahGYx4BYbjExolvixNHnic7ZLJYsW/W2+sfoEouYNik670oCLgEq+/wyHtlpDT6TyoeenKdQR0BHQEdAQODQJ6rjoCbSHgclTjaNiBqyEezZGMQSvFYGjA4MiGqt9oKF9GfVWyjG9s8ix4NLz9VY7THs+y17/gx9fn8nshFDe0hYwepyNwbCFgUAMCuzgzukpKTg0guiqn+I9FWVVmVfaukpJT1JGcGtR19tZV+pzi4FLjP3V0O8BkLGgXJ5d6E0z8X+IEAxVujhM/185zJw5hUPHq6BI9nc3XzWergfJUMhNXEb9i4W7asJ749BLKa3avUawvTqQgqYknPSOVvKw08lYuYtvWVNILK6RzqqM6N56c+CYepW/Lxnh25LiornPn1uKfQ8J/5I9fsVJsSCGvqIo6WvIsk/g4sjJ2UJC1jXTJNz0lk8Lyasm3lPLtG8loaf/OcFpGPmVSRBlnS376flgjoGl4BobhExKN0cOKJs6wtuw1GE1YvP3wi+yFh0+A21HWFl97caq+dVR/20p3qgoqSttK6yhO5amoI7620lW+R6OsY6fTS5VPhZvLrs73t7wt9TXr7eio8pXLS0d8baUrWWXzvuZ7qGRVeVvbrMqi4nU6oAjoynQE9hmBttqH5nrauv621T61jjuSZZXtrcvT0bnCSIGvjh3xtk5XModSdn/Kuy+ySkbdb+rYGouOzpWMklWYqbDCbW/kclThrE/H5cyV5zhxfBkb5GgXR1gFWv12bJXr3c6v+vp6Geeo8cDetB3qtHopRyFZazaTvCaVzFqo+4PJdcKTS+ritSQs3sr2aqix72l3Q0U2hYk/sWzhT/z0Uzu0aBGztiSyduFC1rh5ZgnvWlZsyKEIFw2VWeRsXcOsWbNYGp9O6i4PWwM1JTvIWDOL5PR0oaZwXHJLHmVPA7iKyF6bSPKKeDIKM4hb/jtLmvNaEs/qlCJqJK/S7LUkrZknea0hPq2UIhFVGmgoojQtlTWztpAux/S0OJSt89w62irXEpasTiFDxmu1rTBx69P/dRkBVQc7qrMt01W9VZl0VU7p6Iqsq40BuUEpqKuro6uk5BR1VU7xKzlFKtxVUnKKuiqn+JWcIhXuKik5RV2VU/xKTpEKd5WUnKKO5BobdzuN1M20N1IOK7Xk0U3i9FL+q5Ykvi2a01S4JSk+8ZHRFOdC3bR7y+sPaTV5sGMWCz/7Bx8+dddueut1Ppy3lZT8yl0ipQn/Zv3Mu/jombuYu2AWqxfPYfUz9/DNl7OYF7cDpzSWuStnsGyG8DzdpOvzdz/i56V2cot2qdkZUPgUk7vyoyZ+0dmU/7Niww+sic+mhEZpWkvcPMtnPM7Hz3zIkvlz2PD7t8x79h5+/XEhG1JzJd9tpP7vHeaL/R8JNelpyn/u/DVsy0d4dmarHw5rBKy+gXiHRGL1CcRotrRpq8nDE6tfML6h3TBbvdvk2VukU5xY6mGqozrcOl3Ve0X7Iqs6h33N9+iRrdujX2toaHDP6NpsNlS4Ge9DXd6WtjTb1NHxUNt8IO9JVZa91R89TUdAR+DPR6B1u6TaTTWIaB3fUVul0nXZPfsihUl7dKxh1Tx22Zf7qllWHRVuHdUSl6MGZ2OWTHTa0eR5TzMZ0HBikMGx0QW2mu3UV253Pzeofknd7x3pPHTp5Thsm1j88md898rPLChgtyOoC0aVpS9j4+dTeeKuqUyd2g7dey/TPv+cV+66ixfdPNOE9xWeeWM5CYJdZfoSln/5ElOn/ZVHP5rHrIQKsUAApZyCrb8w/5VpfDv/V76b2xT+8Jtf+cnNw86tHKczjiX//BffPjWD+XHz+fCJh3lE5TVNbHp0Bi/+lECB5JW85J98+fItktcrfPhrMrvUlMez9ZfZvDz1C+b9+jPz5nwo4ancrHS0SY/yyAs/8ZvgVtCw0wz9sF8IqDFHe+1aW/Gq3qoM1bGt9L3FKZnOyqq6rHhbkkE2rFZrl0nJGY3GLsupvJScIhXuKik5RV2VU/xKTpEKd5WUnKKuyil+JadIhbtKSk5RR3IWS9sD95YXuzmsGnSXeK+UI8spke6jtFPq6HZsSQMjyW4HlztO/jkkTsbwNKXjPqob3aUiRUcYOmxxAAAQAElEQVSn9poUCpOWsfDLBeQY+tPtrNu54oHnuOrqSzi5vwfOVR+x+PelLExQDiaXzFjYcdobsdsaSV82n7jf5xLXUE+J3UFNYTK5i19m04Y4sp2x9LvwGf5y6/Nceu0VTB5nJCK4pUXVVOduIPm7l1m3qpFi64VMvOdZLr7tWs6a3ItuzsVsX7WMNcu3UeF00Oi047CXyEA5gaTlc1m/eAlpMhNU6cildNsK1r/8ERs3QVXMhZxy7zNc/ODzXHbTLVxwxgCiI/wQqFpmfmjDeu57R0DTMHv6ENCjHx7iCGuL2Ss4At+InmgmMwg/XdxUW9lR/W0rXdX7QyFrMplQ+Xp4eHS5fT+cZVUbqexT1LJs6vxQlVfTNFra0tZ90FbcobT5QGOlytKVKmWXPqdK2uO0oiIKKytptEs/IXGqX+uKHp1XR0BHoH0EWrdLZrNZuj8N1Y621SbtLe5IlFXtkqYdO+Xd32uk7qR9vTcOhKy6XkrP3kgz+mCwdMclAxmnWoUiz/paY5k4xMpRn3OpqvOjqt7H/Ta26k8U7U3foU3zx2gawvg7/sq5t5/OSaEQ3Plh4C7T/buPZcilM3j4+RnMmPEqH75/F1cPmci5gy/myn/M4IW3Jf6ZZ/jwkku4/fmbmXLdNE63D+Hiy87k7KnHM1A0+arvqPn50DBwII2rMyhZlEiixFfiwiVjKqeM4ewOX4K7D+Wkiy8jMKmC0oWbd/JAReZWEr95mR29gjH+5TxOGXwy02+5kEsvvZjBDZO57MyJXHjWIKSImB12/HwaGTTQxtqMdBZuzpKcZHc55bo6sDXI84DPAPpMuoo7ZszgVaG3//EQz18+mAHnXsaIa5+UckqZZjzG43edycmiNNRD5PV9vxEwGAxdGjOo9kJlqtoeaxf9UF2RNRqNKps9SGw1oDLuKomge4DUVTnFr2nanyqr8lSkaYcuX03T9glnTdPcDxzK/r1RWxeXdjblsHLKYKGlg8upHFzNJI6w5jSHOw6aji45Ih56dS5HYepK51BfFEfetmWs25CM3a8vMWPPY+zp5zP2tFMY2ieY0IxVZK1NYMvmXKrEBnsL+52NFkw+UYSecCqxfYMItWeT9vsCduQZqAs+jsGnns/oyeczavxYBsYY8Gv5gk5jCTW5W0ldLPzFXjREnuzmHTv5DEaM6U3P4B1UpMSzY1MqxbUuGhwqYzEAcYLhjTmoF90l35ie3vjUppO6YCVZeWXUBUQTNeY8hp0iZZh8LsefegZ9e0cSKHnLZVNKdDoCEFBvdvmG98DqH4z6tpdUOLfVahmk2eqFV1CEmzRp2N0JXfynaRomcSjtrf62labaWE07dLJt2dRRXLPNHfG1lX6wZdU1UO1kMzXbcCDyVbqb9XX22JzvsSSrqk7r8iocVHxHpFpkh/Rb1eL4KqquJq+qinxxfhXJsbahAfWWZFf6o47y26f0miKqcpJYtDGNzTnl1IkSp5C+HwMIOGxQlkZKXBxz58exNa+GMvXC+RFYdE3TUO1ky7asuZ62rr8tedoLH4myqvzIpo7tlau9eCUjovvU7x9qWZV/e+VqL17JaJr2h3umPf6W8QdKVumhg005v4wePWUM4y0T68IsjhmXrQp7Qx3VDSaqbN2od4RLArTfl9RTXZxC2uqfWPzrT6ilgrN//pl1yQXkllXjrEonecU2tmzMpVg0NVJPTXEqGWt/ZluG4qkRngw3z8bFq0lM/IkFC0TP/KXMXpdJRnkdDSLX8a4hM7JYvKx4eFmwGMCggb2mhOr01az8fZ7YNo9Zs1ezMb+MAtrePGV80230VZx1/lVcddXFXHHFaZzYfSDDo0cz7oKruPAyiZ8yhStHj+aU809mxITjGaxFM+b4wQwdE0OkqLUK4RmEFj2KcGMphrIUVmbUUlLrHkypVCErvmH9iD3pUnpbCtEK1rMio4aSsjyKs7NZuawYrX8fep56PLFRsYw9eRRjxoymuzaYsYP7M2JQBD6ixSTkKYOs6NExGMuzKU9Jblq6uCsrAcEaSeiAcUy86iouvuoq/nrBmZw/Lpqo4cfTc8K5Uk4p01V/4S+TBhPrCz5KqejV9/1DwCBjpJZ1u6Nwc51Vx454W6crGWWtOrZOa32u7FK8LUmqS8tTPXwsIOASD7lTBhHiu3I7s+zi4LKrc4lwyIyIQxoRuzyxOyReUVOacny5pNNoOqp4pUM50jqLWemOlWSnLifD5SIkLIqY8G5o8kd4JH7hUQzTIDA5j/qkHHKFp7aF4h4TpjPx5je44ck3uPG8/owLrCZplcwYmMbhE3siA/po+KuWsYXMrmBNPnX5uWQlu6iRvDwHdiNKegkv70g8I6Lo3k/DuyaH+vRMcktd1LofWP1EfDD9zriDs+9/w53vhacdx5BwjSqxs5FE6mriyN3hpLYaTP498R15Lf0HxNIvAncnJAr0/QhAwGAyY/UNwiswDA8/6cA1zW210WyR/jy8Kd7bD00zuOP1fzoCOgJ/PgIu6RPqbTYKxNmVWVZGjd1OnjjBUoqKKJNjfWPjXgYsf5K9BfFkr5zJfe/9ymfL0yiRbFtO4sipvh+tCNjkQSBlLrM+/IDrb/2AL9fkob6xc7QWVy/XEYOAbuhOBDSjN5o4vxyuCJwOX+XhwtnYQF2di9LaAGpdfXGaerhfVFADZk1rehbcKS4HNQVTTt7mn5j70jQeuGka06ZN47IrpvPP7zewUsYvtqzf+O6Zb/ni3ZVsxkUlwp84i/n/vIpvF2xghfDYs+fz/bPf8vb9L/L559O46y7Rc9vjXPl/C1mQUkQFndnKUcsef3/5M7579WcWFoD6/lV9XiLZv77Ecw/dJLbdLLa9yLtrk1nfGZX7xROIpo1k5OlOQgfn8asYVFBYv6dGawRaxCRGnpROePQyfl2QT0HyWvLyapmXewMDYkdy8lD/PWXaOgsUPSPPZLIrnyG5m1BLPltn1ZaYHqcj0IyAPpprRuIYOjp3OrXEz4VNHF42u8P9mq9NBhM2m51Gmw2bkF3OFamwirM77O7ZdYfIKOeXOjrFadZZ6FzK6eZySHeANJKam1Cb5ofZ1w//vhpm73JsDeVUloPd7YRSDKAZTRjNHpgsHphNBoyiRSZt5L8BzWAUXcKj0fZWUyUOqgoyxalXk7qYzF9e5/MXH+LTF57hm399Lx2Wg2L1qpngIuMr6RCb1RgwGM2YduZr8uuHX/f+9B9rwD/EKTP8m9k882/8+OaDoutlPntxLhsS8ygXO1QXib4dOQho4gANjsIvoqf7mmuaAfdyyO47l0NKOvqmI6AjcEgQsDscqKWOyulVUV+Pp4cHvUJCCPbxoVEa7dSSEnLKy6muq3P3ZS6JOySGqj5O+slG6UdV33oo+oEamfXf/NuHPPTdKr5LKDw4MDRUQcqv/DTjeaZPn96CbpXwDN77NoFkydk99KnJoDzxR/7zyD08sgevyN14B9P/8a04CnfQ7CisyVjDlh9f5JF7bhZdwrNT5sFXP+OjRakkLfoXX73xyK40Ff/p8mwKM1ay9qs3eOmWu7jlw9/4Or5ALNi512ZSsfUn/vu3e3nk6Xe4f3Yy6WXqvTyVrh40Utn688d8esud3CmyM+PyVUIT1Yps0m8i+x3/+yrOXa5mySYG9b+YmootzP8sTZ6fYpj60HQmDw2jt7dK20nFSRRv/J6nflrLVy31S7Ktppgdvz3NJy+o8t4gZXuelz9ewspiqLQJg77rCOgIHAAE5OFcnu0MJnGemMJEn+Ye09TaAiizj8bDpxd+/sF4enqi3nDUNOEXrubdJW17efwi1iUW8AVXMvGOF3j1zWd45+9TOTE2Cm/V78jAxNFox25zIEMOEXXhctrFUVWP6sfU2Ek8btgbV2Hz9IBBH3L7I6/w7NXDuaThU0pkEn5Ltoh1uKvexSl6RXej5CVjMVd5AmkbdvD15xGMOOdenvzwVd5/706uHdGbYRzsTbDSjASOGE5EdDShGxKpL69kT0eehmYwETP8VHp49cA+4wtm/fsTFm7fQthppxMZEU6QQevYUM0TjJEMHxZO9x4erN9cQFllQ8dyOoeOwE4EDDuP+uEYQkC9reXY6cByysO6OkcaZ6dqtOVoF8eXCrvkHHFWOcQJ5pBG3+Wy41L80uaKOE7lLBLaf+g0NE0cTSbQNFGOS3Qj/zkwm8zs2BoaKBeNjY5GHPU11FVXCjXiNAbj02civUceR+zgngR7aXgYaXuzhOAdNYg+J01k0IRJ9BvUl1BrFpVblpA0/yfWzJ/DlqQ08ssbBae2Veixhy8CHr4BeAVH4uEbiMXH370M0iekG2ar9+FrtG6ZjkBnETgC+VRv4JCH+ippv4urqymrrcVgMKCcXhF+foQL+Xp6UiF9lnoLTC2DrBFeuzjLXGogcgSWeX9NdkkfZ2uoFWdhI/UysbW/+tqUd8hAo3grCfEb+W7JFrblFlIozsfykiLK0zazadU65iyIJ6mglvKaUmrzk1gnTp91q5LZIXzFQuWKKioor66nTgZvdnsDdXmJJCrZOXFszipAOTTLy0soL08jbXsqcesyKS6roDhvGymbFvHD6kTWpBWhlr06azLJ3LCORV8uZP5vG4hLy6NUjLcL2cqzKU1eypolC5i1dCM/JBZSUmuTFNkFL8pS2Ja8nu+Xrub3HzaRlJC/S5bGMuoLtrF+dhzxG3NQ7sSdkiLctNsqcyjO2MS8DAMNEQO48MJxDO/uR4hHHbbabNKWLmLljz/w06yf+FIw2JAjzkN2brZKGkp2ED9vHZvWbCNVMCxKSyAuYQs/S3651Q007mTVDzoCOgL7i4CMN0x+aEZfZMCBU8Y0ja4AarVhePpE4+vrj/rendHYxkBA+hRXiTjapb1bV+yDV+xJjD/7Eq7460WMHxRFN1FJpzcbHoHdCR9+JWdOuYKLTonlZO81VBTlk1Eo7Wun9TQxqv6uoWALO7JzmVcaS7/x53D5VRdz5eWTGN89lOgmtoP7X9OwRg4kNNif3uXzKS0pJLtFU+fOXHgCY06kZ3R/BtatJz6znGSbL2NPjKVbsA9WN1NH/0zC4EPkgG4EB0j/Py+RkoJKKtE3HYHOIWDoHJvOdTQhoJxWTvFeOYQMODEZnBgNLiEnmnJ2iaNLHY07410S5xJHmFEcU6o/0OSuUT4vl/uf6wBAU4VNnFGVyS5sVf6YzP74BYLZcgBUt1bRbzI9L3iY6598gxufakkPcvH0MxkUYsRPJmNaizWfe4YOodtp/+Sc25TsP0THHZw2rD8xFKOxiOz07WSkVuJU2KBvhxsCe7PHaPbAwycA9f0vv8he+IR2w+Lli8Fk3puYnqYjoCNwkBBQD/T14tgqrKoiW5wlGAyE+vrSMzAQb5OJCB8f+oSG4iPHYnF6bS0upkScZPUSVrIHyazDWq13r/EMP+t2Xp92ItOGRxxcWyNHEXbGPTzyzid88vXXfP35v7OgdgAAEABJREFUG3z9fAzdS1fy6u0z+HF9IanVygRv+TeRCRc+xrPC9y+hrxX9+yO+fuqv3HByHwJry6hY/Rnff7uBtxYP56yHX+NNxfP1f/j66+e5adIQwncUYh46lTMumcbfrz+Z7hffxbizz+Om8SGE+6p2OhIPR38GFeZiqcwnSXKtE6qRAWVxRgr2mBiIbjUMbBTXUkoK2+UeWjH+ZIbHFRO6pUm2VmQ7s9ekp5G5YQ0LRgym+rj+nBgCfsocCqkuWsrcv93DU7f/ndvenE9KTvmeKmszqMvcwKoFwwns/QjPfPEB/3pBrmFkOZ9/t4yk4kpajx/3VKCf6QjoCHQWAU0Y1QSKQb1hpE5wgdEPzRqLt09TX2I2m9E0TTj33DVNI8A/GH9bEfa1H7NgcTzLUr0wRkxiRP8QBnffk7/9M+VYG0tg4CiGDNXw8wvA6uVPaKSL6oZyyior2hdtL0WceGUZO0hzVbDhvCEERPrRoz3egxavieae+HvaGBI1g/SCNBIyJWqPXXgChhEzeihX3ahhG30Jjt4XccUw6OG/B+PeT+Ra0LMnnnYPomb8RqH0DX/Iau8a9NRjGAHDMVz2Y7Xo4phxogYGRqOGt5eFAF8r/r6e+Hlb8fK0YrGY8fb2wE/i/XyseFo98PS0yLnw+Hi5eTSDCfcmMyHuYyf+BcYcT3SvE+gujVZJYT6Z8oDqUh1PYR6VBbkkOKC8TwTW/lHub3J5tqfTOxzP8EiiY8G7Npf6jGzyylzUNlZjb6yiWqZ7ZRJ5t3RoH4J692NcrIHQolRqk1JJqzZTh4c42DShaoo3/U7qssVsL3NQJc/Cu4VbhGpSKcrcxOKlGRSWNIhckNBAgvv5E9LfhWZw4GlV+PigaVoLQT14pCBgluvnH92HgO798AmNRjMYjxTTdTt1BI46BJTjK005tGprsXh4EB0YSJC3NyZNQ5PSmgwGfC0W+oWEEChOsUqnE7UEsqCykkZxaqh+Tth274UJZC36iIfvuRX3cr2b7mb6iz/wxep0SqnHznY2f/8+H02fzm1Ciuemux7ihf8lsCq9RvTYhUpIW/k5378wnbtumu7Wc/t9f+Oj33NIVK8FiRZEW/qq//C/Zp5nP+DROdvJqWgQ+U7shYnkrJ7J32bM5NnXnuVj0XO7yuvZ93lE9GRX1IPw5O7ieY6PX7uT21/7nv/M/IYtiz7liR/X8mNikWSm8kwh8ccP+VjKdLvQ9OkPcecD/+J7cfSk1dRQW7aZtf95mNcfbiqPKvcz733LL9ulT5asREnbu2ZAM5rd18ZqtWL1C8E66GxOP30wN5xWw8rt21mbWiCy6moZMchEgkXx7SIPrBYTZmMdtoYcUrduxCvaj0nXn8dx0eH0cPP5YrUOYtgJ4zj/mrH0iQjEXxyfFpMRTfQZJWyWZxlNZYEvnp7hnDBWdJprWLqqkMqqQoprvMiq6M+wvt7EdnMzik1Ne2NjLakpS/By1DFp2Ej6DNtEvWkLSclQV9fE09H/2pp8asqTGBMTxYCoSMQc9/0JIXgHj2XS357l1idv5YELBxAd4rmHutriAnIztxE3PIrGwT0YKvdx4IC+9BUlJ6xPoDirhoLqPUT0Ex0BHYEDhICGUyb+NcxmD0xmC0ajEU3T3PSHLAySFnMKJ/31Pj778G3uHFpC49JXuea6m3j2P78zP6kr7x6JLmk/DQbJxZ0fkifusVkXhlXssUn/55QxldMkSpXOPRL/rBMDAeG9GDrxcuw5leTGJ8oUAKheiObNXW6D4C3lNZiQhpydJtOlzdCT8JgQJl2ZTW5VHnGJ++A07FKGRzyzXoCdCEgN2RnSD8cMAjabg+raRorL66mssVFT76CuwUmtkAqruLp6Ow0NDhoaJU3C6twmYSXb0GCnqrpeBhd21JKUzgLnFT6CyH4TGDGoJ1Smkr7xNxJWLCJ++Sq2pRWTFzWM0FGD6Du4G/4amNtTbAnGWxrX3mP6E2quxJ62gSTRs3nFGpIT0yisdiGm75b2jSIgZhijJoyjr08lpuwVbBL+uBULiV+paAGbfl/G1o3JFNS4kOLulm0ZaiymJieR5CW/kbhsgcguE0ogu6ycOr9AfHuNJap7NOGBVncn1lJUDx8ZCBjkAcgzIAyvoDDU8kfN/WRyZNiuW6kjcLQhoPqXEnHO1IgjyyiDEn9PT7zMZqR7cBdVHS1SR4Mk3irxDXY7BeXllFVVSf/U6J7ocTPudEgVbUklaf5mtucWkVNeSGH+dras/IWExK2klMkDusOOra6WWtFRIVSes53szauZ/XMCa7YWUmKrozo3nri49cxZtYWU/CL3cr8KcbapPtTmlNzEBoqLqCwsIk+oNHcLainf73Pj2F5QS4VNeDraq/OoSFnHrFnLWLh6GyniACwuS2P7hjjW/rKJ1II6ysvyqUhdx+zZy1jg5qmkuKqeivxU8rat4KdN6cTlVeGQCaGyHQtYt3E5v6zfQXZ+MeXqWyyVddSJwXVlOZSmrWd9UjrbsgopLymgXPrUjXGb+WVjLvk1jXTGZHeRTB4QMoDBQ2M4faSZ7JxcduSVIq4tGWJmkbt9NctnzWKO0CyhOfMWsGJbAdlFRTSUZ0n/XYvmFcrISYPp6e8lriylVQZH4kSK6NGToWNjCPH1wKKi2yRJswbQc0QwVpONvDWpVGZvIVueCXYYBtEj1JMo/5aCtTTWF5GyqRjKfRjVrz+xI2zUWopZl1RKdZ29JXMbYZfE1VMrz0NVpU5iw4PpHuwncc27Nxaf3vQ/ewoTzzmFM0ZGEuBtaU50Hxtrqqkol3ulux/2cF/C5D43h4RIiTX65ObLvdiI/jkbN1T6Px2BA4CAhmbwAs2KU9p7p8sEBgsm5UiXumeQ/kTTNNrbGuwWArsN4OQLLuPkodFEOdNIXvUlKxNTSCpQMwVNbYLdXk+djCccNZXUVVRRKHMAjXt4gJpzUPwV1EufVbwDjA4PrBZLc2KXjh4eVjxk8t6VWixjuwaq1LL32joZ0zhkaqdLqvaL2TOgB5HDLiHEUYgtN45NUvaKNsu+X9mIcCABPcIZfmkgjuJccjdlIFn9qWVF345IBAxHpNW60fuFQJ14d/KKatiQXEJ8SimJaWUkpVewLaOC5IxyUtLLSc0oY0dmGelZ5WRkl5KZJZRZSnZWCVlZxWRlFlJZUYNdHGmq6e6UQd79CB94EmdcOZnIxnjS//cyHz1zNzPe+xfzEqpxjruFUyfJA+Lwbhj20vmALz7hAxlwxjR6Rxow7pjN8rfvZeYL7/PjV6tJdzhRc/S7bRL+6DEMmPYYx50QSHj9z6x4R/FL3k89yIynnuHnXxPYkiuzEB0VpiwdVn7A4g+fEDklfzfffruWLaX96Hb2owwbNUz/tcfdwB9xIU3TMKqHIJMFg9GEvukI6AgcWgTUQ4pTpsLtDgfqKFPjexik4pTTy2Gz4RInWYM4y+rr6tzOr91vfqlBSTJxiwtYM6cHlz/+Om9//Smfvnoz90Ytxr9gA6uSrdTW92f4tDu59euvm5bxvfU4z116HOULE9i4Po0t1WXkrPyB33eYWd79Pm77v0/5VHg/fuef3HJaNMPCxbQ6cRUlFuITehYjbv6EN1+5l7t7+xMzbxmb0qvZ0dm3eKSfVq+SeYeeyfDbP+eNT57jiWHdGDt/qfTZVU16dvL4hJzB8Os/5PX7pzJtQm9abg0VJST//CFL6hwkXSU6Pvw3X3/9BjPeup5po0KJKIonZ8MKErrfwgl3fMrXn3/M189dzcjuVuYtXcGOqmo6a3Jzvt5evoT4h2AuraKmsoZi0WBnMcv/9w+emDqVq4WmCl11w+089dU6lsSl0ZCdQVJcb8rLuyG+HxmMsm+bhwX6xuKrGQnZsInKuN9JqawgKaQfVrMnPntoLaKxNo2U32OoyuhHt6huDBg6jCqZBJm/LYlycYTuwf6HE4fElFBT7U158TD8fLzx3TMDST8Md90kHYFjFgEDBrM01MYAHLYGGl1eODRfaW/MdOT4ckkfVLZpEUnrV7Ko2Ix90CWcdNZfePhciI1oBlQNIkqoryujqMBJQ0EGpTuy2bQBcXI387Q8Kv50yrKySJytYa4LJNDPvyVDp8KaphEQEIx/pYZr9mbS8yrJrK/HVVBISUMDZZ3ScoCYPCNw/6pjVDrBrnX8tB5yD5IB1vAIwiefRVRGJqxbxzopwkHKSjTr+9GCgHquPFrKopejkwg4XVVUVGSwLXE5cWt/ZcOK2WxcLbTqZzatFlrzM3FrfiFu7S/Er5tD/Nq5JKyby+YNc4TmkihHRUnx8ynO34avNLhWT29357FXEzQDmm8Uxr7nMvHy+5j+4HNccf+zXPHAP7jqxlu55vTBxEYFYDRobjWBgy5jxMUvc/XDLzN54kj6SH8l7bukaWiWYAwh4xl66Z2c+/A/uOqBZ7ny/tu4+LbbOO3Sl7j09pe5aPo1HNfHSJC38GueGEwRRJ9wDSdc8w/hVfySt8r//ue48qE7OXfaWQwIDqX/hKsZd80Tku+1nHh8H6K8wZ2vdx9Chk/h1Puf4aIHdtou8lc++CKXXn8LZxzfnW4hko+GvukI6AjoCOgI7CcCHiYTPYPlgV5mwqvEqaXegMqXo83lQg0ZGmQwUlJby9b8fPIKCzFUVxMmvH5ms7TZLRpiGQSwfRtJ+cv4Nv1L3nnyfh67+V7uffQtPlyUz/KUSvJLSrHJxElx0iyW/+dmHrn/Zm5+/HWe/nw5OYWVOB1V1NXlsD1xI36eVk4efyJ9g4IItlrx8PBALb1zd11yTv9+hMV2I7abN37R4QT5ehMuthqcLnHg0bnN6kGTnmj6hYse7wgCu1UT1HszZTV1iE8KyRj69SNU8uoX7oG/pwmT0cDurZD66ky2L4omrGEYF5w4mIhgf6yi28PDgMlQJn14MgkrF7F+5kvMeP5ebr7zfm5+6Wv+991GGhKK3B+G76rzS/WXGlrTbJL7WnkDJ3Dc2Xfx0Acf8IbQB0JvvvoPHjh/OONivITXidOpZDSUvAjs424BQ196hGmCWyIfz6wWZ6EnJ5wQip+vGa2l1uIiatPTWdKtJ0V9ohkYZaX7gAH0qbHQe0ESueV15Lfk/0PYITGl1BZolG6JwNdqwccXfdMR0BE4XBGQxsVgCZMxxCDsphOweZwCnkPx8vLC3LrfaF0GaTz8fR3kbfmdD++/mvtuvp57n5nHewvPwj8ilsEj+2GMnMCIE8vxsH3BjIdu4L53F/HvrRWEDZXm2q9ZoWo31rJ52bu8dPU13HH14zw5O425Z95Hv+P6Mq67ZNTM2tmjZkTreRKDZRxy98Qfif/yUR595AWu+zKODdkV7v6ys6r+yFch/V8Cy9/8N9+9/29+dm7gv//6mZ/+u4pEYf7jYk8NzWAmZuhEhg86iaFSXH+XMHZmry8Uh90iZs/4mv9+8SUbXD/z2c+/8c0viX9cPqn0aRrcmlIAABAASURBVAEYjMMZMnE4g0/ugXr5urNZKXGdjk0EWj4lHZsIHIOlNhid0hDWUVdfTm1tKTU1xUIlEt5JdXIUqqsrlYf9UurrW1OZxJVhs5VjtLgIjeqOt38gZrOlYzQt0voHD6LvmNMYd8YFu2nCyYzrF06Ir3WXDq/IMUSPuICxwtc/NppQeajUmlON8rDs2ZPIkacwRNIVz7gzJjL6lFPoP/J8Rp1yASOOH0vPEAPeHkrIKP9kANFzLL3GNuncI3+RHTZmEOHePoT1UTxnM/aMcfSJCSHAA9z5WkLwiR5Ov8mi/4wWtkt49Akn0r+7L35eJvRNR+AIQUA3U0fgsEbAZDQS5utLsAxMLJpGYWUluRUVFIrDq9pmo1iOmWVlZBYUUCdpvuJoCRVeX3FAGUVW09wtN9htUFQkD881pAS6qFdLUcpqqbV54d9vIt17xdLDqxpHQQJxcRuYuyaRlLxCyaeBWqeBQEHJmwZs9nKZzc/F02Kif6+eBHlY/rgETwZQRITjE+InfZYBk6+X+Kgs+ABdeuAymXHrCRU93gZMBi8sfvVYw/Kpb7TR0AjS6bbgQXgkbo9dytRQRlGKOBDt3RjeMxQvD9Hr5lHDhBqqq4opLsjDYKvHVl9LWVUdZaZIukf35LSBEYR6mjG5+Tv/z2ZrpK6xDqc4g8wWM56CkoG+xAw9jbOmT+cyoelCl0+9iDNGRNM7whuDpwUvQxmarVqeO8CpzOt8li04lbWhhIf70Kuvi5QyfxxyBY+L8cZHHH4tGKktzCZ/22qSbTlsyYknYel8lsVnkJ6YjGvrOlLzqsmvaSnRVtiJSwZ3TrsRdbspaotLj9MR0BE4HBDQ0Iy+4vzqA56TwOc0LH7D8fHxwWKxoPqN9qzUNA3P8O4EyIRMsL2MxqoyGgwhePe+iKF9+9AvOgyDfz8GTRzK0DERhNgraMQfr57DGHvBXxjaP5woGQI16bdhb6yhuqyc8jJNJvP70fuiqQwdHEVMAJ3YPNAMYUQfN5jY43rTQyb5PUP7EDN8CNMuiqGXn7iAapxUGKPoebzYo3i8pMjGvam2ohlCiR4zWJxwolP4vdz8qjG20VhtwhIQTq9zhhMZ5om3oxG7qHP5dadbTD/OHdODmEBPPJBN0wiMmcDQ8Rdz0bnncnz/SLr5SfzO3eQVhE+P42TcF8Oobr47Y9XBAaK33uGNNSKSEef2JizQgrneLo4tDd/oMcT0O57jengT6DbOE7Qoeo0/hRMunsy55w6kf6QfLbLC5BWId8/jGRsbw+iWRqBvxyoChmO14MdyuS1WTwJCwuneZwC9B48kdsTx+0x9howiWvQofRar1xEIq26yjoCOgI6AjsDhiIBBHqAtJhPh4gDr7i9OjMZGMsvLSSwuJl8cXztKSkjKyaFMzr3FW9Ldz4/ggAB8hV+9jaVp2p7FihpD5Fn38dh7n/LxzJnM3EmvPXQ1Vw2RwUL8v/glroHZ1vu4+eVP+PiTF3jn0Us5MzyQqD01HVVnPkGRTLzxFR57czcmM2c+y7uvncfknoFEdLG0NbXVFFeUYAvyxdvPhxCRNwm1u3t7YwrxJtS8HWNNDsUloD6d1i5/JxK85Rmn28iRDDtrGCMHRdBfZDyFWu5FRdtJiv+e2g2f8tu7j3H75Vdz5a3/5J8/fcH6xvnEbS8nL6+lROuweoQOwksAChqcT3W9jerq1jz6uY6AjsDhhoBmjsbkdxbWoEn4BA0lMDAQq0yaGAyqTrdjrUFasZhTmXjlo7v6jpkz/8l//j2Ni0d1I1rEDCYPYiY+zJWPSFv65X+Z+fx9/POhR7ji/s+54rRRjO8uTBjl31iGnnw3T0gf9JHQzH8+zn/+OpTR0S3dNsLW7h6I0TyciQ9dw8UPnsOkcAj1gICYkxh51UyefUPyf+89vnr4If7xwUPc0MxjbVehJARgMA7nlAev5uKHzm3S6eZX8SM4+YFneFjZOvMrKf8DPHnXiQzVDPj1PJkTz7yYLx+YxOmxYeLuQzYNAoYx8C+38OBXX3LDpcdzorvskiS7NWIgkZMf5LFLJnP3hB4Ss3O3RqBFTuaCv73Ei815/eNGHpkylAjpz/uffB9nXPwID54WTv8w604h8B92PmfffIfYdTlTx3WnhUas4QOIOO1BHr3kdO45qccuGT1w7CLQVMuP3fIfkyU3msxYvX3wCw4jKDyKkMju+0xK3l/0eHr5SENsPibx1AutI6AjoCOgI3BwENA0DavMyAfLzHxfmXH3M5kor6wkuaCAPHF6OWtqiLRaiRTnWHBQEP5y9PLywmw2o2lak1Hq+31BwURWpdBz8y8kpTRQUO2Jp9mJZ20CeeJA27QDamplNl4cMYSGEyH5WWVmvyQrlS2Nwo8PJlMwQWEmcorSWbhyLRnVNXT4YlCTBfv3394IpakUpBpJSR6Il5cnPt6dUemN0epN0MDtpDTG8/2a7ZRW1+8UVAOwILxEkYdPPWvi40nMzqfW0xOzUHVhPulx6ymsraF2p0SHh8YqSJ3Hb/PiefdnM8f16cvoPuHsvArti2uhePoP5bgpw3A2lvHrhz+zoaCMAreElJ1Utq5dw0+frSa1sKpzmPv0JLD3RK48bxQnj4jEILp229GksyjVSe7GCUy+6h889vqHfPD+B7z/wQze+Pst3Hl+b9LKc9maly+S7e0Kw2C8fWsIDN1MpdwP1QJBe9xtxXsFhxIVHcuQDfl4bC0gWb01t2MHO1xOlg4bRFC0F+E+xdSWrOS3px9h5ttfMmsblHT6orSVqx6nI3BsI2AwGKWPsEpb6ivk43Z8maRv0TRt78CInNFswVPayCbykLAZk1FztzHIZjBaMFs8JV7Iw4KH9F/q3GwyImzCoXYJmyxYRI9VyNND9Jg1Sc8kffnXfHn11TwodPUf6BquvvppnnljHr8XGilzSd4Wk8jhbmc1t32eeFglb+kXPSVvD6uyx4RJiiY7e2x7nKhUscvSpHM3f3O8h9vepnJbpFxGDCKvqTxNJvcb0SaD5rYDtYljzGAyu2XMZiNGg4rcSZKmmSxYTCYseyaAZsJk8cBD4aLIwyx8Brdeg2BrcstpGDR2bZrBhMl9XcyYjQYMu1Ik0G5ekqbvxyQCBvVBWLtMsXWVlJxTZlq7Kqf4j0VZVWZV9q6SklPUkZzD4ej0DWyQmQ3VSFi9vOXB108e3Pz3mbx8/FB6TNLAKr2dNkJn1BE4RhDoTP1tq36r9lVB1FZaR3EqT0Ud8bWVrvI9GmXVzG7v3r1R5OfnR3PZD0R5VfvbrK+zR5Xvvl5fJauu0b7me6hkVXlb26zKouLbI03TMMsDso88BHcLCCBcHFte0odVi9PL2diIv9FIhK8vYYGBBEi6j48PHjKQMEq8pu18OjZbITiWQZHejLVmsnHRb/z84yxmzfqJWT99x5J1W0musKCFRRNuaiAoYyObfvuV5aviicuqosrmxIE8qHuF0W34CQR51FET/x0L583ip1mz+HXBYuIyqyg+kA4JuzipipNJ27CE32bNFnvnsi4dyoMnEBPmg+ztQdYi3hsP33D6ntYNH0suWb/8wMLZs5g1axHzFiayrVCTMvcnetBgrIWr2L7yB3d5ZkmZfpy/gl/XZ5Bb00BDC417BGsKqc3YwJoFv/KryMz6aQ6z/reK9Wku6iJHMmlwT4ZG+IqITSjrD7/2OGvOPGat2EZCth2nT29izziTvn18sWYuZunCX/hR6XTT/1gs1yIhrZLijM0kJ29j5eZsqpI3kJuWSnxuHbWNTsmjxW4JwjOoL2MGR9Nnj2U1wuMQ51dZCtlFLrbYTmDk5Eu55MrpqKWYiq6a+hfOG98fY1ouxen5lGKXv2xyU9bs8WuVv/y6kBVJlZTYXPgGNbCjqIyc0pbu0DpstdmkLV3E2iXrWJGQQ+X2jaSsXs2v8+NIyhfnqVc3gnoMZrSWin3bb/zvp1/46X+LSShrwDF2NFHhvoQYymmQe2Hjz2uJW5NOrt1Jg6uckh2ZbPsthbwyuR+RvOoKSF+2nfTEArHZiY1ySt082908nX0pra32obmetq6/nWnvDnfZtsrQbLM6tpW+tziFEbKp49742kpTMiKKOraVvrc4JbO/svtT3n2RVTLqflPHvZWtrTQlo2RVuVVYlb2zpGkaqo8wyySJxWLBJH2MQfoVTdM4qJvJG4NvT2JP6MfAEVGot2ItuzJ0SciBo7GOurIyKoXK2qQqqmrqUU1eq1ZP5PVdR+DQIKDqYFv1tL04VW+VpV2VU/qUTGdlXS5VrxT3bjKozOvqpKJ1kZScIl22Y+wUTooOJlaNMgjYfVn1kI6AjsDhgoBqpOvr6+lq/VdthqJ9kW3uHHTZ3e1zv379OPfcc90UHR2963ocaqwaGhp22dLZe+RQ23wg7ytVFjrYNE3DJM4s5QDrKU6uAUFBBMlgJUocYb2DgwkLCXEvW2le7qgGNZrWYhBj8oGQE5hwztlcfEFvNn37BM/dOY1pV1zHtNte519zN1Dh7UPACRMY05hD738/zt9vnM4T/5rP/JIwou0m97JHD/9I+p/7GH8ZGsqJWa/x3n3Xct20adx4xwO8vzCH+IIOCtKV5PpySPyWuW8+ym1XXMsVt73G1wU2vC87n3GxAfT27owymeAK6s+4a2/j7DAj/f/zBM/efDXTpt3DzXd+zNcbiqiKOZOx593JFQErKf3+UW6T8lwhdOcbM3lvCxTW7SWfvI0Uzn+dF++43o3DtOn3MO3xDLKCTuCBt29kyqgwxJclCqqFFrP8f//gSdF9tdA0RdNvZNrTX/HR0hTKPAPwH3s1F10ykjtOiWPuK/dxt+KZdpXY+zj/XZ0Gxw2CpP8x/9uveebjJWR/9xarf5nNjOXFFFQpB5tk05ldPS9t3852XCwZMZjgHl5EyC3SLOoVGk637rEMW5uLZUseSdTK3++s/OkF/i42XSOk7L/q+lt46ss1rM0VnP37szIjly35LddJFlFdtJRfH7uXVx98lac+Xkrmt28z68UXuP7WD6RMeWx39sCzxyjGnRZH+Y4X+ftV13LNY5+wIrWasyZOoI+/Hz61tdiLaigSR505ZDADBjbi5ZVC0qyFfHP7/1i1vZhciqgtWc+vj/+PXz/fwFYaqSWFrbMX8vVtP7AquZiWljWXtb2jeqZs2R7ZbDbUIGJf2itdtq7TbfyxhpW6z9Q9uC/3VbOsOirclJ7DnjwjMUVP5uInLuGK28czVAz2E2raDXKIodfJl3PVzJm8IdS8NH/3US05fJ7nHjiH5qWOIqTvOgKHHAE11mnZZ3QUVvVWGa2OHfG2TlftRWdl23rGFEe3AavV2mUSQbfXfF9k1YOpIl22Y9wVToo6wkrNXKgbQScdAR2BwwsB1VZ2VH/bSlf1Xsl6eHh0uX0+VLLNs6f7YvPBllVL4Xx8fNwftlXhZsx359t1nPdXVtM091tKzbZ09ri/+e7nrEurAAAQAElEQVTrfXUw8lU6O1NjNU1D2a2Wh4T6+tIvPJwYobDQUAIDAvD29kbN4iseTdPYc5NzzYgxagS9Tr+Jf7z8Gh9+8D7v71zm9tB153FmrCf+XgMYduFN3PTRh/yfpD/90MPccd1fue+daZx/4WBiNTOepkj6nngVlzw8g1ff/IAP3n+fV59/kuknRjJw8BC6jb2YF26czJUnxBCEFROxDLlgChe/fBWThwUT47OnZe2eWf2h/zmcev3feEHsfOeDGTx/z5WSTzhhvmYM4YOIOv5inr9hMled0EvyQvIC75ixDJl8Iy9dPI6LhoSjaZ4YzQMZdsGN3Cjl+qeU6/33n+bl5y7jvKHB9PL1xyd0JOOvep67nv0QVZ73pUwfPHsXL1x1PMNCfPBubaTFF/qcyZTrH+Gzj2cw44MmHN5//zXe//B6br5kBIOtZnyMGgbvngQOmsIVL77Kc8L7odItpPJ4/41XeP/+87l8rGAl18xsNOPfZxwjLnqQZ198Y5ct77//IX+7+RKmjAyiz/ipXHLbM3z40Sd8KvpeEEyuGNeNkO7jOG7aOdz0yjmMjwkkgj03o6c/QWMuZ9o5F/DqhSOJGX0eZ59zHq/ccCJjInzx1Xbza94xBAw6gyueuZALrz6X0QPO5brnX/mD/W/980Xuv2AEkycOofuI45mwaSue67axqgQq3b64ILyDxzLxkae5/8MZu2z+eMZz/PPFq7hwZBi9fQxYfMKJPfNxrpF76kO51h98+BFP3PZXLhxkJMRbo664kJKcHTROGkzI2H4MNJjx0mLoe/qJnPePsxnVO4hwgvEMHMbEh89m4iVD5a4z40kMsZMnMOWFs3by0OlNPVO2bI9U3dI0jdbxLXnaCx+Jsqpd0rRjp7z7e43UjbWv98aBkFXXS+k5/EkDgwmThwmzxYhBDNaEdu8GDEYzZk9P3Msh5di0zNCT3UcPPCwmpHllT9ndWvSQjsCfjYB69mqvD2gr3mKxuE1UbU9b6XuL64qsUSZO3Rm1+Ce2GlAZd5VEEEVdlVP8mqYdc7Kapu0TzpqmoWkdy7Z1cdE3HYGuIqDzH3AENE3DZDJ1uf6r9lXTtC7LqTZ2f2RVW6Jpf36++2PzoZbdn+t7LMmqytW6vOraqfjOkKbJfSl1yUcGBJEBAe6ljv7+/m6HpnK4Nt+77eryjSIgdjznXzxt1xI3tcztrBOHMTDUhNUUStSICYyfPp1pQuefdRanjh/FqdNGMXRYJKEyVDGJKyi41/EMP2M6l1w23a1n6kVTOCHWn8jISAJiRjBl/ACOiwkWTpNIhBI5fCgjpoxkQGAlDdvXsmr2bOYKzf4DzWP27Dg2JRdTZvLEHjGcASedw8ViyxVC5086nrE9vfG2yJDJJxJ/yes8yev4XiovJC+wBMUQ2f9Ezh8Rw4goX3C7xMSGYSdyguiYKjR9+gVceuFYRnTzIdjDgsUrkp7Hnc+p5zeVR2Ey/YJJXChOqWgfDzxEyx67SWJCBzJ0/Jnu8rv53XoVruM5aWQUYSJgFhKD8IwcxnFTLuZ8N0+LPC6fyvQzRjC2d4hg1Wx/TyKGns6Ui/+6h+6zTxrJ0G6ehPQZw+iJ5+9Ku+C0sYzrHYBvUC96jB7MBHFS9gr2wlfl3YIMZk+8eoxh1ODhXDi8O8E9hjJkyBAuHhdDd1/rnmW0BGIN78+Y80YwfNwQeoQP5YTzLmJKK/svn3YJZ47swcDYPoT1HskZQbV4ZG1j1rx4tubXUN7og8WnNwP+cj5n7CF7IdMuOYGRPfwI8QCjxZuQAX9hnNxTzVj+5ZTRDAkDbzPUlldTWliC75gYIgZFCbZGLIQQPiiW4RcPoWeIN36CoMU7mv5nD6X/mGjCaOIJG9RXeIbSM1Tx0KlN0zRUXVJ9STM119PW9bc5fW/HI1FWlR/Z1HFvZWsrTcmIKPuC1aGWVfm3Vaa9xSkZTdP+cM/sTaY57UDJKj3om46AjsAhQ0C18831ujPH5jqrjp3hb8mjZFRB1bFlfFthZZfibUmGlid6uAkB/b+OgI6AjoCOgI6AjsDhh4Cmae5BlsViQc0MqtlwFVYPQZqmcdhu9mooWcnyT1/i6alTuVpo6h/oeqZOfY+3vo4jWQpSL6TvRwICoXgHDOGs63qKy2kbnzz+AT9vyGO7XPIDYX1NDVRWGOndI4huEa3degciB12HjoCOgI6AjoCOwLGBgOHYKOaxU0pvWzmB9Xk66Rjo98AhvAd8G0vRXM5jp+HRS6ojoCOwdwRM3hA4muOm3ca977/P60LupX97HF/l/fenc+11lzJh7MX884bJXDkuhiDRbBLS98MVAQ3N4otpwBn85dpreP2lK91LGnvJJT8QFof0H83QKddzcr9IYv20A6FS16Ej0B4CeryOgI6AjsBRjYDu/DpKLq/62GNFRQWBHtAr2FMnHQP9HjiE90CIl4Ga6irUhxyPkibmiC9GUVERycnJbiorKzviy6MX4AhDwGAB757EHDfJvQTusj2WwTUvBZzG9OnjmTBhFLExI7io1ZLGI6zER7C5+2C6Ua5vyAAGn3DCHksa90HTH0S8w7vTbdgJ9An1I1Se8f7AoEfoCOgI6AjoCOgI6Ah0CgHd+dUpmA5/purqanbs2EF4eDijRo3SScdAvwcO4T3QvXt3srOzqaysPPwbj2PEwri4OL755hs3KSfYMVLsfS+mLqkjoCOgI6AjoCOgI6AjoCOgI3AUIaA7v46ii6l+ZlTTNPf3UNT3T3Qy6lgYdQz2px7sq6ymabhcLjehb4cFAqp9tNvtKFLhw8Io3QgdAR0BHQEdAR0BHQEdAR0BHQEdgT8FAcOfkoueyZGMgG67joCOgI6AjoCOgI6AjoCOgI6AjoCOgI6AjoCOwNGPwFFbQt35ddReWr1gOgI6AjoCOgI6AjoCOgI6AjoCOgI6AjoCXUdAl9AR0BE42hDQnV9H2xXVy6MjoCOgI6AjoCOgI6AjoCOgI3AgENB16AjoCOgI6AjoCBwlCOjOr6PkQna1GC5nA05bkVAhLns5LpdTVLiE9F1HQEdAR0BHQEdAR6AlAnpYR0BHQEdAR0BHQEdAR0BH4MhGQHd+HdnXb5+tdzkqsNfG46jZiKM+VZxfDiHd+bXPgOqCOgJHPwJ6CXUEdAR0BHQEdAR0BHQEdAR0BHQEdASOSAR059cRedn2z2hHfRKO6iW4qhfjrFmEs3oBjvI54gxLx26r151ge4VXT9QR0BHQEdAR0BHQEdAR0BHQEdAR0BHQEdAR0BE4khAwuFwu90+/q59/7zTZ7W4HidPp1GUFi45wUxgr6oivrXQlp6ittJZxDoej4/vOZcNlr8BZv1loLdg2g30brvpNOCvm0lgdR2NdvvuaqmvbscL95VA211KyYx1pW9aTVOSismF/de6Ur8qlIHM7c9ZnklZaw4FSu1O7ftAR6DQCnam/Letyc7i5Djafd+Wo8lTUFZlmXpXv0Sir2khVNkUqfCDL21Jfs96OjsoOdRN1xNdWupJV12hf8z1Usqq8rW1WZVHxOukI6AgcHgi01T4019PW9bet9ql13JEsq2xvXZ6OzhVG6kqqY0e8rdOVzKGQVeVU+apja5s6Olcyh0pW3asqf0XKBp0OMgK6eh2BdhBQdbGjtqJlenNbp+puy/jOhJWMMkMdO+JXdinelmRQmdfX19MVqqurQ8kp6oqc4tVlu4a1wliRwm5v1NjY2PK6thl2OWpwNOzA1ZiA5kjCYCgTasTgLECrmk9j+RLqKregdKkbqk0lBzSyXrQVkDDrRWb/6xW+iHOQXi5RB2LPXM7a377l8lfmM3tLPkqtvqgTfTsECKi6tLe6216aqveK2kvfW7zqDPY136NVtqGhAZvN5ibVxjXjd6jLq+xqtqWzx0Ntc2ftbMnXns0q/hBUSz1LHQEdgb0g0LKNVPVYtZ1qELEv7dXRJqvw2BsdieVV13tfr++hlFW3sLonFeYqrJOOgI7AoUFAjVeUj2dvbWPLNNVuKEvVsWV8Z8KqzndWtq1nTINseHh4dImsVqs4TQwYjcYuyal89ldW5alI6eoKqXyVnKKuyCneQyWr8lb2KlLhvZHFYqGjzeWsxVmfiaY1oJlNaCYDGk40pwODegOwJoX6qm2om1fdLKoj7Ejn/qe7cNgbsIvzzuYAZ2c8VNmr2LD4R254azG/biugoi0jXA7Ra6O20Y7d4aJdtVW5sOU7Pnz5Ma699tqd9BRPvjKLhbkOCuorKdmxmCVv38Cz973Oc28sI04MVc403O+TFbF13lt8/uzD3HDdV3y9PINMsccppPaq3E2i/iZeefw1nn1dZBsdNMkqZ2URSfPeZt4Xr/NNfOMfHX9VebD1ez76Zi4v/ZRAjt2JchfSvFUmkb7kC969+UbuV7bf/TjXvvYbv2xJZkf6Epa8ezPP3/9/PPPaUjY22HHnW53v1vmx6Hzxm8Vk5y5m1jvP86zIXy+0G4NmLO4STF7jo5+3EC8KBEr0rWsI7Esbq+q6qvdHmqzJZHL3Dcr+rtLBllVtpMpDkQo326fO9xXn/ZXVNI2WtjTb1NFxf/M9VOVtK19Vlq7VKJ37MEBAN+EoR8BsNu/xfK/ONW3f2qsjUVa1S5p27JR3f6+Rqg770pepfA+ErLpeSk9nyeGU52mZDMsqLSW3vJwGCau4P2fc01krdT4dgSMHAfV8p/wlHT2/Nqer9kKVTrUBzXGdPXZFVo2lVD4tSWw1oDLuKomge5DTVTnFvz+ymqbtc76aduhkNU3bJ5w1TUPTOpZt6+Lyh025gBziCFKuGafodYnjS9wpjjrxOjmpr62itrqShoZ6HA6He2nrH1QcDhHiLGusq6Wooo46cUQ599WmhhLK07ey4aclrN+UwpbsIgoLiyjakUhmSjKbCpyU1tdTXZzM9sWfs2zezyxamUh8oZPyBslU4VabTnL8chb/vIA5/1pHYmoJpZLUtFdRmZvO5u+Ws3reLFZtXEpckYMygRzswlJF/tZFbFmzgPU5dkpqJarl3iBuvbwNLF+XyNy4HMocTmwt01027DVFVGZuZP3cFSyeG09iaS1lthqqSraz/fcmm39buokV6VUU1kie9UrnRpavF50bsyhrrKWyspzyIim3UHbSWjasWcznSxPZsD2LoqISoQoq6xppFKBdLfPXw51CQNM6rr+qXWxNqp3UtD9fVrUlmvbn53uwy6sejlXZmqkZ733P1+zuizRNQ+lu1tfZ46HOd39s3ldZVWFayyocVLxOOgI6AocHApr2xzatuZ62rr+dae+ORFnVT6iroY6dKWNLHiWjZPcFq0Mtq/JvWZbOhJWMpmnuFyI6w9+S50DJKj10clNOrlqZcC+urqagqoq8ykoK5Vgjz/t/3sR/J43V2Y5BBBqoLcsgc/0vLN+8TcaHlTIeP/xhUO18y7rdUbi5zqpjR7yt05WMQkQdW6e1Pld2Kd6WeBA8+gAAEABJREFUZGh5ooePbgQ0gzdGa29cTg1nY404vMQZ0liOq7EMm72RyvoAN9lsdpwyK3LYotFjAsedfglfPng65w6KJIB93Co2k7J6Nf/8RzbhI2/gsQ+/5quvv+brf57PPecHU1qiUS9+wWbtvXqVER5eQmIilJVJbEMlFCSSXhdICbGMxECwRO/es6gqqGPz7L/QK6SYQYNWs3WLo0l2N9O+h/wG0/vEKdz7zxs4b+xfObv3uTx672ROGhJFoGjVhHrFlBEQlMfC3wvIyW1RGEnDQ6wNO5Wz73uW56XcquwfPX0tt159NtYLHuHWFz/g668/EnqUO84fykhRalJKlWwz6UcdAR0BHQEdAR0BHQEdAR0BHYHDHAGX2Ncok/slNTWkFhdT3tBASV0dSQUFFIoTrE7O1fhHfwNMgNL3Q4RABUXb57HglWk8OuNLXl2SgcOl7txDZM5RmK3u/DoAF/VIUaEZvTB49MTpCsfh8AGpS05bPQ114pCp9aXW2RuHMcb9hprBsJdbozIbEr/hvZf+RvMyuac/nc/PiRW462flFlIX/spb133Dv9/4G2+99Yjwfc23qzPJqszBteVb3nfL3izxD/HKV3EsSgNnZ4HMXUvcsl+468NlLNheSGXz8sNf3+Dfz1zL9dddy7WPv8+b/1uP3bE3rU7BwUxDQxh+gX6ERnjh7e2FV58TiRkxgYsGGenRwrMWNHQQwd2icC1cRkWudJRVDRRuzSekWzgxw/tgMmpoLcuQk0VBbRlzJg3Bf/BQIs1B/JqYRHZ5eUuufQ9rBgwmMx5Wi+RtxmSQsIeJlnYEDhlIVGg0oV8spyQ5nwzJbTciYq3BhNnDitVLyi3k6WHBYjGB2YrF6omXlyIPLGYjUjyR1ncdAR0BHQEdAR0BHQEdAR0BHYEjBwH1xlddY6N7mWOxOL9MJhPdAgMJ9/PDZTCQVVFBhsxsV9XWYrPbZTwjg6Qjp3iHv6UVmTg3f8PbX/7K63O2UCgWNwg17YJ1RSLJ83/lTRk7LlqXjYw0JclFReLPzP/sDa697k3+tTCFLZUS3bxXZOHa/DXvvPCojCdl7Nf8+ZZ7n+baNxezIKWIimZedazMkvHr17zbmv/RF7j260TWJK5k+2+/8sa1X7NwTRbCraTc1FCUQuHiN3ntp4W8s0LyBdwJMgoVpax870XedOvZzJqsiqYk9V/GxCkL/yXlupZ7m+1zH9/gH2+vYLNTyqj4dlLlluXEJWfzceAtnHLiKdx0fAhGrYgtc193j3Gvc8tKWe/5O9e+sYh5yYW7ypi96gN+eGvnOLiZTx1f/5Y3l2fikLx2ZnNMHwzHdOmPtcJrFjRTIBgipOTBQuJwstuoazBTUh+D3dQHs2eU+zsP6lVCTdPcPHv8ayimLC2J9T/8zvpNqWzNzqawaCuJSxex4fd1bFW/2FieR+G2tSz899esXJvIluxSioqqqakvoyx3B9tENk5kt2QXi2wp5TUN1Kn1fNL27ZFXeydlaWRui+PfC7exJb+K6royarLWsDI+gd83p1JQWEhRWSWVtdKs7k2nxQcPPw9Cw0spyVjN1o3rSCp0UunVi4CovoyK0gj23G2EV1Q/AkIiCM5dSVVZKilFFSTGO/D3D6RXn2AMrfCqykqmqCKdwtExhA8YSrQ5nJJVWygqKEO13XszbXeu+xfyjOxHRGQ0g2sSqC4rIU0y1tu+/cNUl9YR0BE4dAg4ZYalUQYmFTJAUUtXHE6nPkg5dJdDz1lHQEfg2EbgiCi96idUf6GWOpZK3+GQfiTIx4cIcXwpCvL2ps7hIL+6mhxxglXV1ekOMA7w5qzB1ZDOliXrWb9kG+m1UOPYmYcMiBoKt7I9cT1fLs0graQWu/zhqqFw6ya2LF3IUqFlW7JlnNawU0gO9aWQu57FK9bzy6qtpBcVkVeUTUbKRtYv/J61W3aQUryTvzKHPNH1s4xBl8ep8WuRjE0VCX9qCut/jyczcyupSYks/Gw929LLUIt8JBf3bq8upCp5Ib/FbWPxDkkRm90J6hM1xQmsilvFT/NXsfTreHaI80uGW+5k6vIoSkpg4b+WslHyTRUbC4VSNy1mzZpF/JBURE6lsrFR+IvJWrOFtC0NVA++jPEjR3BqH280rVDKtIMkGeMWFckYV5UxdZOU8TvWJqawXcqozClLW8LW9bOZuz6NpHTJV/IpUlRZQ2W9HcUjmRzzu+78OgZvAc0UhiaOGDQDDoeTOrsfxY3HYfHuTUBACJ6enqgZEU3T/ohOxWaSV63mlX/k0O24m3jsgxnMnPk459Stoea7j/ky3klGuRLLk3+zoPslHH/pG3z11ZVcdqIBw7Ykvnwhhz5jbuTxD/4tsm/yxFWjOb0vUrnZp62+MIuCBZ/zS8Mwys58mc//+xUzX7mbBy89HpNxL7e4f3cCYjwYOfpnlv73Ef7v8Zf5z0YbadKmtW1Id/ysgQyJjKfaFsd6aVgWbAzF5LDSM4A/2J+VtZHyvE2MDAmmd+wAelpDGf3LFuqyykiHP6kR6k5wj0hOvbYAp1ct6WkgY0XJXd91BHQEdASOPATUIKaqvh71AJkvgxT1oWKnNGr6MpUj71oePRbrJdER0BE4XBFQA/7mpY5pJSU0Sn8RKM6u3iEh+Ht4EOzlRf/wcALEEVYlaZvFWZBfWUmt9DN633IAr2pAANrQIRxXVELfLWlsLkAcMs36XZRnppHmLGP9lKH4RfrTg3oZJxWQmdaAQ/xCU86Dels5aeJYouWmhqp9JjPqyid4a+ZM/j3zQ9685xRudH1IZvxGliRUCLcLMpeycu58pj2Xi/e4W3j8w5kyBlX0IW/dcjE35iZgqqsgQ7i7tMtzCPEJrOsbS063fpw3azP2nHK3HsmVpi1SDlO48O6XeVlsnCn06l0eDAlfwAtfxpOYoQbOys4ENi8opzLOn+snDaVPeIDI1QsVUhF0Fv3Oepn/ftlk89v3T+Zm46fkbt7AorhyGds15RYYM5zRN7zGU2/+a2f5hP+hy3jglBhMBgWWqDvGd8MxXv5jsvgGgxFFuOuAC5fBB5fHADx9wvHx8cFisUi6oW1sKkopdTpYNWAoPr3D6BsZgY/3KHqN8CEktorMgkJq6pUHO0zkJxPdoye9envi7WPBkp9Nfnk5P/UfgqlPuMh6u5cZWi1GzJKdJhJd3yupKk9jy4Y1RHv5MrJ3P3ylDN5eHnhYTDSVkbY3LUBsnsipd73Hoy++yF0XDSB48a189vRTLX7tsaWoAb8Qf4ZOHETF4mWk/LQY2/gT8YuIIEijRVZVwBayNvlQltSP4QMiCI6JJaCnJyMGz6W2Jpv0zD/LCaVh9fMncthg6nMLyN0QT6HMbrX6+pfYq+86AjoCOgL7gcBBFlXOrQa7HfVh4kzpR6psNvKrqthRXEyZzNY3NDaiBioH2YzOqy9MJGfN9zz20QK+WJ2OzE+reezOy+ucRwwCtVnr2Tb7bZ544AvenRlPslh+SPvYkmRKV33Ns3/7mre/2uS2p1Zs0ncdgWMRAdV3ZJeVufsLzWgk3N+fMF9fzDLBrwkgRjl6mkz0Cgx0p9VIXIY4NHKkn2nco19RzoUK8rfOYcFr1/LE3deiPv1yw4038/ZPcaxJzRenxyJ+eulHvv5ojYwCXFRRQcHWuSx6+yZ+/F3xFLh5Zr38IzMef42vvrqWhx8WPfc/x43vLOH3tBJ2vTEkdrS/1+N05LJ51ivM/fAx0fOV6HlY7LmP6294m88X72CrKHK5HFRsns2vnzwlaZKPWgJ37WPC8y0/bsghu74AR95iZr/6Ix8+9ro4S67lkUeE77GXuf6bzSz69b/M+1TJXifyb/HSB6ukXOK0chtWgcuZwPK3nucNt16Ru/YZnnl9Lr8XQrEaCrr5dv7TAtBMQ+k1sgi/mC1sTCyk3P3GUz0uVyFZOxKxlZdyxvChRMo1MtRLAQq3sKM2kDq//kweHklVaRFb07IQ9e4P3uzUDAYzRosVT3FqentHEBHehxHDB1HkdLG9TDmVICtzLeWufPr9dRoTRsUyOkKNQRVF0GPICM6882JG9Y2m2y6lnQtUVuSRmDCbngHBjB0WSrchsymqzCUzq6W8DHIxY/bw3GmjN7F9RhIT3o+GzALKauqpaBAnV2E+JSHh2GN7MaKbkUBPTZT4CQ3k+HEjOOmUfqhxuipjgOTXLaIRs8WB3aHuTWGTXZMxvtHihaent4yxd5LVgtVkkFR9VwjoSCgUjjHSNA1N03aW2oVm8JBGIwKrpz9Wq9X91pfB0M6tUVdPrYhmdY/GEuwlFdMqeqII7O6JT5SNipoqbHabxPkJDSYw0J/AIAmqvaycyro6NnfvhhakZFXk/lId9fWl5GVnEexhoWdQEJr8dU6rFZ+Q/sSeehXnXDqdC84Yz1DfUmpSFxG3dhHL0qoprLbvocrtSBo+DHORDa2giuBxffEP88NTuDQh994oDXbxZpJTqohLrKQkaTlr18SxcstWSk0JbM7NIjGtAmmT3ewH+5/JKxDf3mMJsIvHLWc5W4sclNcf7FyPTf16qQ9fBEJkljc2NhZFgfKQe/haqlvWGgGny4VyfJXW1KA+VFwtAxJPDw9sEl8gjq9cGaiUSZpaDtmmA8xpQy09yElMJX5JGnnVjXTaGeCQJ/iyHdKep7I4MY+iehuirbWJfzyvyqU8bSM/LN/Kmh0lqAGV849cByxGfb+zPi+RLakp/L6jjKqGPfuuA5VRbUkK2Qk/s+i3n/n55xa0YiNqKYhaWuHOyyX51+eTt3U9q4VvntAe/IvXsmhzLgW1jYKnDXtDCflblrD+9xY6f17MbwsT2FZQS15+qjvfxTvznbdgMXEZFRQVl1CbncCyxb+xeM1mEnLrqG3cibRDrlR5Oqnxq5g7fyGrthWQXS5xbgPln62SBinP1iULWbcmwS1b0yy70/78pFQ2LUolp6LefQ1Fave+kydv81bW/ryRzWnF5NU0SHnAtZPLYaujPH05WRlbSS2FeoGlKUnZWE7pjgQ2CzYLhH5evIYF8bnk1zTS2MT0x/+2KhpLU9m6dBFLlMxOWrw6nngpe02D6JVyO2srKE/bQtzW7cxNKaXU/W2JP6rTY3QEjnYElPNLLZNX4w+Z2cdXxjm+0n8YpODquV2RcoAF7IxXVbRYJlaKKytp2PkBfGGVSu2koWgb2zev4fvFG4jbkUl2XjqFGRtJzakgt6gSR1ky8b9uYv2ydPJEqEF6msr8zSQv+g+bkrNIK6zEWb6NuF/nsnTuEjZkFJKZn0168gbWL/qB+B155Kj5c5Hd+27D5awgJ/5XVi+dy7cbMtiamU9WSgJbls1k3sYtrM0WRdIQORtrqK0qo6ioUEjySlrP+l+/ZVXiDrbnF+OqSCJ+3q8snfM769MLyUjfQtL6pcz95geWrd0i45UCCgsLSd24iPgNy1mZVSvtiYOGymyKtv7I1q3b2C69uHMAABAASURBVLqjiKLCIrK3rGPjpg18v6WYnMrWrZiMlLRIeg72kfFiA+vj0imoqJG+XXrH2nQka2yOYP4yLIoIfyv2mjJq0uLY7vSiLDyWEUN7E1xcRP32DNJrYdeSyT8AZZDLbMJi8cAs19lkkjbRVUzm1hTKyuoZeNop9O8ZSqSY0yTqiW9YFP0mjaZHeCCB7pY+lZSNS1m6s31VfdfcRStYnCBYVLQcQFVRUVJEwvIiQoyRjBgQSa/RRWRXF7M1Q8aCgn9THn/8bzJZ8LZ4EuZhxWI04pR7TYAmLziQiphIevtq+JiVnFX+RdK7dxR9+sgYV5NTmUpzNhqpLwnDx+KHv58HmuZOkOtSROHm31m5+FfpoxcLbWVbbiVijRLUSRAwCOn7MY2AUxoJMFvMbqeXUSqgpjVVoH2E5QgV8ye072Qm3f8FN18ZzZkDE0nYmk9pay+R1RfCBhMzaBIjR41l6DCjOPhaFblSOpzNiWws28g3m2fy0f1XcPfVN3L73z7k/VU2Zm7KYnVGOmr5TivJg3PqEQJhpzIkcjsxHnNYutVGbtnByUrXqiNwuCIwfPhwLr30Ujf169fvcDVTt6sNBOwOB5X19WSUlsrsaAPeMkjpHRpKmJ8fdnGApZSUiFOjnJraWpkBdaAGO3uosUubXLKSZZ/8wHsP/sxKeRAs2INhLyf15ZA8m2++/5F7Pl1FfEkN1XthP1RJjpoSild/yr9+/I57Z20js3XfdYAMK0z4nsUfTOOuG6cxbVoLevxN7vlpG+kyuHBnZZfRSclqVv37FZ4VvmuE9uC/5wVun7GC9YVVVMlgo7ZsM6v/dR+v3tdC57S7ufGOGcxcV8CKVT/w+4fTuPumpvRrb76Td+elsSk+kYIlH/LI3Tdx9wszmLGimPwqm9sEGuW6b5/Djx88xfQbbuOpr9bxe4rENaXK6CmDii3/498P3sEr/5jBh8uLKajcKeuog5I1rPniJ96+40eWpZa4B7PNou6jo1541rJ5WR4LfuvD+fdO4a9XjmKAJHoKqd1WU0jKr39jwbz/8EMSFAssKh63eyuFrbM+ZMa0adwsNO2u57jlg2Wszqto/x6rzaAy6Qe+ePhO7lcyO+nO5z/g/aVF5Cr7QwcQPPYCnrsthP7Rxbz1w1ZydmfclL3+X0fgGENA9Qs2pxM1QaLCrYuvJk9sNhuakE36knqZUGkQh4TiV7wuh52yTQtYu6WILyy38JeH32HGv17n839ex2mDe+CvmDpFDuFaAwG+mEfO5KHnPuD128dyrfNjytMzSMyS5C7s2QTwq2kk0x96lg9eupwH/7KOtII4FokizWAkYPhFnHvLi8ycOVPoA954ahLXjZxFWWYS8YnqrSgXoOzxwjjiKx68/zGemhTKyFkvsTG/G84JjzDzy//w8u1wfLflzFtQQEFhvdgqkw0zX6Ji3Lmc+IrS/V8+eOx4Jgwu56MFCaQVVYjePXcNjZ49j8PXpy/rN24mvbySivoKXAWJpDUcT23AaZw2FML8ob6ijILEjSQaXeT06kH40CGcJJMdsYlpbJYOfA8f1B7ZlFNRLjwb19HPz5cxPfxxEU/GugqKEqxEhYXjafXYQ2LPk1w5/YnvX3uQB3e2r6rvmn7nE9w5Yy0bZXJJGHbuGVTI80TCT6Ohuhc9YnoxdOQYtovzdG1GhuSrsN3J2uqQmbmeyopkRo8YTK9AfwLqZaKtoIAdXhayg/wJF36rUNt7JpXST2yeNYpArRe9ewTsYitLj2f9x/fw1F3TmTbtHqH/8N9l6WQIR/vWSOL+70eMBsMRY6lu6AFDQDOJM8QYhMNWLwMHKw7NB6PRLE4wI5qm7T0fGWwESO0ZsSmO2oxysisqpXInkr1JGpVEDyKCw/AUL3abSnbJJlCTUSayUtEpojK9gYo0RE+bUh1E+uHh4U9opEZSSQ7rMzNRbwlUVkrjV1Emg6C9iGevJjdxOd8lOsko19AMDkwetTTKTLSj3kRoQDBWi0crBdIUGSIYfPZpTLjwFIZ7GAjU9mSpqixgy+Zf8BkyjnPveZm3336bd995h3def573/3Edlxg8CFqTTpJ0wjKs2lP4oJyJgQYTPQaeQGTkYHLnLaQmK/ug5KQr1RE4XBEwimPfbDajyNDem62Hq/HHqF1qgKLe+FJLHXPKy3EKDsE+PnQPCMDXYiHC15eYkBA8vbwokkHKNnGClVZXU9/YSPOARUSadqcde4ONhjobdqer8/2NONeks0QNiuoaHLRYXdCk9zD5b/QKIHDEpVx8+tk8Mbk3UX4eB8Uyl7MRo9WTHpNv5Ir7X3L3b6qPe+ovIUwqeoM3v/iZz1emUSII212CeWM0nj7ncMlDz/Hk22+jeN305G0889cRDA1upGTtT8z/z3t83nAiQRc8uZvnqWk8cokP1ZWV1PuPZ+R5T3LlpBDOPvt4hpx/F2eOjGRQiAOnQaOuR3fq7C5qE7ZTUlPvdh41NtpJTcmjsaGQmF61aCa7OEddu3CpLc6nODOF2oH9qffypW5zMiW1dW5ZMR9cDuwyEG7vnrHVV7Fj/Q/kWgrQLhhP/25BdLcYMdpq0Hb8xpzPXuLG2x7gqU+3sCDBhs0hKndm76ivo2zDKjY1erLu7Lu44ZlXePqyvlxk/S+b4raxIbUdF2ttNYb6RnzPu4tznxA83/wnbz97PedHWqj84gfWbSsmtUae5ay+eA4czVB/E2dkLiEzv4L2VO4CRA/oCByFCGiaRjd/GSd4e0v7X+eeRMmWNkW9Oaz6FOUQq5DJlZSiIjLF+eCQviZQnhECpY/ZAw7R4+/th1ddEbWbvmbF+jTiC4Px63kaIweEMrCb4u4MGYRpBP6Bwxk41IfQ0EgCAwKJjGigqq6MEhlXCUOn98iAAE4bNJTuIWEEBYbTPWooZouPtHVSOum/tOptpC7+khl33MFjd/yNp1//lpnSHmWUOnC4OzRN8hJ7AkYwaKg3IX3DCAyOIdo+kNhuMfTsGeZePucpXYpJs2OzO2VslUl5dgbxP9Sw+OP3+egfd3D7HXfxt7f/x9e/JdGYXUBZbT2VonmPXTA09OxFlI8fp6/fSENGOSlZZRQmbqQ2MBCPmBiijOCpVVBZlk7ixvX09vNleM+hGEzDiBlZjF/MVjbsWjIp2lWbmr6IuK9f5uFrr+Xma+/m/75JIm/iRxw35ngm9NSEyYFTyupyaBg0A5r80e4WLimnc+b1f5PySBu7s9/6v6fulzZ6GIO7i2dOONx7diZ5cr1mDx6JsUcQsT3kOg4dRaxMsgSsz2SL2NbkAswH5jD7/Sd5Umy8VmjGlhhq+lzLPadFMSDcKv1UHYWFuYRZLcQEBIidtGGlGjcXsmXuN6yNW0v2tMvoPaIXwwKlRBpEj7uZ82//iA/fe5f33n2HFx49l9smziYpbRXf67/2SPNmaA7ox2MHAYM5FM0cLQ/xYTQaeuE09xAHkgcmkwlNk9qzNygCookKD+eCiHJKt6zh19mzmfPLj2zI9aPBewTHx/gR7G1qW4N/NGGhIZzunyPe9xUiu5hffklgS2YFZTYRkUZC/ndx98QrKIqexx2HuSSNzMWzmDvnF5ZuSmF7QY000HtR6iimPCuBDT/NYdHPv4gtimbxe7YHhR4DGS1lCfExt7JHlc2XiEGx9BnWlyiDAc89OKqkwS5i88pC/LuNZuJF07n66qu55ppruObqy7nmqvM4LbSOsKItbCl2oibJa8oLSV/3K8sX/rLTBjkui2d1ShFVMkizV2ZTmryWpXPnMO8XSdtJ6+LjSUzawfoliaQVJJNRkca6jZnklNRQv4dNTScBPY8nvOdIAuuTsdjLmiL1/zoCOgI6AocpAmpQUiLOrGKZga8WJ4SPpychMoAJ8vLCIm2vn4cHkTKpEuHvj0POs4U3t6ICtcTF4XDsbP9t2OrLyNuxjdzibWRXbWXjkt9YvCqepWnlVDc6sFXkUrR9NYsXzHO3wb8tXkpCVrU4QmplsFRIWkI6xclJMmmzgTUL58ugZwub5YG9LGszW9b97pb5xd0ur2TR0jSyurKssgX2jsZqytKWkpq0kvUJCaz/7TeWiN7fFi0Re6qa3hpSX/4tSyMlNYnf1icQv/43Vq1fx5IthdS6rPh6exHsZcZk0ESzTOZUZ5O2dDGrRM8vv6jyrWZdYi55dVJuZzklKfEkSNpvQr/88jsLFieyvbCOCtUni4a2dpM4ViKGT+akcy9r6tukf7vy9OGcHlFKfvxvxCUkkiJdTNMSv1C8/MZwwpSpXCR81zTTRZO5ZFw03c0lFMYlsW5+FpXdTmHIX67cpfOaq87l0inDiQ21EtltCDGjL+KkYcGMHt2fmOPOZHhMAN18xUKTBcIH4udjIbR+K9lltRTW1NForyClyBOzxZMxfcDHKrzuXT0X1FNRVEJuRjleI4fJ4NMXc0IS+SV1Tc8jbr69/bNha6giOymLOk8jYacNIjLACz8lIgNObHXUVhXJYCabvMIGKvfwZdnEEVtO7qZ1FNg9ME6+grMvm85VkwdxRngeSdsyiU8rpU50OYX22I0+eAT2YfBZF3L2ldfIc4XgNf1sxkf6YlkXR05BNZIdGOXZJaQfvQOtnGzYTmZ+GTtKG/dQddBOdMU6AocRAgYZ1wRJv6H6Dm+jkTLpT3Kkn8iXY5VMlJTV1ZElDq8McX5VlJXhI31HiPQtAdLPmM3mXeMiTZwmnuH96Bs7gDMG+uFbuYPUuDjmrthBRlEp9apt7lS51dC7J15e0URGgofVE7PFiviDaFDthjjiOqVmJ5O/pxeDRZGv1SrjOC98fKPl6CmpDdIHFpKz9ncSpE9bs6WI9OwqKqql/TGDU5khXKABPfD06k5klIY1UOyxBhNANBGBQQQFKF202FT7WUZdeT15m8OoL2mgvrqQIsGvyhxBSHgfzuoTSJi0x39ov5SWoJ6EBftwimkD9soCdkgbnJ6QgynQn+Ce4fgKj0kmLMryM6R/y6QuZSulmzcxZ84mEktTSanLYENcOgXlNShXkLCj2tvG6nJKCgvYsfF3NqdlER96DsEREfQONEoJvfDwN2L0sVNdW4tdrrFbrs1/fhI7hOGnTGFKc38lxysv+QsXndCD6BAvSW/aqzK2kZ2dwGZLOVu3ryFh7WqWJpdRviWBmu1biS+GCreRdhGopaailKL0baSvn8Pa/ADyLcMZ28+XEF+zXCsXDqcDo9yvJnmeEYE/7I1VeRRv+5n4xAyyHAH0vvQUYvuHEeWJlBECe53MiFOvYfrV0jeIzZdfPJ4LxpVQVpjB+sR8aqRvsqNvBh2CYw8BgyUMzTIQu2kCNutpuDxHSSPs3bk3IvyH0n/cWB58vBs5az7guZtuZOrUZ5nteTw+l1zP5cM1ega0g6n/EHqOGMb0GzXSlr0hsg8ybeocZuflUdoXXFo7ch1E+0X3Z+jlf+O00hS0dx7kir9O4x+fL2VryYZDAAAQAElEQVRhKojvqH3p7t2hsQheupI3b5oq5bhS6A6eTohicy85H2qiV2D74m2nZFGZX87m2SPxd/WmT0wAmmFnwTz8IHwwMQPTCAtfzZZEB9LPUrB9PbNfuopHbpY8p+6kh9/l6W83kWVzUpe+mMSv/8H9V1zG9OZ0Ob7w9jt8/J+feOXeGcxaPZM5O2bzwmu/sTQhl3JAdU9y2L37DSK0/0hOP89IdI/d0XpIR0BHQEfgcERA/ZKj+lXHEnlYtXp40CMoiCAZkBjFWNWqGjUNHxmc9A8NJdjXlyp5sNteXIz6FUj1ppZ6cwyqqSrbzsof/svy+P+yKPNfvHbPDdzxxNs88HMyuZUNVKcuY8PXT3HXTdOlD5jKDbc/wPsLc4gvyKe8aB2z3p9D/Ff/JW/u//H8rdfw+Euf8eH8JLbN/4BPXrrHLTNV2uSpU5/k9vtmszC7nAKxsat7fXk2ybPv5/svnuDl997j5euv5x7Re92t9/Lub1lij2isl3nk5Nl8+/0XXPfy+7z38g088fKL3PXmbDbMepPPfviOe37aRqYMTKCQytyF/PzA7TwpeqZOnS62PsULnyxlpQxYquzJJHz3Dh9I2g1CU6fe3bTMcGNRl98SCh9yJsdPuYsrAlcTUriWFUlQVSf27m23izOmJIX87X7kpf+FyyeO4dQREbslwgYTOPIirp4Yy8l9fXbH/yHkITED6R1h5LjYRJJyaknJL6SRTFIYiadPP04JB3+LsLl3h/wvoSi/mvQdFnoO6Ut/H42gjZvJzKolv0qSO9xrcTgqKS3qi7elP0P6h+LlaW6SsnhD7FlMuekB/v3RUzx4Xk/GyuNGU6L6X4utMYfUbfF4N9Rz+oABqIF2aEhfeveeSEZmKdty8ikS1j/4IEMH4jXsQs4cFsLoSGGQwTxBgTLg9SFcTncVEVVLgggJ86V3fwdZBaXk5HWqYKJF33UEji4EzCYTweIA6xscjEn6iTxxfsUVFspERTWZEk7IyaFIzs3iDOvh40NIQAC+0qdYrVaMqo4pOAwm6HUqE696lK8+/4wHR5Xh+P15/nr5FfztkwX8vEXaZsV32FAZTnsciz/8ho0b7PR48mue/OhrPnzpTv52HvSP2F9Dg9AMx3P6jc/x5Iyv+frrnfT+P/jqwdM4o18Y/n/IQvXcPfGXWYshU9bh8konI72cxI0Q4hdAL/dbVS4oz5SJoEw2rHUxf8arvPnAVOm7pvHg26v5aH6FTPRvJq28AjfiSmWf0xl15ZO8KTY8d+c4xsWW82N8PLlybcEK0joG9LFi6VZPbmE+ddLuSuR+7xmZ68jY9DWudR/y6RN3cONVdzL1jg/5z4av2VCxloR4F+XlKpso+TeFi+55hefefo63bj6eQGMNiWmZ5EtxVVdp9fAkIjSK3PpGUsvLkdtUZPbcK7LiSPjv3WzShmIcdwcPTI5kYLgqH21uHh6BMt4cjbXOJE7KCtRzSVsvR7QpfBRH6s6vo/jitl80Dc0cicn3TDwCJuETNILAgAD3x+47XA6kGTGI1946aio3P/B33n37bd56613+ds1ZnDMiFA+ThsF/EH1PPYM7P7qUSfLEp575NGQTWc+I/nQ7/Q7u+NsLIvsPkb2Vvz3xKjdecQdThxjo8ceWUgRb7dFjGTVxCjPunMgZ/cMIMARgsoxkwo33c8d77/DmW2/x8KOP8egd1/DxXae6eZRarZUaDN2JGnEeF7/5Ok+8/RZvvaXK8g7v3jmNO07qi5dFw6D5Edz7FE66fQbnnTaeE3sgcey5+Q2g1ylncNuHlzD5xHGMHXYyF759F2edNYjhgRpGjZ2bB2gRDDrrVs684j4uGtSNMy65ncv/NoN333mLd9w2KDuEHr6Suy6dROTQS7j93r8z4/13eUfK9bbQWzvplquuks5gKje98TYvfPg+H/zfk7x76ymc3r8vMTEnc9KtH3De5AlMEJtNBkDw9+s2gqFT3+OBm6/n4fOHEm02ursFdm5+/Sdz0hlX8P4lwzgpJmBnrH7QEdgnBHQhHYH9RkA5sBxOJ46dT4K7mtOdmuW50T2L67TbccnApU5m8+vEWaa+1aJkwQtv/xhGnj6F0QOmMC7qIq574gWeuvcqHh0fSHj+Qub9msa/Vg3k1Due5MkX7+eBi0fh/PFH4uankcxQxk09hQHnTiH05Ou5/dmXue/mi/nrib3pfeJlXHrzE9J3vC70NPdfGcb4kHkkxGWQmlG708KuHJwyWKkjs9TADlc/TnjwCe598lbuPm8QSUlbWJ+STiku7E47jVmlNKQ68R73ABdecQuPXTqCSD8TjTYbdTJpoiZ+irasYOOS75jTdxI9b1F2vip23s2tlx7HYFMJ+Qs/Jc/Dm8C73+KRV9/ipQfP4sqTqlievJ11Owq7Yrh0L/54WKMIDxUxQyV5xaXY5JpAKmUFX/Pvp+7jkeuu47qd9Ohrn/Ppsly2xW0mxVlFkozE/Hyt+BtVZyU61C59lmY0Y5EOzGRofeUVQzOpNAM+oWEE94qhNCeP3DWrKN64hobQCLTwKEyiVnG5JdQbGmU7KEitJmlrNJ7eA+k1DHqOjSOjONv99pSbb6//anA2llOaFISrPIDQUE0mEJsFJCeDGbOHVSYWrVjNBuTRiN2bumudOB0OhBOzwYhBQprBgEEG2GrJriLFpWi3nIR2YmI2arihkutNejrpLicrhg4ksJsX4T7s3DS8vX0ICA5hR2UVWXu+fraTRz/oCBz9CGiahofZjL84wGICAwkRp1Z1tTi/i4rIFKoXJ0mwyUSUnx8h4iAL8PfHR5xgFotF6qTBDZDL6aAicRVpWxLY2OCHaeB5jDvlJG44sZYofzt2h6qtisqory+npNBJQ2EWpem50idAVaVbTat/ij+TcnG+bZ2nYW7wJ8DXrxXPvp4q3U7sjdGYTT0Jj/bCL6CExrJidiyAWuVd3yfVmkj54RHoJGR4AmsLU1iTUSZtjbeQnZrqYtavTqaitEpaNWH9w24gICCKocMmk5K+jYXxiWx0DBPbAugeILrF7IqsNNJtVjac+QDTnniJ92SMpMY+77z3BI9dciKnr9tIY3o5WW7vl2RgMGO0WPGS9i524tVMHDWay3JeZvO6tczZ0oB0AgwePo5u/sFs+OxLlsdlsmXX9aigaHsiv7/5DRu2Z5NNZzYlnEjWBj+0hvOZ/tx7PPvaO7ytxsTvvMfL913ApFEB/Lx5C8rRCuoeMkuf4Il/jyH0PP0eLumXR8+qH3j0283EqYJYPcTMcHrUNhJRKjaJGfVCIPbLVMjWuW+wcN4C5vk9xtCREzlneBie0rcY3X2jsmcLq1cnsmJFFk71AEAl1ZVZbEvYTKCvNwN6diNUroiHW+ex/c+gHg7t8oDSVVJyTnkg7aqc4j8WZVWZVdm7SkpOUUdyDnmI6sqtrBn9MHkNxuo3CG//GHxkhsNDZtaNRmPHaqyBEDWGU866ELVuWdF5Jw5iaJSnVCsR94wkdMBgJl0zhgG9ggiSqObd5BOKb79JTD53qshOE5rMeedN5eTjJzCmWyn121az4ZdfmCPUtIzkF3YfF0h4HQkVAXjFjGD6pP4MjvDDE6uoj6LXyWcx6dpruUZoypQpnCvOqmtOa+YRlj/sgQT0GMGo6Vdz4bXXosrhpsmjOa1vkDitNJGw4hPSn36nTmf4wD5INO52RlJ27dZIQvoN5tTpYxjYpy+9u/dj9FWTGDIkkm6eNGGC2kzyz5eIQZMYPPYsRkcHMGTMJMadey3Tr752d/7KlikTOGvsYAKjR3PqGRfsmabShU4/aQLjxo1l0nSZzZfza/8qfJMHMjQynNDgWPpNvIrhg2KJDWaXzR7+0USOvJIzTjqJs0dEE2g0YGb3Zo0YSOygsVw5OprYEK/dCXponxFQ9VfVz47qcOt01b6qTFvHd+Zc5amoM7yteVS+R6NsQUEB27Ztc1NJSQnN5T4Q5f2zr2+zzfuar7q+h0JW3c+t81VlUfFtkdFgwF8GKRbpl+obGigTp1aNDPabl1Ioh1itnBdUVVElAxnq6vCQvtAgpPJR5QQPPLzC6DV0NL2jRhMbeDwTL7yMS/5yElP6emMp3EhcZiVrHUM5Zco0aYunceHpIwjN+52i1AzSG7rTd9wgokaNwX/gqZwx9QrpW8YyPjaIsJ696B7Vg0HhYXQLDyHYv1ra022kZ5RSVKweWNsqVcdxDmMg5tDBjL5wKhdcdi5TTuiHMzmDwvR8ikXcvWzBYcRiDqXbmAuZeOpkLjyhF4E+zY+1DqCMwi072LY0h/phkxh+6XTpR64UOovJ4yKIdGST8dsSklLyyQsKxzc0nNAgDaspn83b0tiRW0qdaGnGWoId7BYMRm+8fI24DI1U1VbjcChpmxyrqSwpoljqoKqHiorLKymvbqBKZuGLtHryo7wxWwx4dJDL3pItAd3w7dYf/8q1ZG9Zz5KEKqyRgQRE+u4h5rI3Up+TTFZ5HUnmXjIgjqZ/bAC9RrnIyM8jI6+MOkBZL4e2d1st9toyihv8ccjzVLAPmI1tsx60WPcvP2aStCiFrCoLxolj6BblS4jH7hwtZg+snj4U1zdSLnVod0r7IVVvVP2xtxgbNNfT1vEtedoLH8myyvb2ytVevMJIoauO7fG0F69k9lVW2bq/skpHe7a1F69kVL7q2B5Pe/FKZn9k1b2qdChSetojTdNQ4xtPGedEiIMrUhxbftKv1Emf0SCkWogwb2/CAwIIFOeYr68vVul7lIymabg3GfM6ireTFreM72f/yoK4HNJLPaXd7UW3iECCwwLRvLsRKmMZV/16Vsyey29L41iXUiB1D9Q3/9x6EO8O0pbnbGKNjHUW/PITv63PYFXtGEKCI+kTam1i2+//0hBoIYT2iMLqXU/6+jksW7iGVeszyauFOtVN7HMeAQR0D2fQlHAc+XFsnfOTjM/UeG02sxYt5/tNueS43z5uOwPPgDAih5yClp1B2Y40ckKH4x/gT4SnMqpG+rpkisVA86mXM2nq1dJvNY+RZNL/1MFMNK2npriAjKLGP2QQ1OcUhg8/gWl9yqjbvJIlv4kDLKkRQ7fjGdB/EEPsW9i69nd+mP3LTpt/Zv7i5SxNKCC/oh7bHzS2EdFQASXxJBUFUREwifOuvIbLr2m28VquvljGdr2CKVqRIM8CFSjXVLMWk2+Yexw8cWQUIwMKSV7yI0tWxbl/nbMmLIyIsgoCswpIl2tUozp7hwRq00ha8gtL5y3n9/Qgcnekk71pEXPmSBmWJ7AmNY8aVxkZW1eybsFPTfG/zGbO8k3My/IhNDqa4wZE4icD2PrcTeSmrWdbsYvKBmisLqBk21zScnLJEUPV3VmleHYoHqebp9n2vR1dLhft1fO24pvbOlV320rfW5ySUbao4974VJqyS/G2JHlGdIiHur7LpIxWVF/fCdlWPEpOkS7bMXYKJ0UdYaWWeLS8kxA7yAAAEABJREFUsB2FDTKoMJvNeHp64uXlhWrkTTLroWlaR6IHKV0aEhJY/uYzvDJ1KtOEmpaRTGX38SYJv8T7s7cQV06br4QeJON0tToC+4yAapw7qr9tpat6r6ittI7iVIOv8lVvv3TE2zr9UMu2tqcz58027413zZo1fPnll25KSEjY1ed1RrY9vQdCdn+uUXt27S3+QNi8N/3tpbWXr4pvr3J5SJ/UOySEAJl9r6qpIVlm6PPFyaW+BaYe0OplcK6+B7YlL49ccaxokhYhvP5CmtZxX2a32ygpKaC6u/SBp/ajvziPwn3C8YyOZtDwFHz8ciUdeaBrw0J7NRSvZPknL/H01MuZPvU2HnljDt9shjLlOWlDpLNRUZFhqImL7p4e+MhMttU7gCFJFfjnVlMiStTzsPpYjMfwQcRGe7L7TR9JdO9qvjiZwmQDhatGc+7g4YzpE+5OafpXSEP1NrYvqmfJjG/5/PGp3DR9Ktc+/BrP/lcejJOyqa5qkVeT0D7+70dQxJXc+PIHqCUpzUtj3nz0Rm48MYQwX/M+6m1DzDsGr5CBjDd/TWZBIq9sH0xUNy/6RuzJ62hsoCQ1ie2+NradPoBuAZ4MC4ulV69TxHFZzLacfLeTca+DIHHEOirLKerrhz3ahxDJwiT0p+7qlx9TFvOfD1MpyfVn+qUTGBjqjxrI768djY2Nu9pIVafVM6YaROxLe6XLdvysrzBWtD9YqWu2r9foSJVV97m6JxVuKrw30jTN7QDzEqdWlL8/Q0NDCRdnmKK+QUFEBgcTJEc/cY6psVHrMZGIE+gP+VsX896dU7ntqqnc/MhPvDrnXPwiBzBszACMUacw+pRyPOyf8f7dV3Dbmwv4ZGslkaPBI4Cdm0OOq4n//TWemTqN66c+xMM/pjFnyiMMHNeP8d0l+YDsgRgMQxl+pj8Wn6V8cMdl3H7lt7z5fRacJxm0ahclppO7JnwBhA88kckPPMI55QnUv/GAjM/UeO0m7nzpM2YUQJo4VhDONndxdGlDh3Cc9Oljykpg1FACJM5fph1cFJCZloizrJQpQ4ehrtVuHT0J6OaLWjJZak8jLVMGg7sTd4YCCO9/ApMffIwBWSvY9vFrTP0inpUM44SzTufrx6OoXvkez96o7FV0I098+jMbRp2OX0A4PXdq2euhQsas8Qmsk/sleVAvBkeAv8duCf8evellCmbMTwlU5ZSTsTtpV6jHhGuZeNyJ3JT3ArO/nslzc7aRFxaKZ24epsQdbM53Ib44UJ86KNhM+pZy1s+PY92Mu3nyzqt24i32P/I+z/9vG7nOMDxK55A890Eu/+s0Sb+RO175jQ8c1xE1ZDSnDg/AIJcuc/lbLPvpFb6Is5NWDhVZa0n48nJ+XrKUxekgPl7cPLNe5otNwlNGpzY1XlHOZNWOdYZUm6MUq2Nn+FvyKBklq+p9y/i2wm09Y4oPxIB646erJILuRqSrcor/UMkqD74iZUNXSckp6qqc4ldyilS4q6TkFHUkpxxZ6kboKmmahqY1UVdlDyy/r6jrz+ir7+TGt95CLV1Ur7juSWqZ5M1cfmpfBvghdqNvOgKHPQKqvVOvzndUh1unq3qvZFvHd+a8WXZ/8v2zZdWD5r6WtzOyChOn9OqKFH8zjip8MPNtzqf1UeWraRr7grOSPVQ2H+h8VVnaq8QGwcdqsRAus/BRQraGBjLLykgqKSFfnA/pEt6Wl0dpcTFWcYR1k9n8IBnU+Hh7u59rlK3t6W6OV78O7DJIH2gyyIOhHCVPCWAwOqSPcbYzyVJIRf46fv3nf9lREUn/e97iyVff5qk7/8LlJ0KQT7P2fTtqmuZ+vjKg7AFN0zA4XWgys+pi5yY2YxSbDUg6bWxOnA55kLWbMBuMmGTCazeTE1wWnPb+DD7pWq5/7i1eev0t3n7nPd5945989MD5XDk2hkAR6LxDpxaHvZSyYjuaw4vQwGCarq2y0YKHpxdecl28d5Kn1YKXxUxwYAg+1QYcW0S2zk4N+7FpBiwevvTrfRyDB48jNrY/0d6eMtvdUmctjQ257EiKJ2/FDxT88BLPPnA7Nz70Co++t5Adi9dSmJxDcimIOS0F9wx7WjH6+BGUXo0xrwY1PrDvyXEQz5RbLo3kJfHMezcd7zPO5rhLTubkCBOBFg3tAOSsnik9xDHQTOpc0zT2pb06EmXVvatpB6a8zRh25ngkYqVsVrfcvt4bB0JWXS+lpzNkkLZQ9SuB0l/0FgdY74gIwsPCCAwMxEfi1HVSPJrWqiZJO6rFTGD8xXfw3tvSXspY5e13npTxyjSmjIimh9GIwexF71PuYtrd7/PeW2/w9oM388TtdzPtrg+YOnE4x0crCw3ybzgDjr+OO0XHC2+9wzt/v4+3/zqKUd39pa2W5A53KwZjJEPOfZCzpt7IxYMgyhes4QOInHgHD0w5hRvHRqMZzASNOI+zrn+M994Re96+iSf+fidTL5vBzWedypkjYjFETuTc+6cw9aaxiBr86E7PEyZxyUd3cMapvRnoB5IZ3U+8g0lT7uaOk0PpE6LyD8bieRwTb3+Yu997h6bx2tu888Q9vHvRIEZGKUGRbWvXAtDMwzn5tke49vG7uHNSBH1DrdJ2eQiFMvCsuzlz6s1cNtRId3+thQYD/j2OZ/jlHzL1jImcOXYw2uBLue2vZ3DP2QMJE06lQTMGYfYcw4RbHuD2v9/DW+cPYGT3QEzBvfEePY1bH/w778o1bLb5H4/ewe2ToqTPGE3/087krk8u5dTjuwsSonDn7hHSl7CJd3LPlFO57cyxaAMu4sbLzuLu84YSZdCwtjBTCxhM7Glncc/7F3HqpDM4RejOjy9l0tgmnYrVYAohov8ZnH77Ozxyy+XcfsbxhImzctRJvvgOKuez37eQWlgBHiEQMoHT73iCv304gw8F63ffeXsn3m/x1kNKdrjIhjPyzNu44tF35J6U+Lfe5u0XH+e9u87kzIGRBBs1wRaixlzNmNNu4vwBRrrLJfKNHEa/816X8h6H3DJIUXbzDDQR7b8TgA4OBoPB/SKNR4t+Y29h1V4olWaz2f28tjfe1mlKRsmqet86rfW5Ueql4m1JYqsBpaSrJIIo6qqc4ldyilS4q6TkFHVVTvFrmrbPNmva/slqmrZPOGua3KxCyv69UVsXlyNqs4q1UdJpnLVr6aJ7CaJazreLpnHttZM5cXAE3TxxV2L0TUfgMEdA0/at7qt2TtP+fFnVlmjavuW7P7IHu7yqk1T2NVNze3og8lW6m/V19nio890fm/dVVlXV1rIKBxXfFmmahkkeXAK8vIiU2Xj1RledOMAyxOmVWV5OpjjBCoQM9fUEiZMswt9fZub93QMY9WClaVpbanfFGeRhzdPqibnajj27nDKbg1q1nK26WhxqAdgafeRhDnlu2CWyM1BFXWU2m+ftoMrVk34XT+fS6Rdw9nH9GGQFqxrb7OTc34NNnHzVVeUU+5tp8DYj6ulYveKwYvZuxOBfSGpxEQUVtS1MMaOZPLEGWfHpN5CoCRdw0WVXSf96JVf99VzOHtGTgSFeeIuE0iSHDvfaku3kpixnQ3Eo9R7d6Rftjadll3Sb8gazBe+ovkT7aXSv2Uz8jjxSi1rYWVdCQ1EqW+Xa5JTb2tTROtJk8SE0djJjRp/MmaN60s3HA4+WTPYKGitySE4Uz2ClicEyWmqoLqOg1kCVMYh+plQ8qjPYmlVHXYM4CVvKtgxbvDF6BxLirMBYX0VxHdj3wt5SFMxyT/ngL44/m9zfmWWlqLcY6+rK+X/2zgJAkqP6/58en9mxdZe7PXfJxd1dIZ4QVyBAQoITAgHikPyQYH8kRI4AIe7uybnrurvvjv5fzd5c9vZ291YuOaveftvdVe/76tW3u6q7Xsu0iG8ej4NEdwLOSBBzcwlFK9fy2hubKG7uoiP2qmMRa9/9lGWLaynpyWHicQcx96CJjHeDw8w2UzAUlGBfFz4JNLpFtskcZMMwjFjgsm9fZpK2otT7t9++OoOt74lYdZ5Q9VXLweo1WLrCKOxouNrVWFX+YPUaLF1hDMNALQfTGSxdYQxj7Fhlh2FOhiHHt7Q79QRYmpxXMiTo5ff7t/nAffyY3cakYYKkiUxYcJz0lZdvkTO59JJ5zM714QcMk0VUpP85TvIv+wqXn3oUZx4j20dfwn6TchmnlGI9eAFZE47gBBnfXCBy+ZkncOm8DHL9AVor1rHm+ed5S+T57eQFnn/+fd5fVE55t5+kGScwfb/DmZcJfgdYvRn4Jx8tQa3JHD4uUTmEM3sW0w85Xfy9TORozjpL/JEAyOHTJzM9L03OEZOZdcIcFhw+jiwZWTlIImn8VPb7ytFMn5xKplPMSN2TCo9m6uxjOHqSh1S3BXBKfbMpPPpkjlF1iMtZJ/KV+VnkJ4pDojXwLFijF3vQacfGbKZ5LKJqBcNL1szjmb7gCPbLgv5mnEni536Xsf/0qcwYLwpZ+3HU/tM5dkYWHkBZQXxDalN4lPh29klcJoYKEp2SLJwo/ZPOFi5kH23x+bzTjuOYyR4JguaRNnW61Gc/phQkItpisXfufV3xGI6bPYWjpheK+f04csF0jpuZhZzCpFfv1Yv9d2aRNkXsqM//TJvO5Pj6OOE2pqD+OfGkTWHS0Zdx2jGHcPysQrGTxcSDJpA73UTbkv/x6ao1LK6JEHVPYsaxp3Ka+Ks+7bPN+Pg0hc3HJ7zlTT+Gg069nK/EX8E8T/b7sVPo/USQKhMSxx3O+BlHMz/bRJITHP48suZfyvTC8ahP+xhGXOeYmE6y6PQih/5vknOE1Woddqwj3mbVciQ4paswyhu1VNtDifJL6fYVU98Nva4Z0AxoBjQDmgHNgGZgFzKwTdGGYWCXwFaS3JGflJKCegWypa2N9TU1VNXXQ0eH3AxxkuX3k5ycjF+WLgmWqYshw5CruG2sbbthsVhJSUrHXdZJ9xsbWN/WQ217Ld1lFaxeNoG21kyxiQzqtsX1bqkrwhm4E5RONxbLemrX1rDhDehp69XYGf/ba6soL1vPskIXLVluksWoRWTo2SzZyRJYasMybhH/W7acTzdVS1p8TsDiSCB5+jrW9yxh4QfraGjvlswOobOSDz+UO87b6EvWDubalS/x8TMP8s+mA6hPW8DBk8Hj3AHI7oKJBzBnToTj85/nqbc+5Y1lffysXUXTkv/wt7c28vamYZJqlwjQhJM44MBDuOaQFNL7v1bZUUdPRRlrl+9P/vzvcMcTT/BXkSdE/vGXe7nz8h6mp65j1bp6OruGCri5MNvkmJvajDmxlYZ6CA6lvg0VLqy2bAqnzKJD7pK/snYtTZ2d1Emgb3PRm+TnJjEpO4PUQCfWjS/yzB/+ydU3PMWLGxuoUq86rn2VR24Tviu85P7sOg6el8VEDwNOnZ3ttDTVUehxk+sZRGlApE7UDOy9DBiGgRoU2+Tcop4UcTqdqKXFYqjXyQsAABAASURBVMEwDHbNpJ7rLabonX/yj/PO4+si520n53Peed/nB/c+z+u1UNezazzVpX5+DPhmHs6cSZlcXfULnn3lBe57u4RwVB0bn1+Z+5pl075WYV1fzYBmQDOw+zOgPdQMaAbiDBiGgVUGJV4JauX5fEzw+/HKXcY0CRzkJyaSJkEv9cqKRwb3Aw5gLHZILiRjQhNJ7sd59I6buO0Xf+KHb9VTnXkMxx+Tw8WzFvH0Xbfy7a/ezk/+/g49J5zJ9GMOZP9sBwlTCpkQqmDia7/l4Ztv5GcPvspTG5MoPM5Gc93T/P7b3+arV7/Jf1fWED5IvE4QGcNcvexVXv/tLdzytav56o//wx9etbPfoftz8KxxpIhdi8jQs9JIpuCAoznqS6dw1Mr/seqeW7niiutF7uJXj6xgVXQi0y64jKPEYMGjP+Xub6i8G7nx1rt5cHEFn7ZGBi2ip7WOtU//ij/+9Gti74qYfPtfJTztuoqrzz+Niw6ZSLoZrLEx5CYG+rXHK777AN/++2KWNjpJO/A0Trz0Ms4JvUTpI8rPXptX3LKQ2/8eJjHDR0Lnm3zy5Hf447MlPPnkG3zy+N08/UkFK2r7uymFmq0SjLRgtxiYZJM+U2d9DZVlG1k+O5fQ9HxmSVA1RUS97pTkT2H6lIMxmxJZumo95Z1ddLCZlrp/8cgdN/PdK7b4Jcvv3Pcv/rEoSNC5ls7Qelavb/gsWBbsgM2v8eJfH+KGm+7ioZfK+df/XuDJ+7/GLb/+N399t4hmhwvfggOZYWphysI7eejmG7jlFx/yt3ePIG9CIVMmeolEQjQ1VtPkg8AB+RK8cuBuqKFy7acsafiE59/8f/zpR9dz8w3C+5VXcO1Xv8kvnvyUdza1S42DIkWUrari0/8aZLoTyUn3SJqeNQOagb4MGIbxxQW8HOlYso/ktG+fzpev2p9p4shnrdKQrRxyFpzOWQ8+yI9EHtxOfs2DD97Mt64+koOSIckmED3vVQwY5iQyJh3D8Tf+H9+94HSu3D9bzmPq2NirqrlLK2PapaXrwjUDQzGg8zQDeykDdXV1bNiwISYt6sOZW+o5WPqWbL3QDOyTDBiGgXq8XT0BlioBrgIJfuXIMleWuSkppCQl4fV6iT/xZZLAGH0nkx0S8sibnc+cw5NJ6G6mo7GFhoCZcMo0Zh80g9OOzSQx0EpHU4hOewbTTj6E2fPHUeBzYMuYzPTCPI4tcGBpa0JmgvYcJp0wi4JJHhxtjTTV2XHkzWDqyequbQpZmZm4Mydy2Mx8pmb5hvm6Yq/T4Z5OOptrqautoSnkwZo+l+MPmMK8AvHdbMPkL2BC4XiOmJ5JqtOKVWAmiwNHxjSmji/ksHFJeOxeksfNZ9Zhp3FqYRL55k6qq2tExFcJbIUdmeQdcBqHzZnNMSlRQq0NktdEY3MAR6IXhzdBrG4/O5MnkD7hMCYnW0kINQmmOiYdtnz8M87hjMPnclBhCgmGBZMjg4wpuUw/JJUE4bazule3Wi3rmqhrDdATdpJYIH4efhanT0thvF35uUWvw0a7fQIz8pPI9YUICi9Gyv6kpY2n0N1FNBKhx5aMK2MiBwvP07N9A/LsTCokfeJRzMhPJyvRj9mXyfhjp1A4M5N0iPEnC8y2BFInHsP4wtlMTLVjc2eQOimXGYel4Q610df/uqZuOsIJpI3zYOnuoOLdDVIfSUMmdZc+2ElHawcNLWDPPYDUzFzSorW0tbfR2hUgarXjypvDrHHjOSEtSrS9kXYyceadwpyJOYxLNREOdVBV0YrJ52bqUVPI8zvxGC7M7kzGHTyZ/AkeXO3VEpzr5aumto7Gth66ghGISPCrZSPFdR2835RDTloiBSl2cU7PmgHNwC5jwOqV/nsys0+cw36HjZMWT6zP6vXHkEWS3KfZjwWXX845IpdvJ5dx+eWncurR05nkgdjbh4LS897EgBN36hQmHX0Zpx40n6Pl/G1Sh8beVMUd1eVzzjd9zva1ec2AZkAzoBnox8DixYv517/+FZONGzduzR0sfauCXtEM7MMMmCSo5bDZSJZA1+T0dMZlZJCamorf7ychIQH1qqPS2Z4iiySlUHjYlZz744X84R8LWXjHjdx76iSyvHbchYcy79wf89Af/s7ChQv502/u5bqjs5mZJjDs8m8Ss879KtdL3l9EfnXbZVxz7GQmH3stl3/n14L5s8j1/PSnP+Wy8x/kWyfO4ZCDDiL34PO5/8YTufyQ8aSIFeWFLHY4Z80/iRO+9Tt++5dHxe6v+cNDV3Lu3FQK3QK1+2DSqXzprDN56MqDmJfqRiVbEpJJOfByvnLGOfzq9MkSKHGIchrerKM49d7fcIf4vXDhP8Te7Xz3ysM4WAIhbstEZp5zI9dJ3p9EVN0X/uV3LLzhWM6frcJCYqLfnDbjbI68diH/9yfhMI5Ryzu/zq+l3IL4B1osLkg+gIMu/TY/kvy/icTsx5cPfpffXn0w89M84n8CzsQZHPCV+/n2A33t3snDD53O8eOTmDX9zFi5D/6xN/+vDz/EDcePZ+6s6aQfeAF3XXcS1xwxgVTx1yrSd06dfgYHXvBbrjtpP04+9himn/BV7jvvMC6em9FXTaJUwuSEkzjjjDP5nXCwYPqxHHPxzfxQfP6rSF//H/r+tXzt2HEcduy5ZHakE3j0XTbUtVKlLNoSYMKJnH7tj4XvXn9j2Ef+wsKfXMi1R04UP21YmcDU06/larH9sMjChb/gj785k5MmpMiguJNAoJ6N64KkmlO56NCppHlduPIXMOXMH3D3//2/bW0L/pH/9zB3XHQAR030gHoHU84tm5x23j7xSCZMSBz01UjlshbNgGZg92JAe6MZ0Ax8Pgzo4Nfnw6u2qhnQDGgGBmUgFArJwCYQE/Xrg3HFvunhcDierJeaAc3AFgYMw8BiNuN0OHA6nTGx2+2xJ8MMw9iiNdDCwGSxY3O6JVDmxu104LKaY68TGCYLZpsTlwTQ3G7Jd7mwW02YTcikbJol34Fd5Ym4HHbJlzSrLB0u3O4EEXuvLzYXDrFrsVikPBsuu5VQ+Ses/N/dfPdbN8ReEbziiiu2X/78j3z/xY1UtHRjmK1YHQm9frpdJLjs2MyG+AoY4o/kq2/VuOwWzLItKbF0Q+pnl+BgvF5gwjCJLamPU/zu9dOJQ3AWw8DAjNlmJ14vVXf1S5lu8dlmNjHQZDLbsNrdwpVwGLO5Zel0bOWzF2eAYcFid6DKTuirq9ZdTuFG8k2G+CFimEXXhcO1xZ7ScTul7lKe6JilXEufchMSRFftI7N5K892i1lssd1kUlgJSNmtFqxWK2ar+GqzCKemfroGkoniNsFuxWK2YrU5BvTf5bQLjy4saQcy7YBMDj9oI8/+3/M8uXA568WLLrNg7U45LvrWJ0GOOxt2OT6MWMlmKc7eh38nCQk2rGZD9lwn4WgLDeECnK5spqebcdkMDJOF2LHqElsxjvrYT0jAKfWyNm+g8dNn+dnDdayrSuaKs6aTk+pCzLKHTdpdzYBmQDOgGdAM7FQGTDvVmjamGdAMaAY0A5oBzYBm4HNiwDCM2IeKzWZzLJBhVcEMWTeZdt/LmUiom0B7I+o1xtgrf+q1v/7S2EJzyI4771AKx09jWoZDgmiqTuhpd2XAZIWEfHJnT+TAk3LxRcNE2noIir9RkbHNZiw2DylTZpE3Pp98NzjMw7QYDhAO9tBo5JCdMZ4zZ6WT4rYNE6zVNAOaAc2AZkAzsPcyoK+s9t59q2umGdAMaAb2DgZ0LTQDezAD7vGHMOfLP+bBh3tfq4y9Ardw4bavrf30q/zm4qM55uLfcPaZl3PlQSmk6g+67BF7PaFgf6addTP3/vZyvnXJPKaI106Rsc2puLxzOfHiIzks9pokWIdrMHUqKYdezJ0PXMzNl85jquBcInrWDGgGNAOaAc3Avs6AaV8nQNdfM7CnMKD93PMYWLlyJc899xxPP/30NvLRRx+xbt26mLz99ttb8/qmf/DBB3z66aexVyP717yhoYEXX3xxK66//WeffXbAcvvrvffee/T09PQ3j7L/0ksvDWq/v5349jPPPIMqO7797rvv0t3dvZ39xsZGXn755W3s98fGbQy1fOedd+jq6trOflNT03b2FZ8lJSWEQqHt9HWCZuDzZMCIv6qWMMCravFX15wOEmxWrDYXNpsdu8XAMD5Pr7TtncVA7/514HLZcdjMmMXw2HedIfvfjNVuwWI1Y4jNYc+G6FtsOF02HII3C3BEeNHXs2ZAM6AZ0AxoBvZGBkx7WKW0u5oBzYBmYI9hoKKigmXLlrFkyZJtZNOmTbFfSFOvQKkgWDy/b7paLyoqYqBvf7W3t6MCa3Fc/6UqU0n/9P7b6hcng+rDyP0Y7ejoGNJ+fzvxbVXm8uXLt9Z1JPb7Y+M2h1oOZX/VqlVb/VA2qqqqUK/K5efnk5iY2K/GelMzoBnQDGgGNAOaAc2AZmA3ZEC7pBnYaQzo4NdOo1Ib0gxoBjQDmoHdlYH09HQWLFjAmWeeycSJE3dXN7VfmgHNgGZAM6AZGIABnaQZ0AxoBjQDY2VAB7/GyqDGawY0A5qBQRiYMWMGp5xyCmeccQann376VjnwwAOZPHlyTI444ogB0w866KBYsEZ90Lu/+eTkZE488cStuL621fqpp54aK1etDyWHHHIIdru9v3mU/RNOOGFQ+4PZ7F/uoYceisPh2M5+UlISxx9//Db2+2MHK6NvurKvfvGvfwHqya7+9lXQ68gjj8Tr9caeAOuP0duaAc3AHsCAdlEzoBnQDGgGNAOaAc3AKBkwRaPR2DdQ1HdQRiIKF4lENDYU2iEHiislI+E3rqtwSuLbgy0HejVqlMeEhmkGNAM7iYHs7GxmzZrFzJkztxH16l1aWhpKCgsLt+b1Ty8oKIh50r/dq4DSlClTtuL621dlKumf3n973LhxGIaxTR+m+nWXy8VQ9vvbiW+rMpXEtweyr+qiAm797Suckjh2OMvx48fH/Fc+9+0nlX0VXOxvQ+mbTKbt6tsXq/wbrsTLVf3vcDFxPYVVO3c0WIVVPu9p2IHqa7PZYgHS5uZmamtrtWgO9DGwC4+BQCCA2+2O9avxvkotVZ8zUPtVeTuSPRmrfN9R/frnq355tFyNBat8HW25caxa9q/PjrYVRpWrljvS7Z+vMGPBqvOgsqFE2dGiGdAM7BoGVFvs376H2o73dartDqU3UJ7CqFqq5UD5fdOUX0q3r5hU4eqDxCMVhVMyUpzSVzglan2konBKRopT+gqnRK2PVBROyUhxSl/hlKj1kYrCKdkRbqDv9vTd0XpdM7CXMbDHVEd1zv3br2qv8c5ZfXA+nt83XeFU2++bH9fb0VLZVniN7Y59cH8ovnY1V0P5NljervZ5Zx5XHo8H9STg+vXrWbx4sRbNgT4GduEx0NbWRl5eXiz41bf/UecmNYhQwbG+6cNZ39XY0fQgcUYWAAAQAElEQVRXcZ/3JKzaN2ofjcbnPRWrLgRVfdX+UutaNAOagV3DgBqvDOd8ENdRfY7yVC3jacNdKozCqna/I4y6Xla6fUVugptir72oO+UjEQHGXh0ZCSauu6uw6mPHSuJ+jGSpcEpGgonrKpyS+PZIlgqnZGCMfeu+G+jVqL47Wq9rBjQDu4YB1d+pp1v6tmHVXi0WC0r65vVNNwyDgbB97Qy2rvqMPQ2ruBitz3sq1jAM+u7/wfZn//S9qb7qmFfH62h46M+L3v7smkBzobkYzTEwWHtUfY5hGKj8kdpVGMPYddjR9C3x+o4GG6/vvoRFptHWV6CjOg8qnuNYtb/UuhbNwL7BwO5XS3X9PpJzg+ovVC1UOx4JTukqjMKqdq+2hxJ1fal0+4r4aoqdzJShkYgAYwOzkWDiursKaxjGqH02jLFhDaP3xB/nYLhLwzBid+B2pD/QzmWISd0dioTD9HS009PejlqPRiNDIHSWZkAzMBoGDGP7tp+RkcGkSZNior6vFW/ffdP9fv+w2n4c23ep+ljD2L7cvjqDrau+xDC+eOxYfN7VWHUCHozPwdJ3hs9jKXd3wcaPN3UhNNQFjM7TwRx9DHz+x4DqF9R5Ti379l2qnQ6U3ldnsHXV1+1p2Hh91XKweg2WrjCjre+uxqryB6vXYOkKYxhG7IGIwXQGSx8T1myOXSMpG0rQk2ZAM7DLGFD9/GDtfKD0eJtVy4Hyh0pTGFVRtRxKT+Upv5RuXzH13dDr+w4DUfW9tkAPzRVlNIkEursIh8JEo9F9hwRdU83ALmJg3rx5fPnLX46J+uZX3I2+6RMmTIgn66VmQDOgGdAMaAa2Y0AnaAY0A5oBzYBmQDMwfAZ08Gv4XO01muFgkK6WJhqLN9Pd1ERXYwN1G9fTWl9Hd1cXEQmM7a1BsNa1L/Pmy49xzZMr+aC0Za/Zp7oiexYD6q56/CkGdeci7v1g6fF8vdQMaAa2Y0AnaAY0A5oBzYBmQDOgGdAMaAZ2yIAOfu2Qor1HQQW0IuEQ3W0tdErAq6upEZPZhMlk0CGBr9aaKtob6wn09EgAbBc9BRZooLmsmCUvrae0qpW2EdAfaCymrHgtL6+vp6q1Z0Bkd9Uq1q36iL9+Ws6mhs4BdVRiuKuFzvKlLPnwTV588cUtsogPF1dQF4nSE2ikpXw1S1+WYNqi9SyuaCUSf2ou3IWAKV7yIR++/SEvra2jcht/2umo28SGV17mvUXrYtiw2FTlorBd5ZQs2cSaRVJWOEL/mgQ66mjY8Arri4vYVC/7qt/DeoHGEsrXfMgrL78U8/uN9z5mUUkbDU21tFasYZmU+5aUu6i8lXi5gY56Gje8KjY3s76sjvaypSz96K0Y/rP6x3mQ5evv8uKiEjY3dMT86+dCrCr63xfJgC5LM6AZ0AxoBjQDmgHNgGZgRwxE5Xo9JDf627q7aZcxT1jWVdqOcDpfM6AZ2PMZ0MGvPX8fDrsG0XCYoHT0rVWVtNfVxj627c/Mxp+VE1tvr6ygqXgznW2tBAOBXfMKZPNKNrz8HPee/wgvvltMMTDcwErLymd55bm/csE/l/JOcbMgRz/31G2k9vX7uOf713PuuedukV/yg7vfYnEgTFPLSja++mfuu/B8rv/lI9z1ZjGB8BZPe+qh9g2ev/f7fO/r3+f8vy/irc1NfZwpo3zRv3n8ogu5+ReP8MsYdsv31hS25g2eu/ff/L9fvsESKauxD1KttlUsZuUTl/DIM//jySVNBOPlqkyRltUv8Ppfvs/F4pvy/aqbb+eXL5SyYu0iNr/+/3jgkou4/hf/4OdvFNEd6i23rXJJzOY/n/4fj7y6iPJXH+D+H/ate5yDLcurb+bcXzzPU8srUTXbUnMpXc+aAc2AZkAzoBnQDGgGNAOagd2TARXs6pZxTklDA+WNjXQHg4RkjKQDYLvn/tJeaQaGZGCEmTr4NULC9lT13lcdm2ksLiLU1YUjwU1iXgEOfxLOxCRSCyeS4PUSbm+nbs0qWmtr6BG9L/wVyGiYsJyQutoCBIMRekMzw2PdPfFIDj7iLO49dQrzs73DAw2kVfExq9/7mO//xY3vgMv51gMSCBK547o5nDY3SEMjdHeFiQTtdLePJ7m6mYTaEtbJnSQVcgu0NQuHi2m1WehMS6dN6hGMP9mlyqsoo6a9lWcOPBB7RYDcD4tZJwEshQUJI0WCEqQMCP9BJFmlKNRWiUZChHva6RGeekJRyRfM1lzwFB7GvCPP5NtnTmLSMaeScsjpXHpwOpNSrOKzja62cSRVlWIvW8z7tWGqu6VUsRlSNoMBMZBN0v6XctnXf8wDD9wl8n2uP3UypyzI59ArfsFNP36AB356Gw9cczjHTk5DMW30KV+vagY0A5oBzYBmQDOgGdAMaAZ2NwYCEuRq7OykSAJfzT091Mv6htpa6tva6JLtyE5/CqxZxjUreO/Bx3j2N6/wbh00yKX2tryITnAl7z3Uq/POgDrbIvpv6W3NgGZgeAyYhqemtfZ0BrpbW2ivr6WzsR6z1UpCUjIJKWlYXS5sCQl4MzLxpmdgs1npqCiltbKC9sYGQqEQ290JCbRLz72eZR+/+9lrcR+s4tMNZXR0lrFx8SbWLqmkXmIyPQToai6lfMlLbCqtorINCdZAoKGY0tUf8NJLL/XaeOd9XlxXysp166moWEstm1m9/H3ee+cjSa9nsNcY6TOZ7W4S3D6yfQ5cVpPkqLNLA1XLP2HJiy/yksjrH69lVWmL1EmyB5ubNlNZWsa/N2SQOvdEzrvySq4QueyiQznh0GySogZWqZtEicTCFCY5o2SZavm4ooP6jk46O7oo2dSNPdlP6oRUDGPb0FB7+QYa2+ppO+x48p2dZNasZnV9mKYeMbcTZkfmdMbPOpizDy6gYP6BpMw4gKOmJJLls4p1t8hk8TlESrSCZ9fWU9y8bcHmhBQ8k47i6FPP48orvyJyLicfVMAB03KYffylnH7+lVx54dlcefx0ZmX5cInFbWsoCXrWDGgGNAN7CAOG2YbV4cbr8+F3u/DYLZj79dt7SFW0m3s5A2pgHgwGUcvtrs328roPo3paRTMwKAOqvQQl8NUiwa6Gjg4a5Qa/xWIBk0luSLdT1dJCQ3s7PTu9fXURCZez4ZUPWfraKtbLOKg92N/NLqJxnVdXDqLTH/NFbLfRWrWedTJ+ekdkwM+gSPq7Hy9mfX0HxWs/ZeUHL/aO6yS9V1+N8z7ggw+WU1a6jvffX8fHy6poEPcDIr1zlLbKpWxY9y4vrVvHknfeYfFWfH97L6LGjks2VFMlXPbi9X/NwPAZUBGC4WtrzT2WgeaqSunAqrDIBb03LR13eiaG6vRlG8Mk61b8ufmoVyBNgQCt5aU0ifRsuQuyTcVbSmH5o/z6J9/kvPPO65XvPMzPn3iNqqrX+Ncv/83f7nub5XL3pIVmate/zGv3ns+/X3qPt0sk+CWBo+aVz/DyH7/HBedvwd90K+c98hIP/+NR3n7z73wa+R9/efBWbr3pR5z/jyW8W9z7XBRDTC2x1x7/xoX/XLrltcdW0V7B+w/dwX3i5wUi19zxd/748kZC6pEqyR109tthfhreZAc+UTJEfNMPZuIBR3BMpplMhySg/mUxa5aTnLweXnuzlorqGlp7oqyqnU1uehLzCkHOq0p5q5SVLaG7cRMnTzuc6XOrMad/xOrVYZqbtqp8jit2sZ3FjJnZpBXY+Ps7ciKubJQ0PWsGNAOagX2TAbPDIzeDchlXOJHJeZkUJDqwWYw9lAzt9t7MQECuzzpk4B4PgO3NddV10wzsTAZCMibplPZT0dwsN6o7sNts5CUlkeX3YzKbKWttpbixkTYJjgUGuvG/M53ZI2zJYI1iit99jH/I+Okmka1jvn7r37rjLv4pAa3n/nYnD39ny7huG53v8b3v/R+vvPxPbrvtn/zk1++yAoj/7FhU9k3J2/fx2D9lXPnPR7jnG9/g7m3w/W2ezz0LP+IdGY6KGT1rBkbEgGlE2lp5j2VA3fGIRMJEpENXlTCM7S/s1Z3EsHRAIVHolKBXu5wAuru7CcudEknaMpdTsf5j/n3PUzizjubcb93P/feLfOtcrj16AqnI7Yyuntgre8pOhCiRcJBAZxs9gSDBznqoe5v3XyxnU9lkTrv1Xr77i9v5/jXnc5Y/iaMOPJT99j+D6aZjOOfiW7jle1/j/tOnMm8YrzFGQgECgW4JPoUIhiNyF2Eja/5zHxtTJ5J25e3cfd/93HHDGXz5kDzMJmNLfQZYZGeT5jc4fs3jvHffH/j1fc/xZlWY2pAVs8WKeqjsM7gJS14OriQ/SUvX0LP8A0prilmSOI2oK5FkaWGflaRuUayhbKmL6mUTyUrNYdLUCTjSEnlx9TrKmpr5/CfljUl8nkpu1jjOrlyLrb0Jdf6IoCfNwF7CgK7GXsWA2e4hISmb/ILxTJgw4TPJyyAvxY3LYkK62tHXWc6HhmHCbDKLqKXqJ5WM3qRGagY+DwbUNVltbS2rVq1iw4YN1NXVyXXPZ89PfB5lapuagT2dARXMapIxTYkEt7plTON1OsmXwJff4SAlIYEJqal4ZNkqY6TV0qZqJRD2+bwCuacxmU32vFM4XcZ53xO5//Zvcs+Vh1B4wEmMO/EavitpvxS57YaLOWVShFRbJ4m5Uzj06vu5+ScyNpS82Bjx/m/yzW9exMEHn8rVJ5mZnL6Re/69mvUVrRIBKyO6+j88tSmbTbYz+M5pp3HRd7/LlXGsjC8vOP1o2grP5LQbv8ftsfT7uOKk2czP3NP41P7uDgyYdgcntA+fPwPq1UaLdPZB6di72lrpEVEfwFfv/0Ul4BWWuyGdjQ20NzfRFYkSNFsIi2z32mNbKeWlxSxcEiZ52pGcfcmVsVcCrzzjUE6YnY1PqmIVGXSOdkKojPK1VVRXOfBPP44jzjyP8886hfOnj+fA+fOYOPEA8pnFQUeeyVlfOpUr9s+hMNnJyKZ2WivKWPHkEtpSpjP+S5dx2RVXcOHJB3DI1FRMQx35iblk5U/g7Kke0iP1VK1ewpLnX+KtFxax9dce+zoj+h4J3E3vWUnJJ6v5dFUz0UnjcPo9OEVv6xAqIMGvhpVsqPVR3DWF3DQf4ydNJMmfRt1Hq6mrbUJOA6h7LQIb8zykAX8eaamZnGIrIthSx5q6HiLRL6TkId3SmZoBzYBmYDsGpMM2LDasLg9e6WvTUlPkBoUbr9OOVQJfBupvO5RO0AzsdQyoJ79aWlooKyujqKgotqypqUGlqTx1o3Ovq7SukGZgDAyoNtHc1UVde3vsVUe71Uqy202aiNNiwS3bWV4v6T4fZpuNMtGrkOBXU0cH242B6KGjoYjSRS/y3hsv9r7e9/LLvLh0Eyuq27d6GepopL10EZ+894bovMHLryxmRW0LdVs1ZCgU01m8VeelVxb10ZHr8UA9jcVyM/2ltaxe8jaLFr3L/PDNTwAAEABJREFUyy9vYFNtO+09rUTq1rH4w7fFvvjx0ku8+OFqlhQ30imjiDBttFau57PXFd/kpZeXsLqshca2XuySj975DPvBahbHsBDe6qMha0kkF+7H/ldeyZdErrzgTC4/YRYF0w8gb/+TOFfSLhU55+Sj2C8L/A7wZxYy68QrOfvCK7lS8q688gpZns7ppx/BlKn7cdqJ41kwoYOyN59m0+ZiNhWXUyb1KItMwjP+VL6yYH+O+dKXOE5hZdx25ZmHc9RB8zDyDuXg087lQkm/QtKPnVdAYZK4qGfNwAgZMI1Qf09T1/5uYcCXnok7LSP2iyZNpSU0l5UQCfQQlcBXJBQk0NZCfdFGqouLaAoEMXxJ2BOTJUjU7xApLaWy1cTT868iaY50cPnIsIPhT3Y7pKeS6KikpeQD/vSPV1lc1IUtNY+jj5lJRnri8G0NqVlKa3UzK5+Zi98YR2G+H5OhOnKGMeWRs985XPDIo9z7xI3cdFKExlsv4Z6v3MUP47/2uI2VXFJ9iRw9ZxmvvtvIU6/bOfKwNLIyHNtoISccVq5kid/H6umFTMkwyJ+YT4EjjfkvrKGrrJliICLy+c8+PF4n0+ZUUVFTzaKlzYR29Cro5++ULkEzoBnQDGzHQLi7lY7GKooqG2ho6wY5Z9FcTX1tHcW1bXSGwn0u2LeD6wTNwF7HgHrtsb6+nrVr17Js2TI2b95MW1sbarC+11VWV0gzMAYG1I3dssZGqlpbMUugK9PvJ93jwSw21ahAjQ1sZjPjExNjr0B2yXpJczNlTU2xpyojMk4SVZklIEUzVSuf5sW7zuOWa84j9hrgBRdz3n3/4TcflBGfuqtWUv7iXdzx7WtE5zouvPgufrd4A4vjCrLsrl5F+Uu/7KPzS363aItOVEYCTctY9cyz3HPBP/jz/Tdx1103i53HeHJRBaVNcuN6yd+5+4c3iX3x4/wLOe97f+Ge51ZSK8GvHoopeudR1OuKXz9P8s+7ngsuvJ8/v7qBlcXFhJb+g3u2Yi/gvO//iXueVVgkvMfnN8k4zD/rSOYVpnBlxc8pW/cR//6oitdfrmT21EmccvgM0qV0GSnK/zHNGqwZGJSBfpGNQfV0xh7OgMVux5WYRGLBOKLSsbfW1lC7ZiVtleVyd6CCytXS6VVX0yl9uysrF29KqgRHvDgcDsyiv7X64QgR0QlYnBgWs+RtzRneiuEF0wwOvPZb3PCzq3norDA9z/+Bh779M274/bu8trGOFrEkRcj/scwRCexFCQWsmOQUZzIbIzBmwmSxY5c7QW7vBAr3P4Ez77uNs07uYWrCh6xZF0bOi33smXB4/WTNmMq4A6cxeWYucxwWkkzbltnWWsualS9Qv/JfEpR7iJ9cfw033XI/P//7Qpa2P8MKuZNbXApfzANYBvbkZDKOOIzUjc0YLy1nXVDq1adWelUzoBnQDOwWDEinGJXBgHotPyrr0kvKHEENSsIRQy71HbiS0kmbMIFxItu8Gjkhj4K8FBJdFuwmqY3JDA4/SenZxPXG5aSTmeSMPUUmGp/NJjsWVxKp+QXk9bWbl0leigeXJQF3n3Kz05PwOwzMJinLnUJS1gQKxk+gN90k6Y4B/BwnfqSRnuTCgSHnq22xcR/VstcOYgc97cMMqDagRB3/Ktilgl7qSbAVK1bEXocsLy+nq6sr1j72YZp01dEUxBlQ7UWdP5SoNEP96ycqLxwKYQSDdHd20tnRwfbfPfaQOvFoDr3qfm79yf3c//PbuPubJ3N0fSWR91bybl2EhrqVFC3ezL8fTWbGCddxy/23c8/dV3H+tHymqTLlXEaL0tnEvx8RneN7de6962oumL5FJ6YXIhwoorP9BbqTT2H2SbeJnZM4fnoPgVWl/O/XYWYccTk33/8L7rv7Zq6cWERO7Vu8uSrMkpf+w0fFa3nu0Ks5+ZafcP+Pr+eeK8YzJbeRzas+5KkHnsNbcBLn33w/9917D988bipHZoSQkJucT1Xho5eqtR/x/H1X8eNvXsVVVym5mqt+9g8eemkNdXKOC1hSyBw3h+PPOQvjk9dZ99a7LJ7yJfIL8pmdbJFzIKKFnjQDnxsDJtUhqJPnSEXhIhINHylO6e+LWFVnVfeRisIp2REuHP7sQdWBjhaT2Yzd7caXmY3dn0g4EqaprISW8lJZllIr6x3qiS+3V3Sy8ElgxCN3Rux2OyaTGjHQO9lt2KM9pNaupqO+Re7C9yZv+7+HcLibrk4Id7YTkLuR9XVROYmIlnKzM4Jr2sFMO+54Lj8ql/zuzWz6+AP+36trWVXdSpeojX22YbaDK7WOzlArrW09sQ490NNKoEeF1wYvIdBYTUtNJeUSCewMJeLPm8p+l53C/Glu8oxmWpqQu0Hb4i2uRDzjD+SAo+dy5CEF5EqwzbWNSjttTXWs/KAaVzhKlhfaKyupaQjTKUGynKm1VLbVsaa4VfbN2EN/2xQ9yIYlIQnPpIMpsPbgq9vAx8URatsGUdbJo2ZAtV/VPnfUhvvnq/5VFToarCpTyWiwqtyxYvvXZTjb8XKHo9tfZ1djR8vzaPdvvL6jLXes+3e05Q5UX1UXlT56MQRqwybnLm9aKqlpSST6Ekhw2rFveU0yNSWJlAQ7TqsFk5wY7D7p11Vasge3w47DasVqNvW54FY2zVicbhISE0lK9OJLcOKQ86EtZjOR1CQ/XqcNh82OVfQ8yRJgS/GR6HfhckmeL4UkOY/63U6cNgsWswWb04c70S/pUq7457A7cbi8+MSXRJ8bn8OK1Z6AyytlCtYnWJfDhs3WK1aLGXGzj59SdT0PzcBenqvasnrdsampCRUAKy4upqSkhEq5vmhoaKBTBvGjaWP923jcRv/0/n3xQNt7Mlb5PlCdhkpTHKnDTi2H0hsoT5W3K7Gq/IH8GipNYZTPajmU3kB5CjMWrDr+lQ0lys5g4pa+W73iGJDAVosEhtsCAdQTYepqWy17JOilfgGyub2dqORbRc8s4yrlsyqj164hCxcJvmzypswlp6CQnOwMstO8eKuq6SqqZH1LmMaK1WwqreLl2olMPexMLrnyAi7/ynEcnpdKrliISvArIGOozSVVvCQ6Uw47o1fnsuM5bIuOqG2ZgxhGF56CI5lz1NliZz5zE1toXb+G/7xSQnvYSXpOFtnZaaT0bKa7cjWLN3RQvmYD5dVVrPKlkXPIKZzypS9x+QUHMq/QhrmjgtVLVhGKZDNxzimcefnlnH/8PA6fkIQTMIuMZQ72dNFWX05NVTkqEB+T2mbq23sIieGolOJNzmXygoMwFa+jYs0alqTMJMHvI0s5IDp63vMYiMqNSdVehivxNquWw8XE9RRGMaSW8bTBlsovpdtXTKpz7u7uZqSicEpGilP6CqdErY9UFE7JSHFKX+GUqPWRisIpGSlO6SucErU+UlE4JTvCqUfg++7Y/uuGYWC12nC5PSTmFZCQkRXb5/WlxdSKNHcFMPuT8WXlkCwX3X6/H7fbHbvoNvUNfvl8JEab2G/RH6hYuonlJXIDXp09timwkZ7uRmproKemlOaiEhZ/Ck2NotRdCzWv8d6n63h7nY1o2jGcdsEpnPXl/TFJEEg0dtLsw+6Pkj5/EdUdRWwqaSYajdLSspnm5o2x9cEKaln5Hhs+fpPXqsJUdSst9THZWlo2Z9JZOoG0FAOHQ6X3EXsKpB/NKcccwNlHFshAx9QnU62W0lrdxMpn5zL7iB/xvT8s5PGFC1ko8o/f/oL/u+5AGUB18aFcuKq7Twrx+YtHipjBtCMMsuY18OLLUUpLJUnPO5UB1TnvqP0OlK/avZKB8naUpk4Coy13Z2DV3dId+dg/P17uvobtz8NwtkfKVV+buxtW+bPzGlxETHXS3lRFZdEmNpbV0dAWlsBWAsmeBBIcCZitbpIyEiXAFCXYU0t18SYJFlRS3tBJIKzwYiJ279mJCnwlZ/nxBpvpqCph04ZNrC8Vm90mLJ5kCbJF5S5GE/XFNTSom0deKSc7ndS0fNLkJpPfFqC9roiGhiZaQi6cqZkkeqy4AnXUi39FG8VmeRPNgQQcCV4yUzw41XlYfFXYzrpiyovWsW5dr5RWNdAod4dCcTfRk2bgMwZUn9/a2kqxXEcsXryYNTKoVN8DC8pAXuV9pjn0mrpW6t8PKxsqXQXa+vYnw1nfk7H9efi866v4HS3P+yJWHcmq3uoYU+sDiUnGPzkypklLSIg90VUkQeGy5mYCMiaIcS1BruaeHtbX1lJSVUVIAsnJZjPJEjAzDGM7k91VKyh78Zf85OarOffSm7jo5r/wxKoSikQzKoGtpuKNbDZaWHLqDBLTPeRJet85plOyia06GV7663ymn4thOpWCggxylZLYlwZOedkHPBX8Lw/e/S1uOfdSzr/gm9z5+EqeW91NVX0dDmcOvrYOIk//grc+XMd7bRmYZh7D7PyJ7DfOR+qcCMteeYvXnnqPlSYTibNnM2nGznnlMGf6IZz1w4Xc98eFsTHOwoVPsPAXV3PbaQPbb+zu4dPqWpokFvFZvfXansbASMcrqm9VdVTtdzj9al8dhVFY1e77pg+0PtA1psQ1TKine0YqAsRsNu8zWFVXJSPlSekrnBK1PlJROCU7wlksFnY0GYYR22fOBDfe9EySJ0/DlpSKxZ+EP38cSRmZckc6GZ/PJ3euXRIss0pAyiR3HQy2Tr7pTJx/JN/42pG0r32Kh3+kHmkV+enfeOC1WmpSDmPC/h14rU/y9+9dzXd++zJ/Wt5E0jSw+8SK3Qpydzz4/pN8dM+3uOaa67nh53/j6cWVHHfEYUyeOFc6eCuz5rzE+0/+hNu//0uu+tcKPiptEfBIZh8pOTM4/ILzSSn9gEX3fpNrr76KP71QzrLGPAl+9alTP7PudCfhpvUs+cH13H2j1O2qm7jqqnt43vBjOv4IDs8yk+HsBzJMYLJis1qwW839MmWzopxaOaG+MHk25onZTM724vN58Xq9pGRmMm7OXCaXdZL4cTHrwlGaWc7m5f+PB2+4lltijw0rP67ijr+8yDMrWwiKTtl7T/K/X9/M9ddcTe+jxd+V5RP8+S9/5skX/8kPH1nEoqceo/jlJ3j4rUrW1HSz7WTIpoXEGVOZNHcWR4bNZIYlae+cd1mtVF9ps9lG3Feqdq+x9mHxpvq/0XK1K7GGYcRuMOyof++fvyt9HgvPhrF9fdVxvnMbZ5TYtywlkKVuJKixAhioAZBhtWF2OPHJtYuzJ0SktYvOQJCeSISIep8/Su+k+nPRc0q79VmsmJ2JeFOzyM3PoyBTzpduJ4qHBOnvraYwwe5WmiobaGmNELT68PisuIx2Ii21NLf10BGyYNgcuBLMcjw7sVqTSM7OIydPbGYk4rHKuUN8MtusWE1mzMKTRcp1p2SRkTOOvJxskgXrMEeQ8Rp60gwMxkBUDhA1CFEX/GoZkWN7MN3B0g3D2K5fssg1pmEYcuxa5YKYyGwAABAASURBVBi2j0iscnwbxp6FjdfXJn1A//53R9t7Yn3H6rM6lpSNHXHTP19hdgZW7S9lZyAxDCP2dG9yQgIFiYkYEuyqamlhZV0dFR0dlEvAeFVlJTUS/DJJACZH9FK9XrweD9t8+iUiF8il7/Hpm8u4/dEU8k+8nlse+An33H0NF04rYLoqXM4h6vwTJkrIZsYwmTCp9H4SFR8+0zEG1CE2KbQtdr4RU7EU1LnNl0t4/gV8+Zs/5Kf3P8D99/+KB3/ze+78zo1cd1gac4/8Eid85Yc8/Ot7ONH3FpufvIarb/gaf3i2hArv8Rz9rYf5/i9P4szJm1l61dXcdd3DPPD/FrNOSmgXGctsknOXzeUlweONjXHUOMebIOc/myVWT4MWauVO+ztPriThyCNYcMR8jnnhVerX17KmdSwla+yuZEBdE/Vv30Ntq75V+WuV88NQegPlKYzCWuS8NFB+3zSzXFsp3b4ivppiJzNlaCQiwFhjHAkmrrsnYg3DGHV9DcPAMIxR8WwYw8OqA4AdTvT6YbfjUnelJeDlyc7Bm5VNcl4+SWlpEpDxkSAdvzooBzpgcGaRNnl/jr3oS0zJd+HoLKdCAjvltU3Ud1sJeSYz+dApzFyQjLutgtZuO5HUKSw4/XimT8kkK9EFnnwy3AaJ0UbBVlDeaceRlMfZh05mUt5EcgoLOPD0TFJcXXTJ3YCK5h46g3LSYejJnlRAbv5kjpuUQqbXhztlApOPOJdZeWlk0UhlRQVB91SyCw+L6WR57AMadKZn409JJaWtko6acsrLG0QiuGdOpfComUz2m/AmJOHLKWD2cZPIy/LiGcCSLSmfnIKpHCv+ZDm92JMyyTj1AAompZHpAoPeKfbKZOEBHJCbw4JUPyFXNjlzsimc5sKorqSxXPnQKzVNbXSbk0iacCwFaUmkSr2qKoXDmE6V+NlMY2MjbcEILa5JTJZA40xfhObOED2GH292PrOPnUh+tjfmsyEuODImMn7OkZx13PEcPnMcE1LsscGXZMlsFnGSlDeH/KnzmZhiwedATyNgwDCMUbV9k1zpGMYXj1Xt3jBGV+6uwu4qruLlqv43fn4b7jKOHa5+X704dizl7i5YdcyMoDmNTVUugkxyoeVUx3cgTLQ7SFAFC/pblXxptFhF3yl5JumtTWYLFqsFmxGSYFeHBLra6OwJEwqHiIR66GyW7c4oIZMTh9OElW4ina2iEyEQEQtmK1a7gVk6XSNsYBI/LFYTFoIE2lppb++ktSdIKNBJjwzAOoNgT0jCn5xGWpqcj5IT8bmdOAVjEhvoSTPQjwHDMGJBK/XJitTUVBJloO9yuWLXroYxsoOmf/8Qb6f90/v2S4Otq/5KubonYeP1VcvB6jVYusKMtr67GqvKH6xeg6UrjGEYsZvrg+kMlr6zsMoOQ0wq3+t0ku3343c4CIZClMgN6dLmZkrlmrlcAl/hzs7YjZEsn48kEbfbHQvyxo9fohFoWE9xSQ1PF+dQcMhpnH/xWXzltPlMzvARuzQWHuw2O7YARIvlWrwrQLuURVcX3RLw6hEfVUu02x29OiWiI5290lGvW3ZLYEvpiNogs6DtNjnHuElzJTPr4JM54bwrif2i4sVncPqR85ic7MVhzyJz4gGccflXOHCyFWf9u3z47F/5ePVmNgcysRScwbGnHcix85y41n3Ikqc+5r23NlMhpXaJfH5zlJ6GjbEf6PjvahOe+YdzzJFzOctaStnmMj7Y1ECnFL7jEZ8o6XkEDHz+qqqdDNbOB0pXbVJ5pZYD5Q+VpjDDxSq/lG5fMfXd0Ov7BgOGYWC12VBR+dSC8WQWTpSL6zSSkpJQnb1N8gY6WLay48uDmRfxjdsf2PJI60IW/vI6vn/GLDJNBpMO/Qbn3rKQJ55Q6bfy61tv4eJbn+DiEw7h8HwfJmMmh950O7csFB0R9erfr38qOnPMFCT6SJ14PMfe8jg//73gf/1TFl4yh0MLErcWP9iKb8apHHfqZTx20RwOU/r2VEg/hlNv/Tk/l3KeELnrrrv4+dcv44mLRWfcIDZ905lw7JXc/Ohj/F4wyj8ld11/GmfPTsQidUR0Co85hZv/eREnHj6OAqB/Y/JNP4VjTrmMf140lyOOOIX5x3yZf95yHKdPzyRR9A2R2GxPgbSjOfmWc7j8x19mbt5xXHzLz7hTyo6/GqnKV3L3DWdw+SnHMPeiR/jBvcKP6Kj0Xvk/2R9f4as3fpUrr7iTRx99XLYX8sd7b+e7J+UzQ4JX444+hW8+chEnHVXIOCm81+dcsuaexXn/+Kdgz+BLcxOxWeLe2UQrjWknfYtTrvgeF81zUJgkSXrWDGgGNAP7AgNhiUK11FBfXrT19cPYa4gbN7OuupmGThnljISHnnYCzZVUbN7Ixi2vM8bsFVewuaqR5sYqahvqKa/vJLDl/Uaz1YYvvSB2nk73WLCoCNpIytS6+wQD6rpNBb7GjRvHvHnzmDp1Kunp6VitVgzD2Cc40JXUDAzEgGEYWC0WvBIMHi9jnQxZqg/ab66ro1QCX4HWVlKlnWRL0Cs5ORm/37/1QQDVrraxmeLAmJeG32fH29RMeMVKPmxtYwnE2plfvbreDNFnV1JU3UqZ3MyI1tTR0BOgCXp1fMn4WkTnmZUUb9GhppbGnp6YDoNNqhn7EkkO1jL30z9RvLSEVepzJSow17yMquKVvLoszCdPv8ny995jpclC4hFXc/Rpl3LV/Aj5/mKKi5bz2GMr5WZ5IgX7Hc2FD1zFkbMKGD9YmTszXW42tSx7k8Wb1vOnrBPxZOzPqYdM4cLvZcr5dAPPvb2SGimvW0TPmoHPi4Hese/nZV3b3W0ZMAwjdpfGZrfjlJNAQkICdllXF0mqozcMg0EnQw4bi8K5t32k1W5BcjBbndhd3t68BBduse+QbbvNKnfSlV0LVqcLl3qseIu4Rc9hQe6KG5jMNqyin6A+YGztwtv2AW/87ufcefXVXCNy9Xbyfa6++l/8d1E1NTYHHvHDqgYHhnhjsmJzJZCwpRxVzwSnA68UFtNhgMmwYBY7Tq8Xt4h3iyQ4bdjjQaGYjg2n147NasY8oBkbNrHjtVuwWm1Y5G6QR2zYLCaMvvpxP512HC47FpMNu/Mzn+Plq6XywWGzYrF7cLm3cLzFP69X7Q8HTrm75XAk9PIveR63C5fNhMVskX1jw+mxs63PJkwWO3aPR7CyjNcRNSlPTcKHE5vDhV3yFLUqR4tmQDOgGdijGIiEichd+C6iBM0mDBkMWeRcZ+pfCTWQkAFLdyhIq8lEWPpQm5wznEZYbv6HUa+TxSQSJRK1Sv/oxp+Zgs9nwhZupb01TDcezL40fAkWnKYQkUA33Z1RgrgwOf1Id4/FFP7MltzxD4u9qJQd6mqjvaGCkuLNFJXXUNnYTShiYBJfTOKvgZ40A70MGIYh520nWVlZzJgxIyZ5eXmD3sjsRen/moF9jwHVf5rNZjxOaS9ybTxFgmDJVitJIuP8fjLUtohPAmDqOtoq6YbRp7c1yZkibwaFOVa+FPk7rz90Gzff9ye+vioEbVGmKkoNM6b8Q5m+XxbXH/w0Sx/9IT/84b3c8K/lLK1slTOPKImOsUXnhkNE57FenesXLmdJRSsRURl0Nkzgn8HUA47kxmsPpmHpY/z2h1fLGOharv7WvTz0+FtUhcHirKVk2bPcLeOlm2/4Abf/YyX/tV1MYv5UZvpLcG66m4fvuZnrvnk737jnv6zKSiTx0ClMk4K9ImOZq9Z+zAv3X82Pv6X8isud3Hnnn3nrzf/wwBMtfLwxh+u+PJtJuUnYkgtw7PclTspZR1rjU3z336tZKTyMxQeN1QwMxYBpqEydt3czYBgG6kRgsajgjARUZKlODuxOUzQMoQ7a6mupKStD/ZrR9lIl6c00dwRlYLE7Oa990QxoBjQDmoGxMmCYbVjtLrwuBw6rBdQAwObCIYMYr1POXSZj2xsKDDKFg4QDXbR2BSQ4ZcHs8kjAyo/fk0CCBLdMYieGlAAUwS462zto6uihS8qyeX0kJfpJlEGSX8Qngye3w4ErwU2CbCclu3CYgwRbGmlubKUlYBBy+PFJns9lwRoVey0S1JJb2kGrF7fPj1/s+SU/JhJg8zpt2JxeHMquNUpYgm+BQJCQBOyiPZ0Ee3roDEYk4BbzUv/bRxkwDAN1reaU4189sa8CX/n5+agnvnJycmJP8dtsNgzDQE+aAc3AZwyodmOToFaS3PAfl5hIjtz0zZFgV35KCmnJyXI+8G194sssgbLPkLJmyJA5uZBxhYV8aZYLX6CJ+tYQVd7JzF8wiyPm5JOdYMKROonxc6Zz/pnpZFmlz6/roDKUStbsKUzdouNMnRjTuaCPToXSmSMBqDkF5LgMnK5kkgoKmHvsRHLS3LjFBZA27cohc9qBHHvBWUzKtmHrkLFReTllDVE6w3YykiG9MANvYgKRsnLqyxpojaaSMOdcJo2fzqw8L1MLIvR01lNW3UpFWwIZB05k2oEFZAEOkUFnmwcjZSJzpuQzryAJpyiaRcCMYbhIGT+f7PwJZETK6Kgvk7FZXGqoqWmgvaOFVks+aVkzuGhBNrmJYsGZhJG9gMNnZnBAnpWWlh6Ccp5DTYb882SRkVfI8XNzyPU7saEnzcDYGDCNDa7RmoHPmQF7qvTiR3PqrXfy8yee4HGRJ7aTX/PEE5dw4WEF5Is7qq+UhZ41A5qBQRnQGZqBPYcBs8NDQlIm47JSSPI6wCKXv/4MUtJTKUjzkGAxyaX3MOoT7ibc3UJjXTsdARvWxCxyxk9gXF4mORK8somdXivq3rsEqxoaqC+uo1F0TaKbNX4yEyZNZvLkyUyUAVBOcgrp2WmkFKSSZAsQaWqipqSGupri2A+cNAkuIbWAZPW9LksnXXVlsV9+jKfnjuu1pexNFh/Gp/jxp4wnM++z9An5WeT4xdfOOlqbmqltC6J+8KTXT/1/X2TAMAxUcCtFBuzq2Jk9ezbjx4+PPe2tbmbui5zoOmsGhsuAyWRCBcB8bjeFqakUZmQQ/0aeW9JU29ou8BUzbsj/RLJmnM6Jtz3BvX94gifuu49HL72Ybz34Nc65+SSOSoMUOySOP5z5lz7Bzx4Und/9jsduu5U7/3ArV95y8mc6445gXh+dx5XOw6LzbdFJN8n5bQ7TTj2Vm/95PsfOzyFXSt86J47DOu8Sbv2pGv9IGVvGRff/8KtcMNvCjMPO4pTrfiljoy15v7uTR28+hmMnTGTK1FM4Xvy/++HevMcfe5SfX3kcp8zwbTU/6EpiAZbZF3HLV07h1lNnkC6KUl3578AwZTHrzO9z7S977W47Vvs5P//5Vznu+Iu4666L+PFNhzJTUPESDQks5h9+M+df9GMev3AmB+RuzYH8wzn4+HN4/NvHcMKkNPzoSTMwNgZMY4NrtGbgc2ZAOkRMNuwut9wp98XuyvjkLs224pF0Bw7tqqg3AAAQAElEQVSreXgDoLjLeqkZ0AxoBjQDuz0DkUAHXU3VVJQVU7R5M5s2bWLT5iKKymupaGyjK9RJe2MttZs2U7SpkuqGdtqDIcJdzTTWVrCpuJRNda00dQWJhiV41FZLXVUpm5WN4mKKi8VW0eZeuxU1lDV3S4ApQjTSQ1DZKC2hYquu0i+mpKyMmuZmGmprJEAm25srqaprozUQIRgJ0NVWR0PlZkpKiqmsa6KlO0ooHKCrdUu6lFskUhyXqnrKm9poayoX34rFp7gUUVRSwuYaKaujRz/1tdsfrZ+vg06nk7S0NKZNm4YKfGXIwF2lqaCXYajB+edbvrauGdgbGDBJAMxiNuOw23FJm1KfRLHL+o7bkYHJYseW4MPtlTGJ241PPanrcck4RdJNoB4gNpltWBw+3B7R8cgYJcEl+i6cLju2LTqG2Tq0jsmCxW7HJTd8bFbTtuMbw4yAcbnFdp8xkVvKcVgky2rH7hTf4nkeWXfZsJnNmC12bC7xTfm/Jd/ttMU+a8KOpni5DjsuuwWT6BsioP6bxN8EnG6p8xa7vq1LN263C5vNIUsHCS6pO8RQbJnMVhfqky0+qYC17/dVhCerzY4v5r9pGwx60gyMggHTKDAaohnQDGgGNAOaAc2AZuALYSAS7Kano4n6ulpqamo+k4ZmGtq6CUiQqru9hdaaOupqmmiWtJ5QhGigk/aWRmrq6qlp7aJD/cJjJEy4W4JMzQ2f2elrs6mVhs4goUhU6hYmEuqis6Gepr46sl5XL2kd7bRKAGybcsNRotEwISmjo0kCYxIca2rtoDMYlcBVn/S6PvUQezVNLdS3d9HVXk+r4LapZx//xSk978MM2GUwrF51zM3NJTMzE48MrNWAfR+mRFddMzAqBgzDwCzBIKvVihLVjlRQjH1k0tXUDOyrDJj21YrremsGNAOaAc2AZkAzoBnQDGgG9hQGbDYb6ikVtdQD9THvNW1AM6AZ0AxoBvYxBnTwax/b4bq6mgHNgGZAM6AZ0AxoBnoZ0P/3NAYMQ71itKd5rf3VDGgGNAOaAc3ArmdAB792/T7QHmgGNAOaAc3ArmRAl60Z0AxoBjQDmgHNgGZAM6AZ0Azs1Qzo4NdevXt15TQDw2dAa2oGNAOaAc2AZkAzoBnQDGgGNAOaAc2AZmBvZEAHv7bdq3pLM6AZ0AxoBjQDmgHNgGZAM6AZ0AxoBjQDmoG9nwFdw32IAVMkEqGnp2fEEgwGUaKxO+YuFAqhZDRcKZySHWHVvtiHjltdVc3AHsGA6l+H034Hat/hcJhoNDrivlnZUv3BaMsNBAKj7q/GUu6eilV+K84U7yOR+P4dDVaVqWRPw6pjsr/PKm2PaMzaSc3APsRA/3aq+hvVVvunD6fP2xOxqq5qdyvfh1PHvjqKI4Xvmzbc9V2LDaHKH66vcT2FUfVVy3jacJcKszOwhmHgdrvp6Oigrq5Oi+ZAHwNf4DFgGAZ2u31E4xXV9tV1sFoOt7+I66l+WfXPqu+Ipw22VGUo3b5iUspNTU2MRBobG2MdTHt7+4hwqoyxYBVedWyjKXdXYpW/SpQPIxWFU7IjnNLpu2P1umZAM7DrGVAdtOqzdtR+B8pXfbPCNzc3j7ifVf3BaMsdC7atrS12bhioPjtK21OxnZ2dI94/iovu7u5YkHE0+1dxNdpydzes4mHXt1TtgWZgCwN6gbppo/oJ1U/FpbW1la6uLkbTX+2JWNW/DsRDnI+hlvH6trS0jPjcoLHDH4/25cpsNpOXl0dFRQWLFi3SojnQx8AXeAxYLBaSk5NHdH5Q/aM6p6h2PFR/OlCeGqeohwOGM85RwbX+p3WT1WrF6/WOWJxOJy6Xa8Q4VZbGDp/v4XKl9kX/nau3NQOagV3LgDohqDas+r2Ris1mQ+E9Hs+I+1nVH4y2XI0dfv88Fq7U/lUX7KPdvw6HY8THhToGExIS2BFW6Q0knwdW3S3cta1Ul64Z0Az0ZcAwDFRb79sHqG3Vb4ymv9oTsaquhrE9D305GWx9LPVVTy+pPnE0PO+rWFVvdS5W10vqvKr402KPPYmjedA8fBHHQLztDdYnDpSu2q3yTS0Hyh8qTbV3wzAYzjhHxbn6nt/Uukk5rIyMRFTHrhxWMhKc0h0LVuFVmUrU+khF4ZSMFKf0FU6JWh+pKJzqkEeKU/rDxSo9tUO1aAY0AzuFgZ1iRAU3Rtv2Vd9sMpliNxlUXzASUf3BaMtVF/0a6xoW73Gu1Al4JPtH6aoTstq/o8GqctU+Hg1W4ZTsCqw6rvqXq3hQd/DU4+vqSUctwdgnJTQPmoddcQyoV0QMw4gFyFU/FRfV56i22r/9xvOHWu6JWNVXGYYRCyAMVbeB8hRHY+FKla1sDGR7qDTF81ixysZQZQyUpzCqXLUcKH+oNIUZK1ZxpWyoizbFuzq/adFBH30MfHHHgLqWVeOdodp6/zzVblV7VX1A/7wdbat9q9q7avc70lVjKaXbV0x9N/S6ZmBbBvSWZkAzoBnQDGgGPl8G1OtF6jUj9Si7lnY0B5qDXXUMDPSKyOfb+rV1zYBmQDOgGdi9GNi7vdHBr717/+raaQY0A5oBzYBmYLdlIBKNEsRMqyWRZlsaTbZ0LZoDfQx84cdAmrS/VDpNLlSblGa52/YZ2jHNwBfCgC5EM6AZ2CsZ0MGvvXK36kppBjQDmgHNgGZg92dAPfUVjECP2UWnxUOH1adFc6CPgV1wDHRZ3PQYVkLhCFH5U72HFs2AZkAzoBnQDOxNDOjg1960N3VdNAOaAc2AZkAzsAcxEI5ECIWCmCIBTFGJgu1+vmuPNAN7PQOG1NAcCYK0xWAohPoOnyTpWTOgGdAMaAY0A3sVAzr4tVftzuFXJqoGHIEeWqoqYxLs6SESDusLnuFTqDU1A/sQA7qqmoHPh4FwMESouxtLqAtzVAbfn08x2qpmQDMwBANGNIo10oMR7CIg7VE9kTmEus7SDGgGNAOaAc3AHsmADn7tkbttbE6rwFewu4vOpkbaamtoramivb6W7o52uQO/L9zxCwiBjVSv3MDmxUWUd0TpDEvSjmadrxnQDGgGNAM7lQH1Sz8+twt7NIA5EsBAP/21UwnWxjQDO2DAIIoRDWMNd+OyGvh9Xixm8w5QOlszoBnoy4BhsmC2J+D2ePF7EvA5LFhN6pnKvlp6XTPwxTMQDof3kfH98LgdcfBreGa11u7MQDgYoKu5iYbNG+lpaaJbgmA169fSUldLT1cn6o7f3v3Ie6vsnhW8/9A/ePKn/+GVihDVXZKkZ82AZkAzoBn4QhnIzs5i2tQpuCxRzOEeCYCFJAAW/UJ90IVpBvZlBoxoBIsEnk2hbjJSk5g1axZut3tfpkTXXTMwYgZMNhc2fzY5BYVMKshlYoqLBPveE0QeMSEasNsw0N3dTVdXF6FQKDbG320c20WO6ODXLiJ+VxQbjYQJ9XTTWlMde9LLZBh409Jjog6EtqoKmkpL6GxvIyQBsj0yANZWCWue4s//foUHnl9NdSRKz3Zkq4FViEBnN93tPQTCEFZJffTaqpax9qkbeeD2a7n22kHkBz/g2n/9i/+7/XZ+LzrXi1x77f/xy9+8z4pgmJbKT1n+3O/56o3X87O/vcxzq1oIiT/QRmPxu7z38I089/rLPPvOu7z9+6/y6NMv99FRzrTLv7V8+tf/8Owv/sHby9/i0V/dxS+lnFhZP/sr9z27kgopa/Onf+X5h2/hxhv+j7++tJaVLVvq1Laekvde449f+y+vv/QK7773OA9/7Ua+IzYGrtfP+Mm9z/J6eZCabilez5oBzYBm4HNkwOl04vF4CAeDmLpbcQZbMEWCOgD2OXKuTWsG4gwYRLCFO3H2NBHu7og98eX3+7FYLHEVvfyMAb22BzNgsjqx+TLJyi2gsLDwM8nPZny6B6/dwphCVTKmMgwzZrNF2pEJi8lA/aEnzcAuZqC9vZ3y8nKWLl1KcXExzc3N7JFj/J3Eo2kn2dFmdnMGYq86dnXT0dhAp0i4pwenz487NR1PWgYJSUlEJCrcUVMlQZsKutpUACy45zWOcBC6G6lrbKG6pZNgNCqXdiPfOZFgJ11NxVRXFFFUtE5kER888zKvPfk676zYxKoNkl5eRlFjIzUVkv/xO7z6p6d48801rChtp0OCXKHGTZSsfJu//O8p/vOfj/jo/TLqJcrWQxftdWtZ9+pfWLJqDavL6mgpfp8lby6J6dSFegN2wY4aGjc9z7JFS1i8ooKWjlYaylax9t03efrPL/PWp5tZ39xFQAJ3DZvfYtXbj/D0Uy/ynw/X8X5ZG2Hxga4q6teu4NW/fMzK1WVUtou/0vGVFRWxcc0yVr/3P/732lv8591lbNy0WepZQUV1M62BCDKPnDiN0AxoBjQDI2DAarWSkOAiKSmRBBlvm7uasIVkEB4JyMAhgp52Nwa0P3sDAwZRTLFXHbuw9LRiCbSSqF7V8nqx2+2YTHp4sDfsZ12HPgwYJkxmKzanB48/ifT0dNKTfCS6HditZkwqeNVHXa9qBvYWBtSTXw0NDWzevDkW/KqoqKCurg4VFFNPg+0t9RxuPUzDVdR6ezYD4WCAzuZGGjZvkrt73Ti9fpLHFeLwJ+JMTCJ94hQ8sQBYJ3WrltNSXUV3ZyeRSGTPCoD5cmDmhXz94tP44VlzyDKbcDDyyZu9HzMv+Cc/vH8hCxf+SeSHfOPw0zl35vlc/cBj/Prvkv7gQyy89FK+c/83Of+2aznDuj+XXHIa5157JHOsFhJVsXIHlXnzYUU1rS8uZUUoTJNK3yo+UnJmcfRFV5JZFozprNyi01qxkZWP/5LNuW6Mc8/jyDnHcdXXLuTK6y5jf9uZXH7SiXzlS3PItplxij2fD+bNg1U15by4pIhgOCKpfWbfNMYfdTnfeORRfrdwIY/87i7+7/qDOfD8y5lz/d38/dHHpZ53c9/tX+KkfBvZymgfuF7VDGgGtjCgFzuVAbfbzYIFC2Qwkkp3WxOurlocQRmQR0KoQfpOLUwb0wxoBlCvOqpvfLl7GjF1NBDs6WbmzBmxp2E0PZqBvZEBdVO7p7mSsuo6qps6ICrXyG31tNTWsL6yhZaeIKG9seK6TpoBYUCN5wOBAJWVlaxevZrFixejgmAdHR3sa0+BmYQPPe8DDLRUS/BFAlpGJIw7OQVPWjpmmx1D7u4ZZjNmhwN/Th7etAzo6qS1opTmyjJUQ1ENhr5TWwWs+Q9/vO/Hn70SeOc/ePDFNdREo/RUfMySt//Ddb/9D7/57Y/53c+vjend+Y/XWPjqW6z6z/Xc92NJu/VnXPubt3htQx2tPQ1Q9y6v/OY5/vzD3/HvJ6/jdvXK4bd7dV7dUEtrXx8GW2+vgQ0v8tjzb/PH19dTF4kSEN1AQ5GY/z2//eVt4svNIg/wp4/WskTy5PQn/7edDbMVi8OP2+PH7/eJuEkQvhwWBy6PD69P0r1e/E4nCR4XvEkL6AAAEABJREFUjgQXdsOK02HH4bJhMcCkTJp8YJ3D1P2jZE4p580P66jc5n1CA5MzHVvuscyYV0tm5ruiU0PlxuXUV9fzWtEpZBXM5dD56TjlbqzT5cDpcmKTkF5s22HFDDJAlPK8SVLU4SyggSnlS/ioLsy2RVkw25wkSJTM6/fj83rwuqxYHU6sLg8+SfP7PXjcDuxmA5PBkJPO1AxoBjQDO4MBwzCwWq2MHzeO2TNnYpZBibmrGVdPPQmBJhyhdqyRQOxJFR0M2xmMaxv7FgNRuUaISLsKYg134Qy2kCDXXM7uBiJdraSnJknweT8SExMxm837FjW6tvsOAzI+iUbDhOXGcETGBrGKy7kmKjf51ZsS0agduyeZ5MJC8kQKt5F8xo9PJ8Vrx2lWSLlAtnvwJGcS1xuXm0VuqgunLaaglHrFZMWw+UjMyiWnr83Y65ZevPYEGVd8Vm5uVhpJTrBJW7Q6/XgzCmPfEfssfSA/x4sfGWSluWM3w80yMuiLjfuolp/Z6XVP/983GFABLiXq4/fqSTD16uOmTZtYuXIla9asiT0J1tPTs0+QYVJEqEfeRioKF5EOY6Q4pb8XYVH12ZGo+irZkd5A+QqnZKC8vmnqYB7qiO1qbaarpVnu9kWlc/eIeEECX8igQ4lhMuPw+XFIQEfODLQ3NNBSV4dqINvabqe9spQNz3zM8qVrWV60kaKiVSz64FU++vhD1jREaa3aSNHS9/nTP1/nzU+kUa1fQdGil3npxRd55rV3WL5hMxs2r2P1io949+X/snRDGWVNbURbxd5LL/PGf1/hI9FZs0l0VsZ1yilrkxs1Q1VS5XU1QeXHvPHhCp5fWkaznOCCgUaaijew6Kn3+HTRavG5lM1F1dS2d9GhMJ+rOMV6LuMPTCZnBpR9WEpjbTuqe4lKTmy2uMEzmUn7ucnPqWfds4tY/tZLrCoqpijhbHLzpzE714V5R9Eopw9y5nFAMswyKvm4tJOa9lCsCP1v1zGg2q9qQ33b63DWVf+qvB4NVpWpZDRYVe6uxA6Hm/46cZ/7pw9ne2dgR8vzaPdv3OfRlrsr9q8qc0f19fv9FBTkk5KcSFKCDb8liKWrQaQRa6AVmwTBlNjDHWjRHOhjYATHQKgDW6ANa08L5s56XOF2kp0GiR4XmRkZ5OfnowLQg/WZqs9BptH2OQKVS8vwsK6Z+/qwq8tV5ff1ZzjrCrMv1lfVezj89NVRGMWVWvZNH866wqjziloqUXZGL4ZALVidHjzp6aSkp5Cc5MWjbjgnSJo/ifS0FFI8TrkRbgG52W1z+/CmqHQfPrcLl92KzWLCpMZVqEnZNGO2uXAmJpGoXrH0JshNcofcJBebvsRY4NmX4MBps2N1uHEnpZAowehkiX4lJPjkBnwyyanpJHolz2HDYjaLnocEwaak+/Cqch0usefFp86b4nOS3BS32yVN8HGsx2WPvc6sXmm2yY0mcZOtbipXtYyUgT1aX7UXFehSrz6WlpaiXodUy5qamtj3wFSealsjqaTSH8n5Qfmg7KvlcNp7Xx2FGS5W+aV0+4pJOaoCHCMVhVMyUpzSVzglan2konBKRopT+gqnRK2PVBROyUhxSl/hlKj1kYrCKdkRLhgM9t2vA6zL/XK56xEOhVB3OWBr6GWrblhshEK9j/12BQJ0dHfHgl/xg6xXsYSytSU8eifMO/Ym7nnibzzxxEP88OAmZre+yuvLo1S3iGZTFyyqxDfjGo6/7l4e//6ZZNa8ypKPVrBi+j/5yo/+wP/dfAzXmP9CV+kmlpfEPVoEXsHP/Cdfj+kcy7Xm/0d36UaWiY7EsiRzhHPLKsqWreORP2Uw68RbufuJP4rPP+Cmw2awv5gyiXzes3f6TNLHTSRrxRpCDc00E6+vrGyZc6cfQUHSdEx/W8jz/+/PPLv8U1KPOoyMrEz8gMGOJrsopDJtZibjJrlZsbaOBrUf0NOuZEC1nx2134HyVbtXMlDejtLUSWK05e5qrDrp7qh+/fPjPu+J2P51Gc72nlhfdY5Sx+SO9pFZLu5nzJjB1KlTSE9JJtjWRKi5Gmt7Ne7OKvxd1SR1V2nRHOhjYLjHQFcVXhFnZzWmtmq6G6uwm6OMH1fAnDlzyMzMjF3rDdX3qParBhHqbYCh9AbK25OxO+qv9rb6jmz/9o4RduX+Vdd2ymclan3niBofddHdVkt10Xo2l1VT3diDYbjxJyTgcybIeoIEvvx4Eq1Eoo3UVxRRWlROcW0HnT19bzrbcUiQLCU/DZ/RSbC2jKJ169lQIjbbwuCWdK9Fbuy0UrehgsaOLoIuO0nZqRKAyyUtMZW0hAjB5goaamto6LRh9aXiT0zAL+W2VhRTvLGI9cW11EueyeEjOzUBtwTb3F6vYKMEWyqpLF7P+vW9UlxeJboQ6OvmziFOW9kDGVDtt6mpiXXr1rFs2bLYcaK21XXmSKqjxivqFyUH6hMHSou3WVX+QPlDpY0EO1A9TDJtjQariPBwReHURepw9fvq7YlYVVclfesx3HWFUzJc/b56Cqekb9pA6xaLZchj1JOWTkJKGj0S4GquKKdFJCIBLhUIi0hALNDeRkNJEbUSAW4OSofs8WPzJUoH3y/kUlEqnejH/K/9Jf7xj/v51Xd+xG3fuZs/Pr2MN9a2UlJdR2dXD3i8MG0aOeOzGJ+fSuK4HMZZZzPFMYMJMxPJyPbhTbCTQCfRcAhVJOp8w1Q8vjlMnZlEZnYuqSmp5GZ00dXTRF1TK706Q1Z1u8zW8s0Ud9Ty0SHT8I7LYlqin8REj9y9sWLbTvvzSTAs+fgSbExL+ifVDRtZUYacMLcty5w4k9wZczj7zB6Ckw+lOfNkzpzjYnyyGdO2qoNsqX1lxpKXI3XzkPzoezRsrKZUtAd6tVOS9fwFMKD6O5vNNuJ+VrV7jbUPi7excKX6ztHyPFasYRiM5tgYa7m7c30dDgdut5ukpCTy8vI44ID9WTB/HrNnTGXurBki05kzc/gyY+pkpk6awKzpU0eEU2WMBTtlYiGFBXnMnDblCy13LD5r7PRh7yt1TI3Pz2WGHF/qWBmJfOE8x9rNjK11O+jAA5kxfTppaWn4fD4SZEA/0HVl3zTV5xiGEXs6rG/6cNb3ZOxo+2fD2Le4UpdSVqt1WOfrvseMOjZ2BlaVrezsPIkSjUZQ46Owek0yqgYoBibZr4bVguFy4pFlQkjGS80dEjwO0hUOEw5Htx2m2O3YRJIsZmwOLwlJGWTn55GXmUKy1yVjLDNOq1mC0RHCwTZaahtpbgzQbUnC5ZFzoa0HU0s1rW2dtAYMIhYn9gQrDocdMz78aVlk5WaRl5WEX9LsJjNmuxWr2YzFZGA2QYIvldSsfPLlfJriseM0S72kOjKjJ81AVI5tdWNSBYlUIEotVZqSkbBjlmOub9ve0Xq87avljnT751ulr1G+DQer/FK6fcUkU+xkpgyNRBROyUgwcV2FUxLfHslS4ZSMBBPXVTgl8e2RLA3DYCxYwzBGxbNhGNI57hirDgCGmFz+RAl+pWJOcNPR0kxLZTmddTUEJejV09oS264rK6GxsYGgw4ktKRmnYJRdwzA+s9zQRHN7PctSeqhoqaJ2cxlFm+vp8UzCmzuDPG8Il1VCLXJikJELiSkukrwWDI+XVEshec4CsrMNnK7PTG67lodDdLJExyU2LFY5wfjlDkW4i46uTlEdeXfd1dRAQ6iNkpmZ2BJdJIuVPjWSrS9iTsLj9jBjWgPNDVUSYW9A/SKknDY/K9yZRWJODvsfYsI0bjaB5P2Yn21GKPxMZzhriTm4vYlMbVxGY1UVaxt6JNA2ct6GU5TW2TEDhmEwkr4mrqv6G8P44rHqRGEYoyt3T8TuDJ5VPxnfb8Nd7upyx+Jzf+xw6hyv73CxLpeL5ORkJk6cSGHhePJycynIz0e9nqWCYsOV7OxssrJkcCAX/sPFxPXGglVP06SmppIrfsftDXeZI+eB0fq8r2LHwvNosDtj/46m3Pj+HSk21nakDeSLTJ40KXZcqiCzGlQMp/2qvl2d7Ybbfvva3JOxyve+dRnOusLsqVwp34dTx746CmMYBmrZN3046wpjGGPHKjt8UZPJDHJD02EyYVfBr86A3MCPDPCxfAMsVlSbUUMeMyYMswWr3OCxW+SaPNRNS0sLnd1BgspONEBXazudbUECuCRYZsZuDhDtaIoF17rDJjDbsNoMCW4ZEDJhtlix2q04xF64q4PO9g5aekIEAt0Eu7tp6wphdvrwJaejft0yJSUJvzcBl02wEhxDT/s8A+raTJ0H/H5/7JpL3RCxyfGt0kdCjmEYIxrrqHah7JvN5hHhrBL4UpjhYgeqh7QkBdeytzNgloPFlZhE8oSJGHJQt9bVUr1iKa3lpbRUlFGxchl1NTV0myy4cwvwpaTi9XpxOp2xE9o2/CSOg/2u4fKfPMQfFy5k4Rb5w13f57bjspia7thGXW/0MuBNzWfG0Vdi1AepXLSUGrlL1NWbtZP/55KSl8lRV1TTEK5i0dJmQnI3aicXos1ty4De0gxoBjQDmgHNgGZAM6AZ0Axsy0A0Cm31tFYWy83vdZ/J+vWsq2ygqk39NNe2kCG3Ql1E26qpKdnMpnV97G0qjf1yZUNDNQ2NtRTVdLD1NUwJTniSs0hNlxtCPitOqzFkETpz32BABbrUj51MnjyZ2bNno5ZqOx6c2htZMO2NldJ12p4BwzCwSNArwevDl5OHMzmVzo52GkqLqRNpausAjw93RhZJKSn4ExNjr56oRrFN1NTrwW+0M3v1f2kpbaKyIzGmm2iuIdhaxpLNBk3tO6tDraCtppy1L0cx2j0kSjAORm7bK/XydVswXllHZWULZep1z7p6Wrp7aAKiIl/EbDhSsWYfx9TUWtIiH/HKyggVyoGdXrgZR0oa2cceSmptLdEPP2Wl3FVq3OnlaIOaAc2AZkAzoBnQDGgGNAOagX2EgWgEgkG6I1F6TDKMtlqIvWK4XfVldBHoQX2fqFmGLkGXE4vLhtMIQTiEer0sJrHXKs0YhgtPahK+ZDuuaDNdHUE6Q04MfyYetwO3JSzldtHTFaEnZAdXEna7Gasp1MdWmJCyp36QrqeT7qZKKsqKKSqtpKyug24p2mw2YZYx4Xbu6oR9hgEV2EpISKCgoIDp06fHRD3NrJ4GVnkmdVyPiI09S9m0Z7mrvR0tA4ZhxJ7gsjuceNLSJciVicXtRX1QrrOzk4gzAVdyGn7JU99a8Xg8sae+LBZL7HVP4pMvh0zpnE9LLqN+5ce89PyrvPqqyEvP8Pb7H7G4PMrYvrFeT0vtKpa+9hpvv/o8byzawPtNs/H6spmQ6pKTQ9yR4S+dKePJTExiTsuHFC95k+ff+oBXP5W7JY3tSMhv+Ia201R3ahqpWbWeTcvWUBKpY8OGEjavqaJBnRT768d/1bEgQeoSoqYsSmd7f6VBtsPd0CUnr7WbWLd6PfMdfE0AABAASURBVLWRYtaXlbG+qCH2+qScz7YBWtyJeCYfQoHbTmqogQoijK2u25jXG5oBzYBmQDOgGdAMaAY0A5qBPYIBw2TBbEvA7XLgslvFZwOsDmxOJz4JStnMJiRF0ncwR0JEg110dAfoDBsYTg8JHi8+TwIepyUWCNtqIdgjwapOGls66TDbMMnN+GS/D7+Ier1MiVvKV6/5O/yJ+JMScDuihNsaaGtsobkzQpctEZfXh0+u5+1GNz3t7bR3hukye3GIPX+i5Pm2iPjgc1hxONyo8V6CLUokFKCnRyQUIdLTRainm85ABImRoad9hwHDMDCbzaigl/qkhPqsgwp+KVGv06u3vdSYn31gMu0DddRV3MKAYRixQJbD6cKbnknqjFk40jKxS9ArqXAiyZmZqMCXagBO6YxVIzAMg20m30wmHXgC3/7+6XSs+xf/9+1zOe/cczn36ju488+vUCVBHwnTbAMZ2cYi1n78G+684DyuOfcWbn5kOf89+TbyD5rOEQUwqlfU8w4RnyfzvdOfY9N/b+PWr32P8/76Ce9sGuuzUG1StZW8/9Bfefyuh/lf8CP+/o9nWPjwmywNhhnsoa7c6UcyZ84J7Ccn4mSxMKy5px5qX+f5Pz3Kn3//Vz4KPMX/e/5F/vbkEsqlrO0594rZGUw7Yh5zT5qI2WqWbT1rBjQDmgHNgGZAM6AZ+HwY0FY1A7srAyabC7s/i9yMVDISE0CNbzwp+FLTmZjlRQWNhnWlHAkS7WmhpbGNtk4ThieDjPxCxo/LpSDdLYE1C71TVBbd9LQ0URf7JUeDsDuNjPGTKZw4GfV62eRJk8hLSycjPYXUidkku8Hc3kJNUR211WXUNdZS22lg80ue6KW4AoSaq2isk/SO3vTMgi22JsuyIJdJqQkkp+aRmi3bKk1kwvhcxqUl4Aq20NlUT2VLkO5gRPzT877CgMlkQr3NlZ2dzdSpU5k3bx4q6KWCYfsKB/F6muIrernvMBBrAA47bn8SyfkFpI0vJC0jg8SkJNQTX3a7PRYdNgxje1IkYGNJHo97wQVc+fXvcN/dv+AXvxC5615uvfEyzpxmInvq/sw9/BR+d/1hHD0xFa8tBVIP5bgbT+HL1x7IdIlgefGSMv4IDr3ud5xy5AIOzCF2HoKp5E//Mlfc+XO+/4u7ufu73+RXFx3IQYXJ2IZzVvJkwZQzueKcY/nGSdPJkLLsZhv+/Pnsd/79fO02sfn9H/KLy6/h23dex8XfOInDM8ykORhi8kjeFPa7/BxOUfqZli36CZJeyKzzruUr997P/b97iAceuIqbLpvHVIsJb9Z+zDr0FB669jCOm5yGT7QVo+bEmUw46jJu/M1vueTsgzgoF8wmyZTZllRAyiHXcO3JR3HjwblS53iGHxIXcPAlX+Pr9z/Ar3/3K+6/5XyuP3oyGVJWwX5f4dBTv8W1h2cxJd0hlgwRC4kzT+CIS6/hof87h3MOzkeKYotFbIl5pBx8NdecfDRfOyQXe9wJQepZM6AZ0AxoBkbFgAZpBjQDmgHNwG7GQCTUTaCtlprKUoqKNrNp0yY2bS5ic3k1pXXttAc66GproGHTZko3VVBR00JbEEJdbbQ1VMd0N9VIIKu9B6IRgh0NNNWUx9KLiospViJ2N28Wu2VVFDV20Sk3p6PRQO8vOVaWUyXlFRWXUFxSQomS0lKqGxtpaBBbJcWUb66goqqJ5u4IgVAP3Z2yXrmJ8tJiKqrrae6KSnqAno7P0ovFXsyWsldZQ2lTFy1N1TTXbilDpSvfiqWu1Q3UtHYTjkZRobndbBdpdz4nBlSASwW65syZw/jx40lJSUEFwsxms4y91Xjxcyp4NzUbHwfvpu5ptz4PBgzDwGy2YHc68aamkZSRifq4Xd8nvkwSIWawyZkEOQdwzGnncu21126V804/jgNzDZJzJjBu2nyuPmEqMzO8uKwSPPJOZdaJ8zjo+InkSEDKhRNP+jSmHH8186ZPYFIy0gCRKY+McUdx0tXXcImyff4ZXHtgLhOSI3TUbWbj66/xgXrNckD5mI/WtlDuX8CBC2Zxytwc/FKWVaw6EwvI3v8qTj1X/L3kEq498UTOvugEDj9lLtMSTfisojTo7JCcbAqPOoD5p0pga6t+PP0UjhNfrxa59tqTOPPEyeRJQMqVVEj+1Plcefw0Zmf5cImV2OzMInXKIRx35VUcduAkJqeAuBnLsrhT8U4+luPnzeCkySlYPstAMph53JmcKeXEyjrnSE6bn0uS2UT6+COZMv80jpuWRLb/s8o4M2cw5ZBjuOKqAzlwciopUoohomaLOwXP5GM5bktZVnM8R+Vq0QyMhQGN1QxoBjQDmgHNgGZAM7B7MBANBQh1NtPYUEdNTc1nUtdIbUsXXcEeelSgS/LqaxppbO6kKxyVwJXktTX16jd30KI+nCWho0hPBx2tDb3pgtnGZoPotwfoCUWk8iLRHrqaG2nuryfbjW2ttLS20Cbrn5WLBKgihCUg19lcQ0OdSFOLBOggFNk2fftye2hvb6RNcNvkif2a5vYt/otbet5nGFDBr7S0NMaNG4daqm3D2HfHfKZ9Zs/rim7DgGEYmCTAZbVasdvtse97qSiwxWKRINTu2CBKKfvkSR678AK+dd55nDegfIdbf/ZfXq4MU/35/IwiI5q0smZAM6AZ0AxoBjQDmgHNgGZAM6AZ0AxoBnYBAw6HIzbO333H+F8sKZ978OuLrY4ubaQMGIYRC3YZRu9ypPidpm9PhpRDY69GnnvdgVtejexrPYP0acdwwk/v5Js//zk/H1C+ytevOJIDU00k2/ti9bpmQDOgGdAMaAY0A5oBzYBmQDOgGdAMfN4MaPu7DwOGsYvH+LsPFTFPdPArRoP+t8sZsKhXI6cw64R5HHT8pC2vRvb1KonEgvnsf/XVnHvttVtftez72uW1157NOeo1Rr9pB68x9rWr1zUDmgHNgGZAM6AZ0AxoBjQDO5UBbUwzoBnQDGgGdjMGdPBrN9sh2h3NgGZAM6AZ0AxoBjQDewcDuhaaAc2AZkAzoBnQDGgGdg8GdPBr99gP2gvNgGZAM6AZ2FsZ0PXSDGgGNAOaAc2AZkAzoBnQDGgGdikDpmg0SjgcHpGEQiEUTslosRH1axWjLHdPxI6GK8WtwilR60OJ4mSXHkm6cM3ADhjYV7OH034HatvxNj1Q3o7SVJlKdqQ3UL4qV2PDwzonjpUr1SYG2gc7ShtruaPdvwqnZEf+DZSvcKOt756IVftotPUdK1bxNdA+2FGaKndPxSrfd1S//vkKo+qrlv3zdrStMGPZv2MpV2F35N9A+WP1eSz13RVYxdNYy1WcDcTlUGkKM9Zyh7I/WN7OKFfZGMz+YOkKo+qrloPpDJauMGPBqn2sbChRdrRoBjQDu4YB1RYHa+cDpcfbrFoOlD9UmsKoWqrlUHoqT/mldPuKSWV0dXUxEunu7o4NDFQQbCQ4pRvHjqXcPRg7Ip4VX6quStT6UBIIBPruV72uGdAM7CYMqM5Z9XtDtd+B8lS7VzIarOqbR1uuxg7/fBjnqqenZ8R9exw7lv07lnJHgw0Gg6jjSmN3fIzE9++u4Epd7I22XI3d8b5V/bVqC7uCK3VcqXLVNZ/yYySyr2Hj+2g0XMWxY2lHYylXY3fcDtU+Upd5iislal2LZmA3ZWCvd0uNV0ZyPoq3WdWOR4JTuiPBqvNef/JNMmG320ckNpsNhTObzSPCxcvZ17CKJyXx+o9kqXBKdoSxWCzoSTOgGdi9GHj99df5+9//ztKlS2ltbR1Rf7lhwwZeffVVXnnlFaqqqkaEVX2G6mdVX72jvqN/vsbah8216nfHwrNhGIxmH42l3F2JNYzR19cw9iysakeGYWC1Wod9PMXbotpHhqGxcT6GWu5rXI3luNLYkfXthjG2PmdfavvqymvH9d2ef9V+dwZWla3saNEMaAZ2DQPq/DLUubp/Xrztq2X/vB1tx9v7cLDKr/6MyHW7KXZxpgwNV9TFugBjAbDhYvrq7WtYw+j9idG+HAx33TCGh1UHAHrSDGgGdisGysvLWbx4MR988AGLFi1i3bp1NDQ0oO5E7KgPqK6uZvny5TFpbm4eUT+t+ljD6B0876ic/vnqRGEYGtufl4G24zyr/neg/KHSxsLzWMrVWOuw29JYuBrL/tXY4e+jOFdjaYOjxaqTzVBtfMA8CYbuap/HUt99Dav21WD7cbB0hVHHxp7IlfJ9sHoNlq4whmGgloPpDJauMIYxdqyyg0zq2ko9SaIliOZAc/BFHQPqaWTDGNm4QfWP0mRH3W8MF6uu45RuXzH13dDrmgHNgGZAM7DzGJgxYwaFhYWoJ8AeeughHnjgAd555x1qamp2XiHakmZgD2NAu6sZ0AxoBjQDmoGdyYAagKvPCLS3t6NFc6CPgS/uGFBBtp3Zlj9vWzr49XkzrO1rBjQD+ywDBQUFHHvssVx//fWcdtpppKWl8eabb/LnP/+ZP/3pT3z88cfU19fvs/zoimsGNAOaAc2AZkAzoBkYCwMq8BWKQrvZS7MtlSZbmhbNgT4GPudjQLW1FlsKPYadSFQa4Fga8ReINX2BZemiNAP9GNCbmoG9m4GkpCTU018q8HXyySezYMECXC4X6nVIFfh66623Yq9Erly5EvWao/qQ497NiK6dZkAzoBnQDGgGNAOagZ3HgBp4h8IRekwOuixeOqx+LZoDfQx83seAxUeX2U0AE+FIZAQNeteq6uDXruVfl64Z0AzsIwzk5+ejAmA//OEPueqqq5g0aVLsKTD1OuSvfvWr2OuQtbW1+wgbupqaAc2AZkAzoBnQDGgGxs5AJBKNfePKCMswPBoau8EvwoIuQzOwhzNgEMEcCRAJBQmHw3tMbXTwa4/ZVdpRzYBmYE9jYPXq1bz44os899xzvPTSS7z22muxINfGjRvxer1cccUVsdchU1NTY4Gw3/zmN9x999088sgjsSfCNm3axPr163n33XdjNpSd4cgLL7wQe6Wyp6dnO8oaGxtjvyA5mJ3nn38ehR8sP56uPuI/mH31K5VxveEu+5f7/vvvo77f0b8CTU1NMR772u2P7Zs32Pp7773HQE/aqR8XUPtpMFzf9MHK3bx5c3+39bZmQDOgGdAM9GNAb2oGdgYDkXCIQHc3plAXFhmM7wyb2oZmQDMwNAOmaBh7uItITxfBQAD1+vHQiN0jVwe/do/9oL3QDGgG9kIGysrKYr/2+Omnn9JXiouLUT/le9JJJ3HYYYeRkZER+yVIFSD7z3/+g3odUv0ypHoVsqqqijVr1myD72troHX1C5MbNmyI/apkf1rb2tpYtmzZoPYUdsmSJYPmx8tbu3YtA33kUn1kdCj7cXz/Zf9yR2K/P7a/7YG2h7K/YsWKHdZf2YyXq37JU21/+OGHscCc4q+ysnJA/vvvD7299zOg7oiqQKt6slO16ZraWurq6mPf+6uRV0GtAAAQAElEQVSvr99u2dDQgAryqu8BjlT2RKwKyI+2vnGsqvdIuRoLVvnb2trKF13uWHxW2Obm5lH7PBas4mtncVVXX09tXR3VNTWo86Oyrc5Fe8rAa+/v8b74GtpsNvxeDw4jjDncgxGNiBNRET1rBjQDnwcDRjSKORLCGu7E47SR4HJhGMbnUdROt6mDXzudUm1QM6AZ0AxoBkbGwN6hrQIcKuj4+uuvx4JgnZ2de0fFdC3GxIB6glEFvdTTkm+/8y4ffPARH3+iAuKLYsFxFUTtK8uXL2fVqlWoIGrf9OGs74lYFSwfbX13FVY91auezFXlD2e/9NVRmD2tvmP1WfE1muNZldsXu2jRYrkxsYgPP/qE997/gDfffAv1zUx1UycUCo2pnWrwnstAcnIyc+fOIdHtkOBXN+ZoUAJgOvi15+5R7fnuzoApGsIcCWAKdTO+II8JEybo4NfuvtO0f5qB3Y4B7dBex8C0adNQT3edeuqpnHLKKVtl9uzZqMDIb3/7Wx577DHUa3IHHXQQ1113HbfddhsXX3wxaruwsJCJEydy6KGHbsX2tTPYuipz//33R90N7U+qukg87rjjBrWnsCeeeOKg+fEyDz744NjTa/3tq4/8H3vssTvEx+3El/3LVfYdDkd/8yQmJtLffn9s3OZQy0MOOYTB7B999NHD8l99w60vV+eccw7XX3895557Lvvtt9+A9rerkE7YaxlQwdBly5azYsVKysorCWAlaPPQbvHRZPZTb0qk1the6kxJxGWg/KHS4ji1HEpvoDyFictA+UOlxXFqOZTeQHkKE5eB8odKi+PUcii9gfIUJi4D5Q+VpnD15uTYfhpKb6A8hY3LQPlDpcVxajmU3kB5ChOXgfKHSovj1HIovYHyFCYuA+UPlRbHqaXSqzP5aRBpNfvosvqI2L20dPSwbv0GVGBMPVW913YoumKDMqDO5eraAPXEV3c7CYEmLJEeDHQAbFDSdIZmYFQMRCWwHMEeasfa3URXexsOux2Px4NhGKOy+EWDTF90gTsqT+d/MQyox8PVLzN09PSgRK2rtC+mdF2KZmDfYCA3N1fuRs5l/vz5TJkyhfT0dMxmMz3S7urq6mKvH6pXQVJSUjjiiCM488wzOeuss2LrkydPJiMjg6ysLKZOnRoLpqiAynBk3rx5saCZ1Wrdjmi3240Kvg1mR/mq8IPlx9OVf6OxH8f3X/YvV/E1mP1Zs2Ztw0d/bH/bA20r+wMFBxMSEuhvfyC8SlM8KVHlq20VsFQBMbUv1T4byP52O0Qn7JUMqOB2TU0txSUlFFdUU9PaTcjuI+JKIeBIpNvmp1OkQwbw+pfJ9C+z6WNg+MdAl9VPjz2RkDMJ3Cm0R22U1TVTVFpGiUhNTQ2BQGCv7Fd0pQZmQF1XqV/STvT78TgsmDsbsQbbsYS7MYgIKCqi592ZAe3b7s+AIcFk9aqjLdyJpacFm7Qvn9eDum7ek653dfBr9z/WPhcPI9EoPaEQZY2NlIp0y4VCKBxGB8A+F7q1Uc0A6o60+kD6HXfcwZ/+9KfYh+yPPPJIvv71r/ONb3wj9u2vtLQ0zZRmQDOwFzBQUVHBqjWriRomoglJtDnSaLcn02X1EDLbCRtmojIsIyboSTOgGRgWAwYRaVMhk4WA2YkKHsfalTMVi8tHTW0d7773Hur7ZMMyt3spaW/GwIAKgM2YMYNx4wpob2vG3lmHK9iCJRLEJGOeMZjWUM2AZkAYMEVC2EMdeLtrCbc14LDbOOCAA1A38CV7j5l18GuP2VU7z9GgBLmau7ooamigsbubhs5O1tfVUdfWRldPD5FI5AsKgvVIpepZ9+rveO3Jh3lqdYTyVkn6Quc2KW0tn/71Pzz36xd4pzpMrXJLUvW8uzAQEEca2PjWn3nyL7/gpv8s5d3iZknb/Wc1AH7zzTf59a9/HfsFR/XtEnVxpl6L+8pXvhILeBUUFMQeF1YfwFcXb7t/rbSHmgHNwGAMqFcd1Xe31CDc5vLQ7Uih2+olbLLJoL034BXVAa/B6AN0lmZgOAwYseCxCi5HTFaCZgdd9qTepyujBmvWrqWkpGQ4hrTOXsSAelpcPS2//4IFuJ12jM5mEnrqcQUacYbasEZ6JBAWkh5YPw22F+12XZXPhQG5UolGYt/1soc7cQWlLQUasHU3Euxso1CCzNOmTUWNXUymPSucJMHwKOqXiEYi6qOS6gkhJSPBKd04VgVY1PZIZE/EqvopnpSo9ZGKwinZEU7xuaNjP2ZHAlutEvCqb2+nvqMDQx2wIjWyXd3SQoMse4LBLygAFhKXWylf9jzL33uJD8si1HdK0hc6d0tpFWx87UMWPbOY1U0RWlSsRVKHnDtqqa8s4s0VFZQ2dTIcyID2tth5ayA7YfGtq4qylcVsWF5FQziKisuFu9voqlrJykXL+XhJMeUdETrDfayLzYbilbwlQRf14e2t8skaFhc10B6RNt9HHaVfMoD+so0sq2ohHOmiuXwlZeuXsakhTKtyIo4PNNNWVcaqtzZRVtVKm6RHRaCDzsYSit5+i4+XbWBpZRshKTeWhXK2O2Zzw6LXeeuN19nq4+uvs2xDJaJOXD3S00Z31VI+WfoRLy9ayZrqNlq6Oulpr6Zq1dssfr8P/uPVLNrcQFs4gjq6gl1NNBW9w/KP++hIGa+//wmvb6ijcpvK9Hq3M/+rDyK///77fPzxx6hXMdQ3KdT3u9R3otR3pdQ3vdTjwgO173ibVsuB8odKU21dyVA6g+Wp8jQ2zGD89E0fK1fqWOtrb+u63KAYan0s5ap9q2Qo+4PlKZySwfKHSle40dZ3T8GqV63ULwCqQXdLZw9mdwo9dp8MzJ0S+NqzLg7VvtKiGdgTGIhKKCNsWOm2uAk5/GB3U1VdS21tLepXINXYYai+aaA81cequqvlQPlDpSmMwg6lM1jersaq8gfzbbB0hVH1VcvBdAZLV5ixYNW5Qdnoa9/jdjOhsJDUlBT8bjtJ1jD2QAvmrgasgVZswXZsoQ7UgF5Lp+ZBAjv6OOh/HEj7kDai2okt2Ialuwlzex1yO48kpxn1qmNubk7ssyyGYdC/DfZtj4OtK8xY2v5wsaqPULp9xaSc6urqYiTSLcEThVMnlJHglG4cq/BqeySyJ2JV/VRdlaj1kYrCKdkRTl10992xA62Ho1G6JLBV2dxMrQS5LBYLOYmJ5CQlodbL29rY3NBAqwTFAqI30AEzkN19Mq30PRa9+iQX3fsqz66qpklIiIqMeC57n8Vi5+L7XuHplVXb2gnUQ+3rvHDvv/nLL95gSSAUyw/Ub6L2jQe49wd3c/Pt/+KF0iBVXX1KLvuAJf+5n0suuiD24e1zzz23d3nrb7j9ySWUBsL0Vaf8Q5aK/qUX99P/+d+58/W1dIWqWP3C/Tz3lzt5dHEXmxr7lNW6mqI3nuNXlz7K869vokiyIiJQTtWy//LEVy7m23cqO0V0BsOxHGKhwhpWv/gAf/3+uVx0wbm9/m3x886/vcbrRSBuxvR7GiupffMxXuqYRNmMa3n4/PkcM9FCY/FbvPnrr/CjG/vgv/0QP1y4mKLuUKyO7VXLWfWvy/nFrX10VDk33sa5f/mIVzY0xMr4vP6pX6FSv/6nAl7XXHMN1157bexbVV6vlx21adW/qjaoluobYTvS75uvMOrEovrMvunDWdfYrh3umziPca5Gun8UPo4dyz4aTblqMKiODY3d8X4eKVfNzc00NjVhsVqJOn102hNRg/KoDM4/rz5G29UMaAZ6GVBPgQUsLrocyZidHuSSFxWM7uzsHHafrvpmJartq/PvaPtJhVXX5crWSCRersYOr39We34grhSPEyYUMnPGDHJzsjECnQQaq7G0VZPQWY2/q5qk7iqRSi3dmoMkzUG/dlBForQPX1cV9o5qoi3VdDRUSjDZxaRJE1mwYD/UOEa1PdUGVXsbST+ndL8orLrWVj72FZNMsUfW7Hb7sJfqo2YKp17RGQlO6e4qrCp7tD7vQiyKYyXKh6FEBa/67tj+67FXHeUCoFiCW50S2EpwOChITibR6SRZZEJqKt6EBNrCYVbX11MjgbAv9hVI9qwpHCDQ00VjW7cEh8JER+t9WjI+h5W5Hy2le1MDZS0Qf+Ip0NZC/ZrFrPBDyYRUCkwGHtpoa2lk7eI26YTaSM1oYdn6euqbuz/zQPlm9dCYdQyHX/w1vv3TH3LHT7/BpVMbyKp4jv+9X0VRjei318C6Z/jHE5/y+GIPh131A776g5/y05/+SET083xMqS5iUyRIXXcb3R1tEsCKEuqNbvWWFw0S6ummvbGTbgk4qaetYlxUVVDb3Mhzs2YRLe8m6wOxE4zQjJqURoRQdzsOfxqzv/x9rrpZyv3O1/jpJQdg2VzGK0++x6qeIM1U0VRRzHv/bCedXI6YO5V0jwOHpYNus4NK1zkce87N4m+vz1+Z2UJu5dM8+0Elm6u7iYrvoc5GvJMO4YDzbuEHP75DdKWsm2/gp6dMY0GOj89zOuyww2K/3HjUUUcxadKk2Hvx6oShPsw6VHtWeeqXIo8//nhOP/101C8+qrThiuozVH9ns9mG3a/HbWvs8M+F/blSJ/T33nuPV199lU8//RQVZIrz2n+psIZhMJp9pPr70e7fsWINY/Q+G8bYsOqVlv487mhb1dcwDL4IbJMEvoqKiukOmwhL/xQ2bEQN03ZdTGcbLHkzwvvPhMckHzwfYfEbULq2i47WZjkndRORc/h2BeoEzcA+wkDEMBM02YlYHDS0tKFuPqmB2Y76if75Y+k34n37F9Hn9PV7LD6PFasOr9HWd6xY5XtfHuLrbrcb9bR9ZmYmc+fO4aAD9mfB3NnMmz2DaZMnUpCbHVvOnjGNkciMqZOZPGE8M6dNGRFOlbEzsMqGsjUSURjls1qOBKd0FWZPw+6M/avqreo/ElGYncTViI6tz6fc6cyZNZ395szigAXzOeTgg5kgAWX1fS+Px4NTYgeq7an2q5bxdjfcpcKMFqv6muFiVX+sdPuKXD+bYheFytBwRV2sCxAlw8XE9XYVVpWv/FWi1kcqCqdkpDilr3CG0XvxrbZHIoZhYBg7xsYPIgaZWru6qGtvp66jA6WbLCeFdDl4E+QOdYIMkLN9PtJFrDYbpRL4qmhpoVH0VcRU3cHaxmygAxo3sWrJR8RfV/tkbRkljQGiSjHQREtFGSve2MS65R+xYsWHvPHGRjbXtNO+DfYtwX/A0o0NVLTSi43ht7f/+idrWVrSSKfcygtL0KauchNvrtjEcmV/+Se8sbyCmuYuhd6hhLtb6apcwYpP35Py3xFZwqrqJuoEGfOfDjrqi9n85pt8pF6R2yKfrCmluLGdaLSR2tJKqtduJlq3jo1LPuTjj5ewvLyDps6WXuxbcey7Yn85a0qbEHo+q6OUFZuTcklJTuSI6DKC9VUU1QboDX4F6Gqto3TFEtoynNhnjyPblAOljQAAEABJREFUZCIhUE9rSxMrShPJzfMyaVyEFatLqRK/AjGDW/6pX0HKP5QDTzufS6+/luuuv5IL9kugkA28tKya0oYugm0SWFr1b95bW8dm00zOuuQqrrzmeq4X/etF/ysHT+OwVCtBOf5UUGuL5WEtOso30thSS+Mhx5DjCEhAajVrG0I09mwL96TmMuvEKzj7Uin3mku5/ivHkdfVSs37S9nYFqKlq5bWxlqWrPGR483k4ImpWM1qMGnC5s0hZe4FnHDO1Vt8voovzzExMbSYJesbqW76jJHkSQuYf/KlXHXNdaIrZV38Ja4/dDzT0hO2dWgnb82cOZNjjjkG9cuCyRJsHknbz8vLY86cOey///6xR4tHgjXJsWIYO+43BrKpThSGobEDcdM/Lc6V6lNVnrqTtWbNmtiveG7cuBHVd6r0gSSOHShvR2nx/Rsvd0f6ffPHilX4XVGuYYzumFT+GsYXg1XBz/rGJrqjFnq/8aX6qu07laB0TVWbDUrWmmJSKsvhShyjlgpTuclMTVk7jbVVsRsU4VBw+wJ1imZgH2EgikHYsBCS4HNbdzD26qO6CdG3DxzOuuqfFWWj6esUZrTYsZS7M7DKxnD46aujMIZhoJZ904ezrjCGMRjWOuT4NI5VfA9Wlhqg+2RsM378eLkOmxwbvI8fN46cnGxSU1NlmUN+fv6IJDc3l+zsbNRyNFj1TbKxYNW14WjL3ZOwylfFlVqOtL5q/6ggjVqOFKvKG225uxo7muMq7nN/bEFBPuMKCiiUtjNp4kTUDfmMjIytv+yo2pxqe8ik2qLaHomMBavKk2KH1eeoa0Cl21cGvjLrq6HX9woGKpqbqZSAlsliIcPnI1MCXxapmSGiDgKLnHzy/X7Ua5A9olPa2kqp3MVWj3yrCwdR+2xuKYUVj/Lrn3yT8847LybfffgF/re8WQZ7otaygg0vP8e95/+TP939Te699xui8wiPvVdMSWsZ0RWP8eAd35K0S0W+xk//sYhXNrEl6CN40UF0Horp9No/77u/52f/XUalRIa6y97j01f+yYX3/pO77rmZ++65lfPveZl3VlcLeMdzT91Gal6/n3t+cIOUf7XIz/j1Oyv4SKC9DzWVUvHpkzx20YXcvKV+qp7f+f2z/HdZKaHICt7/32u8+Yd/Ef74j/zjJzdx27d/yl0vl7OqagMVi/7N4xdfxC0x7LVi/5f87plVLG3qU0cpq3fOxZORyIxTltJqbGZTSRMRqSO00tZazKpliymQ6PqB+QWYTbKnWitolf2yNDqLjJxCxiXZWLZ8NZsbmxHzRHuN9vtvl+00cvKnkpibx7L6Bhq6umlrq2XlyufxzczhwDOO4ZhsK1lOZLKJpDHtxKM4/EtHMctmIUlSRjKXVyylvX49J0w9lJlza7FkfsCatSGaGoewIsck0+UOXJLB/EADLbURumva6AmHqZo9C//4ZMYlIkF3ZSOHjIxZfPnLs5g4UXmnfE7F43fhTwE5nNGTZkAzoBn4IhkwW6xY7C5CVhGTddCiLVYTqdlOsgoSyB4nMt5NdlzGyXpc+qZtWc+RPIXLFGxmvou0HCfhcAtVxRtpa24kGOgZtFydsQcyoF0eOQNyAaA+gI89AWdCAiazeeQ2NEIzoBnQDGgG9koGTHtlrXSltmMgEolI0EYkKuERuTAwifRVMmRDPaWg9IxQiO7OTjra2+nu6ZEL6/i3mkSpdS2bF33K7+/fhKvgZC685dvccceFzG/4kPr/PcZTayKUNwcJdhfT2vA/2j0HM/7wm/jJT07g2FkRIhvW8b8HNpGYf5Jgf8hP7vgml50wmQXZYDLEPpVUbijhqQc6yJ1xFtfe8QOx/3UumlBFbu1rvLM2Qm1jDz21jdS/t5loxgnMPvUGbr9wf2YXqCCIsjGEtK2jYsU6nvyrg6w553HNHd8RHy7j3NnjmSaw3gaRTuqUIzn2xz/ma3fcwR233sAdF+2Hs7SWj18pYk14HLmH7sfcM47GNO10Trz8G9xw4+VcvH8ajuLXKS5bQ/uXvscZN9/BD75xHl8/sZva1hJeWVlGKBbYkoK2zma83nRmzDmM5rYwqzaVUSv7qrutghbhcWnPGWRmFzJ3nEWCX9BWUUJpTTmLU9OITJrA5MREDl+6gkhRA6V9Xpncaj62EpT/TdRVlxCQwNkh4wvJ8HbQVifBtZc6MLoSSU9Px2kxMBvIpP6ZsTod2F0ObHKsKF4aSlfx+u++yV3fu4Ebbtgitz7AL/7xBp/2BOmNa3UIfj0Vy+1ULyskKzmXiVPH48rw8+q6DZQ2Nkv+ILMccxQVsdHrZvOkPPKThZueVtq6OlmenUbI4yJZHJFZDJgxm624XDLYtJiATpFN1Kx107J+CpPHpZPkd0ha71zx8TM8/9vv8s2v3yi+P8QvHnyPpR0BhvAGPWkGNAO7BwN7ihdmswn1vS/11FfUMDPY5EwwMWN/N6ee5uPKC/xccb6fy0UuO8/PV0QuVXKun4u/7OOiL/m4UOT8c3ycd7aPL2+Rc870cfLJXmbs58Tl6aG1sY7urg45X4/0Od3BvNTpmoE9k4GouB02WcBsw2qxyrWlISl61gxoBjQDmgHNAKhRo+ZhH2DAZbNJcMOC+vZBW1cXbRLUikggTF0kqGUgHKaxo4PmtjYiEoSwBIOYJQgWkqUKim2lqKWI0s1FPPKhmdRZx3P+1Vdz3fWXcoivAtPmN3ljQyc1EsQBFXBpxJ13BLOOvIDrrjuIAzI66Sot5V8fmUifeRznXX0V119/EacdnM/0NDCQqb2Uio1r+NdzJbRHfeRPnsikyePJNcqgcjmLxX6Dsh8S7XYzqZOP44Djvsy1J05nYpaPHU2B+nWUlhTzTFE+BQecwRXXXyY+nMaxk3IYL2CxKv+TcKcWMOnYyUyeJzKhgMk5SQRK6ylZVU9ZJIusuVOZfMQCTOMO56AzLuDL557ISTMgvG4xaz5dTUlGIZ7CyUwcn8r4jEYqqktRv2LYIYGtPqFEKQsc3hSyZxyBqyVI53rhtzNCU00ZLU2dlCWeQkpmHhNSwpiMLurLNlJTU0k4Lwdn3lRyU5I4kmX9XpkE1Oul9RvYuOQj3nv9Nd54/SWWVgSIJBRw+vQc8pN66G6tlyBVlGinA7fLhWH01l7QA87B7g6aKjZQsmkd69ZtkY1llFQ30yZBvZBCBdugaSUbqz0UtU4lO9VP4aSJJCVlUPXJWmolaCkaW59Q625tpGzF23z63uu8/tYnvP5BHXWZ2fgPm8r4ZDPO7hY6u9ppT0vGkuDEJWUYItvOQXraK6ha9SJF1Qm0mfdn/rgk0n02LM4k/OMOI9vvxtddzuaN61n87mu8/eYrPLe+lpLWPeYpiW2rrLc0A5qB3Y4Bk8mE2WwmKgPviGEa1D+b3SCv0M7ceU4OO8DFgfvZOWCejf2VzLfHtg9cYGe/uXbmzbYxd46N/eY5ZGln1kwbM2aoNAdzZjvJGWfF7gzS3dmBOl+rG1iDFqwzNAO7EQNRuR6KhAIE5Rwf6GiVy5ZhSGcb4WAP0Uj/K6m+FTMIYwGzBYvFvMNrm75Iva4Z0AxoBjQDezcDg1+d7d313udql+X3k+HxEJDAV0ljIyXNzfREo6jAV1AuQFoDATbW10vwoJpQUxOJEghJcThQF/PbkNXSTJMcNYvmzyVhXCJ5fh8Gs8id75dgWDeVdTV09XQLJFPkNHLzssnLl1VDRAJfVS0tPDNvLsb4RPL9ktZ/Li2jquRDnok+zW8evJVbz7uU88/7WuzVyKdX91BeK/a7u0HKRXzIkSBHntgRd/tbGnC7payY4p56Fp06nYQcP/mipVyTxTZza8WnrHjsIn5683mcd9XNnPezp3h7Rdk2OttutMrmCsoXN/HRI4t45ucX853rzuPSr36Pr/3+Qz7+uIiexhZqhfMu0dxmlv0ioxnmNrcydeUm1lZFKNlQTFNTLdHZU/ElJ+InIDzXUlGyhu7aak6aJoGvxFl40xOZfsoyWk2b2VjcRESCUKhJvZq65P/x6M++wbXnXRLj8OmGeTiP/C7nznZQmKiURiZp4+dw8q1/4+e/e4Inntgif/wxv7z+JA52WElR5iR4yqrVLPV6WDFjApMyzBRMyCM/IYN5L62jp6SJItELi6i5rmgZL9xzOd+/Xnj+5r2c94ybtOnz+MaX55JvtxJsayYsF7uzU1NIdToVZABppbF4MW89dA+rvHYiZx3HYbk2skXdkzGT6V/+C9+5+4mtPt9/cyoHj3uF3/5vqQRTGwawp5M0A5oBzcDIGTDJichkMogaJqLSYw9qIUosNxSK0t4Voqqhm9LaLpFOKuq7qGvuobEtIOudlNR1UlbXRWNrgJqmbkpqOyip6Yhth8IRwqEw29ygQk+agT2DgYgEvno6WmirKaWlYuOwpLVqs9y4a4wFwIaqZVTaItIOzSYThmEMparzNAOaAc2AZmC3ZmDnOmfauea0td2VAYfFQrLLxbjERAwJdlW3trKqro7Kjg4qJWCxqrKS6loJtsh2tgQZUiUg4xWx2+2xO9lb6yXBFfVdrIDNhmExYTapQ8iKxSbr1ihhuRvXeyFuFogTi9wFl6JlXeZwWPIjdNmsGJJuVlBJ3mYOhwgnpNE180xOuPqbfOeOn3LHHXfyi3t+xY++/TWuOSSVwlQbqHLFjkV8kHkbE0NtRMWHUDRMwCk+CNAygHLb+tdY/MkifrXpaHJO+Bq3/Ohm7rj5bE6blkcBUrTI9rNiJSh33rNJzTmB02+6nW/88A5++rOfc+fdD/Crmy/gphOmkib1tvcHm7xgnUH+tGayJ62ipqGWjes6aKq1MHVqBkmJLkyBNqhfQ8naBj55bTnvPvxt7v3+Tdz609/x2zfbeOnjclZtKiX2yqSy706HSSdz/GU3ccON53PRgk46ovUsqWvBZoliMXmwebykzDDosbbT1NqCCoQq6GBisthwepPxJ6WQkrJFkn343Q7shoEJ6GivZ/2ql6hb9V/WvPwwd938Nb79/Qe5+x//YXnzs6wsL6VIYohyCIo2+LMmcOCF3+fa6y7lmqMmU7BiE6GqdlqCNgzRcLvcmBwuNja30Nwz8FNa1UueYuWi11mUfiVTDjyK0xak47WbMIsBw2zF6krG69/ir/idm5lHqieF9rI6GUB20iLlyFhU/utZM6AZ0AyMnYHe/kQ6oCFMqfOkkrCcU3uCEboCYblx1CtqOxCMSpqk93yW1i16nbLd2R0S3QA9wSChUAj1BM0QRe02We1l77D51R/zzMM/5uXnX2NNJVLH3cY97cgXzIBhtsilnIXOxmqa1Y/kyM29xiGkqWw9bdWlcryHMUyWHXg7dPvbAVhnawZ2Pwa0R5oBzcBOYUCNV3eKIW1k92bAbDbjdjhQH7RPlIBWSC6ai7c8AVYqy+KaGnra2/EYBlk+H8kiHgl+OQRjMvU5TGxW7HJln1LfQKi9hz1rAF0AABAASURBVI5AQCreRHt9gO4mMy6HExXwksTtZ4WV1OT6RoIxbFi2ugi2STBKYjtiFmw27E4vyRK8mXvoqZx2yfVcd/31XH/l+Zx30sHMyfKR6LAKbnSz1WrDFpb6lDXT0RGgXYJhdHUTkLvn8dBKV8VyikrKeK7nGCYceTFXfOVcLjt5JtOy/TgGLdYsOU5s7gQ84wrJOOJLnHLhlVx//TUil3HBsfM5dFwiiVK0VTS3nZXVbHKnOUke38zaDUtZvqmHxo5EZoz3keSxEu5qo6t0JZva3JQEU/F0bKShbC0lNa20eWcQkIBRp3plsiMidQKcSbDl1x4vuuJCLvnyweQ6KmnY9AGrKtpp6nSRkJjJpANz6emqp2jtRgmERuhUuwT1r1suRquoLq6iUSJVcW7E8hBzB23Ndaz6qBxbdyepti5qN2xgc0krtRK4SimskEBrLauL2gmFY3sbT2ous9SvPV74FS4/9RDOSGmha0MZnyyqol4GeiaPD4fTQ2dtPZ2dXaijrRcZlOO1murV77By+TI2NBg4517I3DlzWZCfgFVFvuigq6uR4uJGWmOvN6oAZTeRiAVz2EWyXDxbDRMhqVGvTVnRs2ZAM6AZGBMDatCtZGgjKvClbjiEo1HpDyMEQxE5D0Viy2AoSlD6SLUMyLqSrdsSFAsEwxL4ChGQ83hYgl8R6aOHLm33yO2ul5s7Sx/j45ceY8miZZQ1Qo/qgHcP97QXXzADJpMZs9xUU8dvoKOVjvqqIaWnrZmI3CA1VNBM5At2VxenGdAMaAY0A3sBA6a9oA66CsNgwDAMrFYrHpeLgqQkstxuujo7Ka6vp7i2lp6WFpLNZnIk6KWe6klMTMQtOjabDVPf4JfPT6JECuYvWkzH5iZKm1uIspyyRc3ULneQlZKO066COQM45fXjF+x+i5YItpGS5h6i0VqaN/fQvFH0JQ+vT3Sa2W/Rn6hcuonlJSA3xqFlJXWly3hteZTqZtEd5ezzJuLvsmA8s5Ky8maKJSgTkfo3dXejXoBTLsRMO+yQlYbP5cDZ1kLtqqWsaWpEualCKDGdbf6JPqI/rppW/2L+8uZyNlQ1iYYKG9WycuV6li4tIhKrjCQPMOfmzMOZkM3zrz7OOxVhauwTmJpmItEJgS0+rC44BM8Nd/O3xx5n4cKFIn8W+RHfzPczfeXG2CuTTV3bGvdmT2fGefdyVlIdk9f/jf97vZwVlTZSUidz1HGnEdhYzgdPvcprFUEqY1gVYqph9Qtv8M6/XmdZIIiqybZWB9oqp722gVXPz2LGIT/gu39YyGNPKB8X8sjv7uY3Nx6Cy93DB0WbZbAX3taAdyoF8w/iplvzaF67gid+8xqLuwI0yvHgdSUwp6YBW0c3jYKKikArjcVv8eavv8JLRanUFX6LG44uYLZ61zGWr/5VUFW1XPhZzoYNau/2SGItFaVraKipZOb0SRSmJpEoqbojFBL0rBnQDHxhDEQkYBWR84HMhOWfuiGgAlwhuSETkjyJhUkADIKyEpSbM7F8CYSFQhHU014hSQvKDYKw6O8pT359YeTqgvYMBuS61GS14U3Px5mYtkOf7Z5E/LmTsDndGH2vS3eI1AqaAc2AZkAzoBnoZUCP+Xp52Cf+mwwDswS4PE4nmV4vUyQIlmSx4BMpkO1M2U4W8UkAzCk6VgmWqcCXYRhsnXxTKZw7h69dk0TVokd44LZbufGG+3jJmIn92PM5e4ZVAmh99LcCZcU/hdxpUzn/nCAlH/6ZX912J1+98VVeqayhMVvyFSxm/1C+es1BdKx/hj/dcaPo3MiNt97Lrx55jZLuCJ0DR5/EwI5nU87+TJhTyA2HvsTm5+7kpz+6h68+voQPS5qIm/VMmkJhmptj3/oDr9z1PW7/1Z95vMxDoMuGcjPWaLIySfXCMasW8sGvbufnP/89v3srjDHnaA7bfyIHvfwbnr/zNm688RsiP+DeFz/llfoQMnYZ1Elzbj5p/iQOWvwJyRJ8sxQUkGE14TLaaGspZe2yRWR4fMyfMpO01DRUkDIlJU+W+zNpdjupBatZsaGWxububcowzAlYXROYffRJ7D8jD8/jv+CxhS/wu5VRjOnncPEZ0ziloIgnfvEtfvRN4frGm2I+P7a+nvLUCeQZZjzbWBxko7qcuoYGXiqYiWliAdPHpYifva8bZubmMGHuXCZWdeP/uJiNMqBr7mvGZMWSmINnvzM47Wg3+7s/4U/f/TP//aCcje1mMpavprWkgdIWCEcF2F4p2xtZ8kEtnzz7HM/+8Rf86NZv8M2vf5Ubb7uDG3/zOi+uaaG9qwFH8e/418PflTqpffF97nkzzHLPsZx6aB4Ts1x01a1j/XPf5s0P3+W9UgiEoXrpYyx6+UGeWdVBkTjaITobnr+VNz94h3e36IgXet5lDOiCNQN7LgPqqS8l6skvFQBTfZrEv+TmiPRvkbhEUUGx8JZt6TJRekqUbm+e0onITSTVKY6Aj54qOkvfYtHf7uc5OX89tlUe4r//7ylWFK1k9dtP8fGvfs5/fvVX3npjOaVt0CN9Y3vZ22x+9Xae+cPtvPLC68RfXQzUraL6o7/z3J9/yWf2buexv/6Tp174kA2L/suqpcv5cCW0d0LDundYuvB2nvrt7bz8wmtiJ0hXoJyaT/4n5d7Of38l2JjcJfae4v33NlJHhCCtNG14mVX/vp3//e52nv3rQ7z+77/z5O96y/3Xww/w2vtrWbdiETUf/53n/7JtelF17A5PL1k91XSXv8OSR361LQ+PP8nTn5TS2N4jet0EO4spf/t3vPv3B/nPH59k2bL3WPrqQt5++H7elrKKSororngnZuf5mM+3i89KRP9Pz7BsYwMN3WJKz9sxYMg1qSspHSVWlxvDZN5exzCwOFw4/Sm4U7Iw2wa5wbodUidoBjQDmgHNgGZgWwZi4/htk/TW3syAYRjYbTYSExIYn5REjscTk/wUCVTItt/vJ0Hy7HY7KvC1HReuHDIk+HLSpfuR5euivaSEtWvbsc48jEnHH8OBuQYp/kR8WbnMOLKQ7HQ37rgRZw5pk6dz9PkzyfR0CLZcsGCdMI28g2eIPwZufzbpUw7kxEvOYUKWmUjdGtatXcOakjZq2wySE8EuF0qpWQUcMTOLXL8TW9z+cJZJE8idOYNLzk4ky1JPXXE1a1vceCeOZ/KcfLJcUkb+FCaMn8zZiZ1Y60spqm2nJWkOM+ZO5ZCZGSSbDGxJuWTmjeOscWa8rVVUbK6kvMlB4pQj2P/AIzg7sTuGXbNmI2vWVNAaNmF4dxBCitmcylkF4zhEAnQTpmThl7KshMFiI+LJZ79xeRwiQSWLpIOaHPIvm9z98plwSCo+U0gCXSkkZxZw+PRs8hJdwo8FAy9Zs45k5oJDmW+tI9DaRFmPg0jW/hx13AIJBGVir9tI9SbheovPPcmpJE2dTI4Ez7KzZ5A7aZbsIzMeuxQZn61+PJm5TDt8PDly/CR6UvGfuD+5k9OES4i7aXH58Y5fwIKMLPZz2wkYDtw508mdOJvxyRa8yqbDD9kLOPSoKRy3v4dgURUtHQ6iTh+T7RXU1NaypKyNkBr9SRTRrMrOO0wCuS48naVsXL9WuBb/129mTVkj9e127A4PE7M76W4rk7wNIhW0JEwnecZxHDE9hexE4TXQQWf9egkaNqHihlEZR/a0VdPaUEpde5iuIEREp6NOdFqaYzpq8ImeNAOaAc3AKBlQQa+YSH8TiUgfo5ZbRHVxKuil+pl4ntoeSCKSqAJpw3IjKueSYCNtpSso+eg1Fr/9XiwgVVayiSqRslVLKVr8ARUNxZSt/JB1/5ObO/97jRXLi6mVmJEKwHXXraRm6aN89MKjsVcXS+sCdDaUULP2fVa99zxLPl3M+jXrqC7ZILKMzatXsXbJJhrrpe9ta6OlHenD5SZDZxNt1ZuoK9tEQ30tre3NtJR9TNGHb7DkxXdZv3YtpSWrqdjwMWtefoUVb3zC2tXlNHU101S5hNL3xYfnHuXjd95izbrNlBctZ/Mnr7Ds2YV8/ObrrFq2jLKSzVKvLenP/FvSV7CpuIEu4SGieChfScknwsOHUsaKVVQVraVs+Rus+OBlCba9z+ayBlo6Own31FK38jlWvf4v3nnmaRa9/RKfvvY/Pn7+3yxftpwNEmgr/VjsCJ8rl6hyN1Gp+Fy9jM2LPqKivo3WwLD20D6nZBgmbC4PLn8qrsR0zFYb/SfDZMbpTZb8NOxuPyazpb+K3tYMaAY0A5oBzcCwGDANS2s3VtKujZwBwzCwWSTgkJDA+NRUJmRmkpaWRpIEL9x9XnU0DGNg4748mHUh37j9AXpfvVvIL689mTNnyUWJgvhmMumEU/j24xdxwsH55IsVlSwL7KmTSD/mFm77xe8F+weR2/jlL3/P1y+7hYtnmynwi5Y3F2X/6z+6X/IXbpUHf/ZtLpljoWDWISw47ks8dstxnDItAz8Qt88wJm/uAmZe+Bg/vF9s/0F8+M53uOt3t3LtD8/m+BwLGY48cvb7Ehc8+ij3LVzIHx98kO9ceim33ncRl996JHOsZhIRnfnncME/H+vVufdHfOfEHKZnTiInlt6LjfOz8LsX8Z0jC4R30xAe5pI97xzOf+RRvnrD6Zwzx48l9u0qLymFR3PUt/7J2ScdiZjB0s9M7kE3csyXb+eW4/KYecBRzD3my/xD+DlDAoSJUmIvP7lkzTmL8/7+T+773iV876hxOJSh3AOZc9a3+LvUZau/Uu+7bzyTL89NF5/TmXbStzj5iu9z4TwnE5LEYHz2TmPckSfzjb9fyMmXXsRZR3+ZR24+nrNmZwtH0FsuYEuGtCM58Ztnc+X3T2KeK4dDTvym2PyB2HRtY9M79USOvOxW/vbIrXz1rJM5bsY4jr3czKZoOc8tLiIQkgGcek3yiMu46W+P8Fvxta/fC/8sx+X3TuHs2VMpzD+Co77+V37yW9nXcb17vsbPzpvHeIcFl7jmzpgZ+0XIk448jmPGI/WFnAOu5uAzf8j5cz1MEtf76hwrOnaLAPWsGdAMaAZGyUBUolpRiW7JjMS+iC2jyDIak3gALL5UT4lJnAuBodJi+vIvIgnKzrDcCHdCy1I2vf0ibzzxLuvdB5J99i1cePuDXCly/qWncMQ88CQMy1pMKdLdQvvqf7Pkred5+eN6HHMu5chrfsnVt98r8i1OOfoAptl9pEw9m2kHLOBIse9zQ/qM49n/ige56LsPcuY5xzAtsZiaNx5l1fIaSpNOZ/61d3De7T/mkq+dzUGZm+l49wVee+g1Nla10BIrecu/pEl453+Js79+NaceexATOppoeftPrFpbxqbEL3H8NVvSO7slXQJTa0qojnTLDaDlFL8jPDz+NusyjiH/oh9y1Xd/xkXnHcVsbxVdH/yNDz5dz/ryji0FqUUd3e2LWfrC/1i2eBkV4W56WpZR/O5LvP7I66xzzCfVWEBCAAAQAElEQVT9zG9xgXCp+LzgsjM4aj9Q9VVoLYMwINeadl8y/rzJWBzqrLytniHBLm/mOFzJmSC66EkzoBnY5xnQBGgGRsuAabRAjduzGVBPdVnMZpx2OwlOJ+ppL4fDgdVqReUZhjF4BeUuHNYEPL5Eel+9S8HvduK0mnoxJqtcwDjxpiTgkCiBpTc19t+Qixizw4vXnyRYJV78su5J8JJgozeoM4B9VU6ib4uO1Y5NLpBSvA4p04wp0AD17/Ha7+/m7htv5KsiN24nt3Pjjf/hqY/LqDTbsLiS8SWmkCIBvxSvF3+SF7fPhcMMZsOM2eaSC60UElNSSEpMxJuQgDcxgQSvHZsBJuI6yb06fh9eAVtV/WLY3nTld0y8gpdgixFjYbB/n9n0CJ8um4lefRMmiwOHJxmX0y4Bq+3xZrsbh8uHR/lgc8T4SfY4evnZqm7eUq9k/HF/VAFmqZPceU1OTpZ9IpxInZXPfo8Tl80sPpixOj04Y/vI6N1HcZtb9rUnOUHyRWS/bF+uKBsmMDtweFzCofgnHNsdYtPtlf2+rU2T1YFdykpO9uJxOfGkZZN9zOkc7NxA4oq/8d1nVvBuaQcWewIe8VntI+XvVklKJMXrFN+tWCx2KXPLvt5SrxS/B5/LhkWOcUO5ZrZilePBKce/7CKpL8KTG7vTJzaMWH2NmE4SfXUEqmfNgGZAMzByBqJRopEwYQlcqYBWr0Rj2yGJbIWVSERMPWkVlgCXklh6TD8iAbCo6CISpffJL1EehheRYIDOqo3U1JRTGYzgyR1PenY+qXIu94ikTdmPcYecQmGmnyTHMAyKSiTcQ0fjGtpbymjv6KGutpn2QATDl4rLN1VuVs1lzrEzSUtJxm2zYbeBdL3E+nl3Ii5vIs5gE+GyZaxYU0+R4YFZk8mUG3Lpvnx8KZPJmmnGnbKR9qb3qC5vpbWZrZPN6cGblIPbn4s33Ycvxyx5ydJ/Z5GUk4MnKXdLutw0oY6udsE3BmgvFx5qhQfxNT27kKzscaKbSsr4SWTIOT+5o4XaIgmU1TWgwl8RsQp+bAkzmXDsVRx1xfc4+5qbOGZWGonOLkpa2umsrKa7qYdOUyJ2qVvq5LmMO/Q0CrOTSXagpyEYsNpduBLTcPnT5HrDvVXTYnei0p1JadjkOmVrhl5RDGjRDGgGNAOagREyYIrKRVg4HGYkEgqFUDglI8Ep3Z2BjagLwBH6rMpW/u4qrCpb+TBSUTglO8Kpeo1w38sFqIHZbMZqtWKTi1KLxYLJZGKPmyJBCDTTWF5M8Zo1rBlQNkl6LXWt3XTvcRXctx22JCThnXIkh45PZn9fO0UNHTSrdxH3EFqG034Hat/xNj1Q3o7SVJlKdqQ3UL4qV2PDwzonxrlSyziXaj0u8bSBlkpHHcID5e0oTWFHu48UTsmOyhgoX+GUDJS3ozSFG2199xSs2i+qjjuSqChE5TomIoEtFeAKSbArJBGwkFzX9EqE3u3eZVjSgyIh0QkLrleivcEv2Y7zI2aHnCOhHjpqNtLUWku7nPcTMzJJ9PmxC0qd+R2peSRNWkCG343HKonDmA3DwGS3YLeYsQe6aStZRumqD1mzdBFrl26iqTuCPS8Dh7rGYJCps4lgbQklNT3UW92Y8lPw2q04cWO2ZZBUmERCegfh0AYaaltpbw1tNWS12nA43HLt4sbituNItWCypuN0puJPkjSLSCw9IukdhILddLUFaasS31pqaImEsHZU0166mvUrllBc0SRBvBCWUJjWhgZa2tpQX/6KxEr0SGCmkLz9T2fuSRdy2ElnM2f6BLIy3ZhdAYzmzTRuWMK6Tz9i3eKPpD5yrnJOwO1yyE2emAH9bxAGTBa5DnV5SUjNwuFNQi5QY2JL8OJOz8XuScRstTOaKSxtZ6QSkXalylLL0WJHilP6qjxVrlofqewMrLIx2nJ3BVb1fftSuerY2BX13RXlquNwV5aryh+pqH2jfB4pTunvDKyyoWyNRBRG+ayWI8EpXYXZ3bGqj1A+9hWTcr6rq4uRSHd3NwoXkiDYSHBKd2dgVdnK1khF4ZSMFKf0FU6JWh+pKJySkeKUvsIpUetDSSAQ6Ltf9611eyqkH8Op3/45dz7xBI+LPLGd/JonnriECw8dRwFgoKc9hwGbuJrK1BO+wVe+/kv+cckCjp2YLGl7xqxODqrfG6r9DpSn2v1osapv1tjhndd2JldqPweDQZRN1ScPtF/jaUpnrPuop6en99w9gnO48k+VOxps3GeNHfjYUvwMq1eK3XSMynWUiATAghLUCsr1VCgYIigSUCLn9FDsWAoSDIkERNR2OERYAjNhwajAWezJL7ExnHIj4R46WjYS6KrBbDLjkYCCw+EaDnRQHYsEntKmnUBu1kyygm3YSl5m9X/v47Gf3MRfRBb+81+8u6qJtq7PAlaDGhsgw2S2keCdgN2ZHnvKrb2tWY75zgE0h58UiQToaN1ET2c1gfZ6Njx/Ly8+dBN//Olt/PGBP/PKe8upEHM7vKqySDAmZxbZE/JZMD6I27GR8sWP8vqvbuIfd4q9h37HP59ZJDds2mMBNDGp5yEYMJktqNcbE5IzMQwThmHEAmH+nIlY7aM7TtXAZ0d9cbxP7rtU/aTGDtzP9eVJre9KrtThNNr9q7HD3797GlfqmBirz+q4Vsf3SCRersbu+Nj6orhSYyl1LPQVk0zY7fYRiXpKSOHMZvOIcKqcfQ2r6jxarkaCtVgs7LOTYQazA6fPT2JqKqkDSpKkJ5DgsLAPM7WHHiKG+G3G6pQ7wN5EUhLsOCwmSdt23l23VPtX/Z5qzyMR1b8ahsFosWMpV2Ptwzq3qX3Ulyu1r1RfrNLVcqj9rXQMY3T7V9nuW+5Q5fTPGwt2LD7vDKzVah3Wfulb53i5XwRWlTWcfigqSioAqZ7gikjgykQEsxHFZERiEo2EJNATwiCMyjMRjW0TlW2lYzKQzN4n8NUTKhJMY1iT2IkGBRdG4Q2TCcMQW/SdzLLhxZboJCEXTDbZHGo2uzAnzWfcUZdy3E0/4stfvY3TzzqBA6b5MYU7qF61ic1vraCytZP2oewMkheJBOnuqCDY04Ty1+lyY7c5BtEebnKUqNiNCp8Wp4+cA89n/3O+zmmX38RpV9zCWdd/j3O/eivnf/kY9p+WQ4KYVazIYtvZkFRzMilTT2LuuT/mzBt+wLlXXsJJJ8wl1xrBXLaUllUvUFzUSF3TtlC9tT0DhsnA6kjA6U/FnZYjkosrKQOby4thNm8PGGbKaNq+6icNw0At+/Ynw1lX/YBhGLG3Koaj31dnLFjlq2GMrtyxYtWuGC3PCqvK78vDcNYVZqzYPdFnVe/h8NNXR2HGypWy0dfmcNYVZleUq/arKlcth+NnX51d5bMud3jX3WpfjYQrk1znqGOhr0iaKdZBqwNkuGKz2RBgTIaLievta1hVb8WVYfSekNT2SGS42C0HAnrSDGgGdi8GDOPzbfsD9SfD7TcGwva9+B4of6i0fRWr+t84L4oDJX3T4nl9l0rHMMZ2bOyojL7lxdfjx8ZosQo/WqxhGLHBZNyX4S5VmYZhjPhaRdn/IrFqnw6r94kiwayIBGCiEnyKYrcaOGymmNisJixmQ66vQK07bGZskmeSwIBKt8u23W7BbLYQjRoiEsiJRhnOZJitcpMomwRXIvZwmPamRjo6OwgJWFkItst2TQmtnWbCDhv2FDBZJTM2R+R/O8GOHroaxH8FkpSoBO+62yI4sqcx/qQLOfD0CznsuGPZb/5EUhOchJtbaSyvojUQICD6A862BMzeJJK8FtzhHqKN7XSHwgTpIRJspqWiis6mMGZzOolJPlwe24BmhptomCw4/IqHJNxWCfLl7c+4A0/n4DMu5HCRI049k0OPPoxpBZmkuu2YGWRSgcfONnDmYp96DvOOP58jTjuLQ445lIk5PvzhJsI1RTQ39dChv7cwCIl9kw1MFmvsaS9f1nh82YU4E9MwW23STkyMZjIMg9H0V2azOVbcaLAKo8BqabVaGYkozGixY/E5jlXLkfirdBXGMAxpn+YR1bUvVtVbbY9E4uWOFotMysZIylS6CmMYxhd+XKlyxeV9ply1X8daX8WZ2mcjkbGUuwuxiqpRtcG4z2PhanfGmkzbnzu2T4nRp/9pBjQDmgHNgGZAM6AZ0AzsfAaiRCJhMRuVAJcZrwRY/B4HPo9L1p04HXbsdhsetwOvpHsTHDgkGOVyOWI6Pq9Ltu1gMoOKWvX+Y0eTxeElbdqJsVcUk7u6KFq5lJLyUtQTWSq01bZ5CWXv/It1FQ3UdfW3pkJXxbSV11G9GAmC9eaHOluo+fA/YutTNrVCt1TLnphKYu5Esm0O/MkuTOMSSbBbsDPIlJiNo3Ae8ya5KehuILSoiBoJsrUg692bqV3WTWtJARbrwaTlePAlDWJnmMkWu5u0qceTmzOLlJ5uSlYtp6SsJMaDuA/dFXRWvM8Hz7/PyqUlSHiLWHp/+yEhqfxtilZ/ytsrm2jpDIEjEUvKODLGO/CnpmAyTSbB62SMb5eyL002TyL+3En4cybikuDXvlR3XdexMKCxmgHNgGZgxwzo4NeOOdIamgHNgGZAM6AZ2CEDfr+fo48+mpNPPpmDDz4Yp9O5Q4xW2PcYiESidHYGKa9tZ3VRE+tLW9hU0UZRZRvFle2UyLKkopXyylYqqtuoqFHLFqqqW6gWqalRyyZqa5rp6uwhHFahqx3zaJidmJPmMf7g4zj4lPnkNX9E+XO/46lf3c7jIv974kXeW9RNc7sHb94sChccQk5CI+3L/sP7f76ffz/0EUs31hOZJGU5RGSORqT8ntWULnqct/54O/9+UGw9/EeefuoTNjWNJ3nygRx0wiwy/C6ScmeStd+ZTEpIwrTuHZYuvJ2nfns7L7/0EZs6Csk8/EymTUkmq/YFlj1yL0//6gH+/f+e5ZPyHOxzj+HQy49mfJYP71ivXM0OzIlzGXfgcRx6+oHktS2i6oXfx3h4Qnh47Le/4T9PPM/yshrqA6HBQ4tR4T0sfG38gNVP38fTv/8Zj/36Hp780yO8v7yG7tTpTD35bCbnpZDiFLK+iHkvKMNktmBxuGJislj3ghrpKmgGNAOaAc3A7sLAWC8hdpd67PN+qMcWPR4P6sN8DQ0NaNEc6GNg1x0DHR0duFyu2CsA+3zntA8RkJCQwKxZs1iwYAHTpk3DZrPtQ7Xffaq6u3sSkaBJd6CLiuoalq/ZyPJV61ixei2r1qxj9dpeWSvLtevWsk5k/fp1bIzJWjatj8saijetpa66mEB3B1abPfbKg2EYg1ffZANnHqnTDmDmMUcyc5wXf7iRxpKN1Ig0dUIwYTwJ9kRSsqeTM/84ps2ZQIYvRKi2lPqyMGFvHumH7k/h/P3Jzc8h2WfBk5GG1RwiXLtRdDZSVSl9b6eLhMKDmbjf/sybnU+iy44nZRJp009j+uxDWGcuJgAAEABJREFUyEtNwNK2kcaKjTTUtdFNGknTjxH9OUydaMXcXEFzSRX19WAadwD5hx/G/GOnk+nz4/fnkVS4P+Nm7k9efi5JCQYWqZvDJ+uF+zF+xlSyc1PwWg3Mho2+6Tk5KXjsYt+VS8rUA5hx7NHMGu/DH2miSThQPFRV1tPQasaVloQ7yYfN4sGTPZOsKbMpnD6OFJ8DhxlxzAKudBxizxOqorlqM1UlJdRWtxJ0TyJ95sHMOuIA8jIkmGgTfT0PiwHDMDCZzDExDBN60gxoBjQDmgHNwM5iQJ9VdhaTu9hOggy6xo8fT21tLYsWLdKiOdDHwC48BsrLy8nJycHr9e6qnkGXqxnQDOy2DISJRJupq1nLmuVvsuTDZ1j03v9Y/MHTMVny4dMs+ehpln70DMs+foblHz/L8k+eZYWST59lpcgKkZWLnmPt8pdoa63EnZiE3eGUAJgEZHZUb2euBKZO5OCv3sGXf/wg12yVH3DJ17/MfhOTSE3KJWH8CaLzky06vxC9izjjyq9z2GkPcsm3H+SMc05l/pRUCg6/lSMu72tHrf8ypn/00VNJF3+sIpCMI3l/Zl77I07fWqbY+dJpzM6zkmArIOuwCzlM8i4R6fVL2bmYY45VdsxY8ZMy7QzmXvogF34njjWTYPeTHEu/lwu+83VOOnUBhT4zDku/9NP2Z4IPSUf+ZeMqOI4Dr7+dc7eWp3wX+f7PuebyUzlszlSS3BOZcPx3OO7GH3LJN89nwZQU0lyCt8i/nMOZfdrX6fVVcH3snHnuGczJA7dddPWsGdAMaAY0A5oBzcAuZ0AHv3b5Ltg5DphMJtTTX1osfXjQ6/p42LXHgGqX6EkzoBnQDPRhQD3NYnM48CYlk5qdS2ZBIdnjJw4ikyR9ixTKcovkyDIu2eMnkZE7HrcvCYvN1qekQVYNM4bFid3jJ8GfhHur+EjwJmCzmjCbzP10EkUvAZfbi8OVJHpJuFxO0TVjcfhwuPvaUeuJMX2Hw4pZ3DBEwIRhsmP1+HBuLTOp147FwDAsmO0JOCQvQcQdk8R+dkyYrC5sUl6C1DfmgwXBxtMTSfB5cDrtWEySLmX26vdPBwzz1jq6YmUlSVlbxCflup04bFZMhgWL04fD48Mt/NitZswGYMg/swOby/MZro8d9fSvzdKrhp40A5oBzYBmQDOgGfgCGBi6CNPQ2Tp3T2PAarXicDi0aA70MbALjwHVDve0vkP7qxnQDHwxDBgmE3aHC19yGhn5heROnE7e5Bmjluzxk0nNysUlwRmL1fbFVEKXohnQDGgGNAO7LwPaM82AZmBABnTwa0BadKJmQDOgGdAMaAY0A5qBnc+AYRhY5EaVy+PBl5xKcnoWKRk5o5bE1Azc/mRsDidms2XnO6wtagb2UAa025oBzYBmQDOgGejLgA5+9WVDr2sGNAOaAc2AZmCUDDQ3N/PGG2/w/PPP8/7778d+gGSUpjRsb2dAAmCGYcJkMmMy7wQxmTAMYyDWdJpmQDOgGdAMaAY0A5oBzYAwYBLRs2ZAM6AZ0AxoBvZiBr6YqnV0dLBs2TI++eQTVq9eTSAQ+GIK1qVoBjQDmgHNgGZAM6AZ0AxoBjQDQzKgg19D0qMzNQN7EQO6KpoBzYBmQDOgGdAMaAY0A5oBzYBmQDOgGdgHGdjngl/74D7WVdYMaAY0A5oBzYBmQDOgGdAMaAY0A5oBzcA+x4CusGYgzoApGo0SDodHJKFQCIVT8kViVVmqTCVqfaSicJFIZER1jZcxVqzCx22NZKlwSnaEUfWK79RdtTTUt0tsLlwJHrzuBLwOC1az/gbJrtofutzBGVBtSvVjql2p9cE1x56j7KtyRioKp0ofKU7pK6wStT5SUX2JxoaHdZ6Ic6WWcZ7VelziaQMtlc5Y96+yMZDtodLUvlUylM5geQqnZLD8odIVbiz13ROwan+YiGCLdGMPd2rRHOhjYBceA5ZIUHUbw+rL+/ddqi0rsFr2z9vRtsIo7I70Bsr/nLGDchEvVy0H8muoNIVR9VXLofQGylOYsWDVeUXZGMj2UGkKsyeWOxaf9zSs2n97ms/x40r5PlLZGVhl4/+zdx4AblzV+v+uetvei+31uvc4Tu+VhEAIScBJSE9IT4gDIZQXQmiv8oDwIJQH/OkQUxMeJEB6cZy4975ety3eXtWl//20li07WzSSbVm7Z63jGc2c755zf/fOaHRWo0017mjV8hzBeZRoJkLyer2xL+ZNdunz+WInUL55TFYT90tHyzaYbypx41rquW7UqKMZ1dGfOhrXjRp1tJF0J8J3yyirE9a8SlRNqMW0ieMxrcSNHLv85anEA07WTwwCPKb4/Uw8bnjCP5ZZsX2e90Y6ho/cz/OcaJN7bcoUK86jxDHiOAeDQTAfzq0jxzTxOX0StYn7Rlo/Glq/32/odZ85xeOKdvB5ST7mSAh5/v0o9DWICQOZAxmcA+5QV+wX9SOdi3luO9J4HuebJtEOfq5L5JVJVrx2G2SMRnxtY86iHXlsOc7ZyIpzItXxPRpaMiM7IxaPK9qR56URVrxO51xINJP+gd1uN2Q2mw3Umc1mQzrGEa0x1slytlgsGOnHZHHAmlOG8qrxqK2tPWTjq1BbloM8hxXmkRoZZr+C/meywGKxwqrzsZoU9APyIwRONAJ8cWlvb8f27duxadMmNDU1xS6WjkWePIZ53uP5z4jx/KqUQqradOKK1p7Uaxs50eJjxKVFn/s4dlzy+VBjTh+lUhtfxqQN1/5wcdPRKpVazvH+Wq3WpNgm5p8t2t7eXnR0tKN2wjjMnTVDTBhkcA7I/OMdCPv27Yv9sj7xfJLMOs/fSil9PWvJmvNVPOdUzrHpanntxDaSYZvoQ00mtamyymTOZJbIMJl1asZSzhxX9pfLZPgk+ow1VqO9v7ze5VxINL3NBE4OI8YLbi2MFcCM6Og7VrVKKcOcyYuclRpZG5+8GO7HZIKy6Dd1rlzkFhSjvLwc5cUFKMp1w2W3wGLSxavh9LJPCIwSAvyEBt+o8sK4rq4Ou3btihXAOjs7wU+18BM5R6urSo18/PJYP9KSPfaP1PF5OtrEQgPbMmJjVcvzb5wTGdC4ja938e1HLumjVGpzI65ljCPbHel5fG6kqqU+Va1SqfWXMZVKQasLbcdTy0/+9fT0oKysDDU1NWLCQOZABueA0+lEW1tb7NNfI50Xj9zPcyyvAVI511GTCW06Oce1XB7JYqTn1CilwH6P5Hvk/kxqOUaMf2ROIz2nRqnU+8u4qbIaS1oySre/HKuRxvPI/enEzbQ2nf6OVi2vATmPEs2U+ETWRzeBSNCLYNc+7GtuQUNbz0Bne9vR29qELQ1d6PAGERrYKv8LgTFBgEWwrq4u7NixA+vWrYt9CqyjoyNWABstAKQfQkAICAEhIASEgBAQAkJACAiBsU5Ail9jaQZEo4hGwgiFIwhHogM9188j4TCCoQgiUSts7gIUTpyI6sTbImPrvFWyDMW5DjjNA1LYPHAXlGGi9udtlDXjKzGu2AWXPe5wwE9ZAGsO8soqUanbmqiN/rWx2y1zkedww5kQd1xlGQpdCjazGRZ7LnLKJqJyfC0ObbfB5hoszzJUlnngUoBZ/0vQHrrFU8c+1M6B/GQxpglEIhHwNkh+Eoy3P27cuDFWBKuvrwe3sUA2pgFJ54WAEBACQkAICAEhIASEgBAQAtlDYNBMTYNulY1jlIAVFkcOcioqUFJegpLifOR5XPDk5CG3oAjl3Jann9t0MQsWWN25yCkuQkVFIQryPPA4HXDazDCbVAI/M0xWJxx52qeoAEX5WuNyweXJ020WorykEPluJ5x2B6y8HbOoGIWlRSgusMPjzoHbU4jCknIUFuQh1+3QBTETbA5d4MrTbZVrLeO63LH28nUuRUV5KHBY4bA5YXfnHdSyHy7G1eZw2HU7kO8jSxglWUWsANbd3Y09e/Zg586dMWtoaIjdNsEvxw/rIjG/AFdYCQEhIASEgBAQAkJACAiBE5+AZCgEhEAiAVPiE1kXAocI+ODva0Xzzi2o292Ihjaf3uVBni405bvdet2N3KJ8bTa93o72hl3YXbcbdc296PUl3jxpjxWhiieWI8/iR7hVFxa2bsH2XQ1o6Awi6ilDTq4VjkgPWrfuRVt3P/xOOwqqSlBcNg6lhWUo8yiEuxvR1tyIlj4LzDnFyC/MRaHqQG/jLuzathNb6prR0muGsuejqtiNnMICuHPzDmqbdm3B1i1bsEXbzt37tG8U/sQ0dS/kIQTiBPr6+sDC16pVq7Bhw4ZYQYzf58NPicV9ZCkEhIAQEAJCQAhkAQFJUQgIASEgBISAJiDFLw1BHoMRiCIaDSMcDIK3fQ3cJmmCSSmYLBbA6YLHaoUnHAG6+uH1+dEfDCEUpg6Hfmx22Bx2FFrMsNs9cOaVoLx6HKrKilCU54IymeG0muEwRxEJ9qKrtQOdutDmsxTAmetEjiMIS3cTerv1Pl8UYbMTNpdVh7fBjBzkFZahrLoC4yoKkOdwwK7bszissOocrSYTzApw5RaiUBfSqseNQ1GOHQ6T7lcU0A/IjxAYjAA/4RUOh8E/p0vjMcBtg/nKNiEgBIRAKgQiwVaEvZsQ7t+ASKBJv+bq19NUGkpSI25CQAgIASEgBISAEBjLBKT4NZZHP9W+66IS7DbYzSY4QvpivdePUCg8+Jfl6yKUxWKFWxehLMoMk0XrXC44bSaYIwHwNjOvTxfYdKEB8MOni1x93XoZdcNqt8BhCQL9Hbq4FoA3ZALMdlhtZl3cUkDIDLNVF7ycdrjs+nnAC29vH7r9LFr4EfR70avbNjtykVdcjvLycpQUF6Ig1wWXjm8xaQ3kRwi8l4BFz1v+pajCwkLk5+fD7XbDbDZDKZkz76WVVVskWSGQeQLREKKhVkT8WxDue1fbUkR8LIDtQyTUj2gknPkcJQMhIASEgBAQAkJACIwyAqZR1h/pzolMgH9ZsnEXtm4duP2QtyDGrKEVDbrgZeiTWCE/0NuMlj07sWNLQnt1u7CloROtbc3oaN+PnUfchukurEBJ+ThU5dtiBbgTGdexy01aHomASxdoKysrcdJJJ2H27NkYN24cHA4HTCbTSFLZLwSEgBAYlkA00o9Q/zKEe19FpO8VRPpfQbj77wh1vYyAt1n/MsmPSET/YmnYVmSnEBACQkAICAEhIASEgBECY/ednBFK4ns4gai+KA8F4dcX534WA6wWmJUJ5sO9Bp4FAghq69KVraDTDrPTCkc0CISD4F/Yixk/NRbhVHTCU5SPvGIn3KoL/v4g+oJ2IK8cHrcDHqv+bXjQi4AvDH/QiqijAFabCVaV0FYwhGAoAt6yFgr0w9vRiMa9u1G/pwF7WvrgC0ZhMut8TQoK8iMEDhGw2+0oKirCtGnTMHPmTEyePDn2nJ8A4yfBlJIZA/kRAkIgLQLRcBci/jpE/auhQlthQgtMqqDkSlIAABAASURBVBcqsAXRrpfg71oKf98eXQALYTTeah32dqFz9R/wp38+jy+/WIe9Xfw+0bSQilgICAEhIASEQHIExGvME2DFYcxDGCsAlMkMk80Fl8MOp90y0G2LHVa7A7kuG2xmlVxBiLdkBLzo9wfQr+tR4F9f9OQgN8cNj8MCi25noHH9f8ivf5Pdj7buPvSZbFA5eSjMz0Nebi5yD5jb6YTT4YQjtwB5RTnIcSlE+Smxji509UXgtRXAlZuHfI8DDuVDoK8PvTqwz5yrQ+u28g+1letxI1fnYHe4YLM74bZGdJ3Nh/5+L7yBMEJ+P8IBn17X2yO6IqdTlMfYJaCUgtVqRU5ODkpKSmKf8GLRq6amBmVlZbFPe5nN5rELSHouBITAUSUQDXUiEqgHwruhVCuUyaeXYV0I2w9418Hf+Q58vfWx7xvMyKe/oiHA34qWuj3Ysnwv9vcF4E2SQDQU0NIdqNuzG8v2dqNXv+YeKY0E+tBb9ybeWrkMv1zViJY+/cuwI50OPA/1tqJz91qseGcJXn/9dW1cbsHmne3o5neS6jxb6zZi3ZKlWLKlATvbEzIN9SLQuRt1K97F8tWb8O4enY8/fKDliF72oGvPVmzT2qXv0fYh0NWgtbuwS8fq0t5xpV6NPXxde9Fa/w62NbSiuefwPkT1L/f8bXXYuXG5zpl5v45l67Zha3M/vL0taN15KOe6hJwPtrmvFfsam3R+67Dy3SUH2xhgMNBebH3ZOizduh+t3iAOzyCWovwnBIYkIDuEgBAQAmOVgGmsdnws9ltZnbDmVaKqvASVhZ4BBJ5CeErKMa0yDwVOGywDW4f/P6Ivs4Jd6G7XF4+92tVThtLxE1E7cTxqyz1w6+KT3nrg4Ye/twOtW/ehrSeCoLsYZROnonbKtNgnbPgpmwll5agoK0bx1GoU5Zhg7e/C/p0t2N+4B/vbm9HcG4U5txJFZRUocYcQ7m5CR3N8ewUqag61NU3nMK3EjZLicSiqnIapU6eBMabUTsBEnZsn3A1fRwsaugLoD0YgP2ObAD/RlZeXF/uU15w5czBjxgzwe75sNtvYBiO9FwJC4JgQiIa6EA00QVmVNhtM+pdFShdyTNEoVDiAQM+GWPHL5/PFPsF83D/9FeoH2pbi7Z89i+8+/Bzequ9Ac5IkQv3taHvnp/j5s7/HJ57djPqOhGJUkm0kuvXVL8X6P34Fn7z/NixcuFDb7dq+i2/9ZjU2h3Uhqe0dLP3Ff+HLt9+D2777D/x6ddMheV89Ojf8ET/71P345Oe/hYd0PnXtum8xj4D+fxs2PPsD/PC2u3H3d/6OX+lCnN448NDarg1/x88ffQa/++UqbNZb40q9Gnu0bHwW7/zmXnz/+WV4dRsvhGKbY//x023t7/4Cv/7GJ3W+zHshHvra9/H91/egcedbePfX38BXbv04bv/O8/jFysaYhv+1bvyLbvMe/OD5d/B/L76MzX/+Kj794O0H2xhgMNBebP2hr+Ce77+JpQ1d6GEDYkJACAgBISAEhMCwBKT4NSye0bWTv5UN9bWhtXkfdu+qR11dHerqd6F+XzP2tPXp39L2w9fXgXa9fW/dPuxr6kRPCAj6+9Cni1Ax/+YO7O/VF45RXcjSvp3798Xa2LV7D3bv2R1rt37nTtTtbUCd/o1mrz+EqC6WhYM96G5qQPPOXRjw3YM9ewZsf0c72js60LV3NxrqG9DQ0IEObxi+oC6c9Xegs2knGvbuQkNzKzp9EQSCAfgTtrO9eFt7mvZjT6cPXV0t6G7bg7179xyIsxt7dJ/rm1rR1OVF6Mi/Sjm6hlp6MwIBq9WK/Px8TJo0KXaLY3V1NVgEY9HLZDJBKTVCC7JbCLyXAOfQhRdeiPe///0466yzwFtm3+t1Im2RXI43AWX2QFmKEAkFEA37gEgAKtiBSLBXv7ZF0e31oM9ri30twHEvfMVgRACdl6+nD11t/fCFIoP/MZuY7+H/mR05yJ3+Plx61rl44KxxKPfYD3dI9lmgD6h/Fa+/tAU/eqkcs66+C/c8/jg+/+h9ePDKPMyqCOhfjEURDPjh67WhvzEHeTvr4W9rRJ2OoanC29oU+4RVh9OOVpsTrX0BBOOf9tbXEKjfhm26Z6+Oq0XRu/tg3dCEHQe0iIb0ePSjp60Xfb1+BPX2qLbER1jn6OttQXe/T1+raGYJO012N3KmXYIzzzwL158/Hpb5l6Fq3mn44KxcFDpC8PdY0dfoQe7OVeCnz5a3I3atFQ72wd/bqtv0A4VTMO6sj+GuBx/F449/Co8tugEfmm3BGSfPwmk3PI4HHn0cjz9wIxZ9cDZmFLnhSogvq0JACAgBISAEhMDgBPQvG6Ox3y6Gw+Gkl6FQCLwooxnRxX2po8WfG1lSRzOiiftSF4lEku5nXMdlulrq2Y5Ro442ko79GnyID22N6t8qh3XRqKN1P5qamg7Zfl0Q6uhHX8AHv68HPXpfS1MbWtv70K+LX+GAV19gdgz4d/TowhQvBQHevtDf3TawXWsOa7NFb+/RF6b6wll76iT88Ha2o+NIP/28tasLnd1dsbitujjV2t47EFcX2MLBfvR3NKFtfxNa2jqgm9QXsBEkbh8sbk9PO3q17rB9OlbTgfyPvJDVCcpjDBHgJ77y8/PBotf48eNjn/ay2+3HhEA0avwcy+OdOibEdaNGLc2ojv48l4g2nNTrRJwVl2THYhf/QMKCBQtinzg1m81DtkNNuuPLNhjXiHFsaelojcSL+zJmOv3NBi2ZMs/hTFkKoGxViAQtugCmiyb6l0NRf6f+JZNXvwbb0BOohi+cH7vGGq4d+DrR37QVK959e+C2uLeW4vW1u7C9oRHdHQ3Ytrweu+s70A19/oEfvS11aNiyHPUtffo1HLq+44e/dQfqNiwf0PO2wtXrsVT/4mtX3Q7s79iJ/f112LxyKZat3ozle7t1fuFhU1ImK6x5lagoKQM/ge2wmrS/D0FvM/atXIY1OsYbS97BOxv3YW/bMJ8KC/mApjVYv60dLzZNwYIP3YTbH3wQ9993O+65eR7Oml0AZwAwxV7Ii+FQEzHP0QWrvw2rW3zoC/rQ1dGH5kY/8mrLkVtVqPM49Ijoa52e7WvRZrOg/9QzMat3F1xNu7ClG9C/dzvkmOKayeqEp/ZsnHzK6bj6/KkoOvVSTJp3Mi6amoN8p0W3WgS7Sedsb0OoZx/+Udelx0RfbOk98YetqBaVC67C9bfchQcfvAt333kNrphfjLNOm48zr3kQt971IB68+SrcftFUTMp3whEXyvI9BHhcxs9DyS6pYUNcJquJ+1FDbfy5kWWmtYxvJF/6UsP+csnnRoyadLR8XWEbRmLSl5psjJtOztmm5ThlW87pziv2l/02akcjLtsYjXF5jiDXRDOxo16vF0Ys/nF8FsGM6OK+jJkpLWPH8zCypI5mRBP3pY4Wf25kSR1tJE0goK8EE0fW4Lq4C4GxRMBiscDtdoMFLxYojmXf+YLCc+ZIx/CR+3mOzDYtz1Wp5jzWtNk4vvGc/X6/oWsGzu2xoGUfRzqXKEselHUcwpEyRMIuRPUv5CJ+H/q9JnT6iuDFDEQtlbBarcN/ArV5Hfa9/H08+uDHB26Lu+VuLHxyMX7y9xexde0L+N+Hn8EfnlmDLQjBhzbsXPJTvPDdRXjmrV1Y0wyE+trRtvT/4af/uWhAz9sKH/9X3PXLv+GZn/8Ub676FV5t+AWe+vQ9+MTj38bDz23BSLcxDn7b4370NL6Kv336IXxRx7jhtntw79f/ir+8u3ckVECFG5Y5xShyWeDR3hZXDgpPvwJz5s3H2cVAjkVvRA6crjKcdZYuvNn78PpbTeju0b8s63NjT88szJ/kwrQq+h2yQKAf27a9Bk+4H5fNPQm1C1bBZ9uIzZuB/iPvbzwkO4prHjgdlTjzzEoEdBXv129uxv7uYYqBRzHyWGuKb3xSOV8Fg0FQy2trnr+MmGiTf0+ZLivO51THSLTJjRPHKNtYcU4wZ+Zu5Nilb1zLJZ8bMWoYl0sjOvpSQ206OaeiHe1x+d6CXBPNpH/AW32MGnV802hUR3/R2pJmniwri34znziwsi4EhMDwBHhsKaWGdzoKexmH5z2jxvOrUirpc0Vi+9SmEzdVLXW0xFySXaeOlqx/oh91tMRtya5TR0vWP9GPOlritmTXOUZKpTa+jElLNlaiH3VKqVhxJXF7MuvxnK26MJOMf6LPWNCyjyOfMkxQJieUpRrKXBBzD4VD6A2WoDs8B87c8fDkFMLhcIDtKXXkOYq/6NqJLUvfxFt/WoOy+dfj2nv+Bf/y2CL8y83n4fIZJfAEvOjjLXu81U9HiCKMoL8X3u429PpCCPTsQU/9cvzjD03oU6fgivs/i0c++wBuvfhsnF9QjFPOOh+zJ12EuUWX4MN3PYz7b/sw7juzGmUj3cYYjSDi60FPXx/a+oMIhaNo2/outrz9R2yfeh5m3PwIPv/ow/jER07DGdN09UrnNujDZgVqalBjbsP0Zc9g8Vd+gl888y5WdprgM7ti50SHGTApqhVMdgcc02vgViY4VqxH94YlqOvpw9a8achxOpEXK5LhwE87Av27se2tYvTv1THGjcf0ORPRawNe3VyHLq/vgN+xXOg5YHPDPu1kTPPk4Jw9m9Hl78f+YxlyjLatlErpXMdraqUUuEw8jyWzHj9us+08ySmSSn+pyVbtgTGKnVOSGVv6ZHN/mTv7YMSoybbx5bhmW87ZyDkbcjaZTJwKh5neZjJ00McPGC0ELf7cyJI6mhFN3Jc6Wvy5kSV1NCOauC91tPhzI0vqlFIpc1ZqZG18Ah42uvJECAiBjBNQSqV08R0/b/BF3Mj5hr7paLP1wl2p1Dgfjf7y/EvuRiyTcTk/Up1X6WiVSm2MGFOpE1/LMU3qhKMsMFmKwO//ikIhEgnDFymD3zwbntxK5OTkxq4X2O/3tBfWxZnurdiwdTfe2G7D3Euuw013P4SH7rkDD119Os6bVhr7lJT5PcKEDeEO+Lp2YtM7+9ETqsG0i6/DdR+/E7d+8BJcM2sKTjnjbEydcBamF5yNy66/Azd/5H24aX4Fit3WhEZGWo1oh27s37gVW17bBt/Jl+OUW+7D/XffjtuvOAnzawv0/iEeFjtQPgXTx5XiksJ+9Ndvxqa338G7Ly7Bm68d+GuPWnrwJkz6l01BscuEqv1rsfb19djSEkC4VhfEHHY4tO/Bh28/fG07sVYXvjoDtaipKsakWbNhjdqwZ+VmtPV6cVw+g2XR1bayGZhc4MaFkR1oaO3C7u7QwTSP/8rojZjq+ZlEUtFSk41apVRaxT7228hrIH15zlQqM3E5RozPPIwYNUqlnjPjpspqLGnJKN3+cqyMjC1904mbaW06/R2t2sGuo0ycWGJCQAgIASEgBISAEBjTBI5T55WOYzKboBTXovqZNkshTI5JuvBVCJfLFSuYK8X9eneISP6qAAAQAElEQVTiw+8Htm7DVnMV3lnwUcycV4ja8kSHJNbdbliKXCi1bMX2tW/i139+F9s67CipqcVZZ02DJ8eRRCMjueg8sQ37tynUv3ESakrHobLMM5LowH5dGMIUzPrwvbj7mf/FD5+5ER8q2YgND9yBT934NJ76zRps1p6HilQD/hPKFKZWbsD3f9OP9XVunHd2MXJzrNoz4dHSgv6dO/F6zQTsn1aFmZV2VE+fjim9Nkx7cQsaOvvRlOB+7FbNuukilOicJ0xuwJqNTdi8rUdvk4cQEAJCQAgIASFwrAiYjlXD0q4QEAJCQAhkHwHJOHUCnZ2dePXVV/H8889jyZIlse/FSr01UY4dAhGYTRZYbU5tdvC3x0qpwbsfjQLBIAKwwGf3wGY3wco6Cgz8mEqQU3kWLv7c5/HAgxfjzsm7sfY7/4Fv//uP8R/PrcemDi/S/+ornSeCCAeAkE/3yWzR/Ur2kpN9t8LmzkNueTVKy2fjpMs/gPc/fCUumrkOHt8GbKkDDt2hOOCfW1KMcfMmo3L+NEypKcUshxmuI0K2t9Rh+/q/omPLn/HGM9/C1x59DI999ef4+T+ew5buV7B+ZxcaWwywTNmVOZvgGVeN8rmzkf/6dvQvq0Odbs+nTR5CQAgIASEgBITA0SdwxGXB0Q8gLQqBLCQgKQsBISAEDBPo6+vD6tWr8e6772Ljxo2If5Go4YZEMLoJKBOUyQUoK6LRCKIwQ5mtujhkBW89MJn0fsXiCN77w+12O1zBbnjad6GjI4De91RLIlrnQ0gXyfy+MCK+Hni7vdC1WYR5Z13IBIutGCUXX4uLPng+PjZfF902v47X//k6fv7qNtR3+/CeJmH0h/nropcrCGtuO3r6+9DvDcX66/d3IRQ69LmtI1uOhoPwt+5DZ0c7WvwWBCPlqF5wBs669VKcWeNDcaQD7e26qMa+JIjthVUon3U6LvjASThtdjkq9D6btoEHmfRg/74m7FizD8UWL6x9zahbtwnrd/SiU/9zVe7Bxj1t2NU4dG44yj+24moUTjoJk3v2Irx3D1Y0Aj26YHiUw0hzQkAICAEhIASEgCZg0jbEQzYLASEgBISAEBACQkAIHFUCuuhlslUCyq2LQCEEojmImty68GUBC18Y7od/3KawCBXdWzFxxe+wdk07drznPj1Whfajr68b7U1+hJu2oWnbfmxcD3hZ1+ndie7db+Cvb9ZjTXMJCqZeitvuuxLnXjB9uMgG95m1fyHc5T3wTFmD7Q170dDcg1DYh/a2jejt3av3D/4I9/ei7Z3nsX7NGixp1cUgdgd9CPv19k1TEO2oRnERQBSHteCqQX7NhbjlypNx3kksfSXuZUVpG1q2Aw2rLsb77/42vvbjZ/DMMwP2k//8FB69Zhp2djZgY5OuQCVKj+l6CZyeKTj1w31Qxd345z8BFimPaUhpXAgIASEwJAHZIQRGNwHT6O6e9E4ICAEhIASEgBAQAicOAaVsMNurAOtMhMynIGA/B8oxGU6nUxd0RiiAWVxA8QKcds5ZuOrCEqz7v2/hqS9+Ap/49OP4xLf/ht9vjMJfNRMnnb0HPXt+ih/965P4zC/X4KXGbuTWQMfVHBwWRKK96P+/7+O5f/8XPPK5r+LxH/8ddZ1RnHP6GRhXPRMTanpQkv9nPPvU4/jyN36Gr75Uh33dfi1O9mHRjkUYP2sBTjn/ZNje/DWe/4/P4PNf/Hf8aZUJdd3Fev/gD5NFIbfcis61L+Plxz+BJx/R/fvEF/HFb/wBqyafjLzT5uE0LT/y67xg0uysTuS47XDazYc3HtTFr/rtqAtE8fakeaiaNg7TJpajvHzAaqZMxvTJUzFpdQOwuQl14Kff3sWqF7+Pb33iE3hM2ye0fepzT+Cpv6zFO/X9CPZ1Ycc/foRf/vfnwH0D9t/47Of+iOf+8v/w6xf+D99evBwNL/wca159Eb9Z3o6W3uDhecEMszMHZWfOw8xJNTjZC3jCR7jI0+NPQCIKASEgBITAqCRgGpW9GsOdCofDCIVCYsJA5kAG5wCPwzF8GpKuCwEhMBwBZYayFAC2mYDjQkQ9F8OWMx1ufhG9xXLgi/CHaMBk19WRyZhy+vm48EPnodTUhPadq7F67Xqs3tGEvV4PLJUzcPJl4zG+you+XduwucUGXe3BvIsWYHKVGwX5ebB6ilEZ3Y9A42as3rAFq5uBvOIqvP/0magqn4pJc8ox5wwTgo3bUL9tFza19MEbHL4qo8w22IprUVs9HqdU58Njy0PJxAWYfdZlmOnsR1TH2rh1N3rdp6Bq3Dztk6t9zO/pqMlqhWdcDTyWCEw7VmPbOt2/1XXYuicA9/mnoPY03f9cMxyuIhRPHIepp1SjxGOH84iWmI9d5zNR53NqVR48IRus1dXIvXg+aqo8KHYcEtgLK1E2cT4uyM9FrSsHgbxSTDg5B7nuTuxfvRobta3Wtnb9Bmxv7EK/tRyF1fNRYe6Bv0kz1Pu4f/XqrVi/rgGNjbvQoAtdLZFSzHD4UBjuwe7OMPzmQhRNrMa0U6tRmjOQs8nqgKd2PuYuOBcfOuM0LKgpQlmu5VBysMBszUPRxJNRPX4ixuUBR9b2EpxlVQgIASEgBISAEBiCgGmI7bI5Swn4fD709vaKCQOZAxmcA16vF1F+MXWWnkck7YMEZEUIHDMCJsdkWPMug7PwQuQWzkBubi7sdvvItz4yo7I5qLroXnz9Oz/C4sWLsfjnP8TiLy7EHefUoiq3EjM/8HU88GVu/4nefh++8tiXceMD38KNZ0/A3PIy5FZehA/813fwZWoP2Fcfvh5XTjejwFGEiWfeimufWIzv/1S38dWH8dSV01FT4GTkIc3i1oWd02/HLR++Ft/+0DTUFDoBdw0K5lyL27/5PXxTx/nFL36BJ598Et+87yOHfI5s0eICik7HGTd/Gl/Qmp9pYx9/8aOn8eT1p+C8yR6APoWna5+r8ND/XIVzJxag4oh2LK58FJ52K2666iP4n4/qotnp1+CqD1+N791zNk4tz4Fu5ZDCVYP8WZfhlq9fh4/efTVOn3kN7vn60/jGgdiMT/vlj7+PL91wKj561Y049+7FeOqHms9hPv+Kn/zkVnzshkV49FPfGBgbvf/bj9+Le88fh/Kas3Hax67CJ56+GudOLjqQs1XnMRkzrrwHt/7kB1j0sdNx4ZQcvS3+cMOROx2n3vxfuGrhLbh6OlDsju+TpRAQAkJACAgBIZAsAVOyjuJ3YhPgG+1wJIo+swed1iK0W4vFhMFRmgMyl4wcTzz+es25CEWVLoCd2OcNyU4ICIHMETCbHbDa8+DSRSOXOxdOpxNms3n4T37F0zXbYHHmobikdODWvTK9LPQg12GFxWSBzV2MvMJylMe256GooBA5ecXIcVhg1zFMFifcxSUoLC9H+QEryvPAbVUwKTOsjhx4tL6kTO939sC69yU8+29fxNc+8YmEW/wS17+BL3z1FbzdFoHP7UGxW+dnUoDJCpPNgxwdq7i8HGVlZSgsLESxjkUfK31w5I8CzA44cnTxSmtKtTHHslKdLz/hZTVpgcKAjxt5Jbo4ZDXDrLce9lAm7ZKDHJ0PPxlmdej+ud0oyXVoBiaYEp01M5PNpfP0wJOr27O5kXcgZ8aOWyyHHAc87hw4c8tRXKr5HMhvwKcIpaU5yNG55+cXH2RbUpCLPKcFFqtD98sN5uzUOVtiOSj9v1WPWS5ydB/zdfvOWB/15thDQZlsWlcEtycHbhtgVrEd8p8QEAJCQAgIASFggIDJgO/Ydj3Be6/rXgiFw/ApB/oteeizFogJA5kDmZgDllz4TA59PEYQkU9/neBnTklPCGSOgFIKFosuRtntsNlssXWTyZRc8et4ph3uR6CnGfs2b8Cm1auxelDbho2b96PNG0TgeOYmsYSAEBACQkAIHCsC0u6oI2AadT0aox2KRiMIhkJQ4SBM0dAYpSDdFgKZJ2CKhqEiQX08BhGJRDKfkGQgBISAEEiHgHsiCudei9u++X18a/GRt/nFn38V33/qQ7i0phDl6cQSrRAQAiccAUlICAgBITBaCEjxa5SMZCQcht/ngynkhSXsHyW9km4IgewjYIkEYAl6EdTHYzgshejsG0HJWAgIgcMImKww2zzIHeQ2wIFb/XjrXxFKit1wWUwwHyYeNU+kI0JACAgBISAEhECWEzBFo1GEdeHEqFFHM6qjP3U0rhs16mhGdfSnjp/E4LpRS1dLvdGY9KeOxvXhTCkFt9MJuwrDEvFDgZ84iWb59JT0hUB2EVDRiD7+ArAjqI9HB6wWS6wDwx27Q+3jcU/xUPuH204tbTifofbxHCnacFKvi3FWXMZ5kh2f0+LbBltyf7rjyzYGa3u4bcyPlpo2inS06fQ3G7RkyjzFhIAQOHEI8Lgc7pw42D5q2AMuB9s/3DZqqB3OZ6h9mdYy/lC5DbWdGvaXy6F8htpOTTZqU30dzNb+ZmKMOGcyETfTY8R+G7VM58z4J2rOPFY5jxLNxGS9Xi+MGnWhUMiwjnEyqWVs5mDUqKMZ1dGfOhrXjRp1tJF0Tl34mj17FvLddpjDPv0GPAhd2Uwca1kXAkLgaBAYog0WvszRIMwhPzxOK6bPmB77Ymcevz6fz/C5kudXvqCkomVM0Sb3unY0WXGsAoEAOHZc8vlQ5+504rL9VMc301q/35/ysXCia8l2iNODbBYCQiADBPjGJ5XzRjAYjBX6eR4f6hw+1HbRJvfaS36ZZMXpmOr4ija5Meb4ZoIVx5VxGZ/zzIjFtVwa0dGXGsblks+NGDXUppOzaN87L3mtTa6JZtI/sS9atdlshpbU8a8SGdXRX7TJsyYrGrkNZx6PBxUVFbCYTYj6euEKtOsCmO/AJ8Bw1H+kQSEgBA4RUIjq4y0AV6ATyt8Tu+2nrLQUbrcbJpPJ0Lk1fpzz/KqUSknLmLR4W0aW1NGMaOK+1NHiz40sqaMZ0cR9qaPFnxtZUkczoon7UkeLP+eSX2DOsePSarUOOX7UKZX6+CqlMFz7zGUwi8c93loyUSq1nLNFyzwPnRVkTQgIgUwTUCq1cw7P30qp2B+hGOw8Otw2ngeUUimdn+Naxh8uxmD70tVyrFKNm6qW8TKpTeV1MNM5M/5g4z/cNmoyyZnxh8tvsH3UpJozxzVVbTpxx4I2cayyob+85uVcSDS9LbU3ZlqY8pu6sahVKvU3OeSVONkGW+cnv/Ly8lCQn48cuwXm/nZYA72x7/9Scgtk4pyXdSFwVAko3uoY9sMa1Mebtx1umwn5+Xng8cgXYKVSuwjmca/U8dfGL6CZ+2DnmuG2jVUtLwDIhczIgBbfxu2DGX2USm18qeX8YLzB2h5uW6a0zFep1PqbLVqyPaonF2lMCAiBtAmMdC4e7HwZP5ZT0VLDpLkcrO3htlFDbSrn9nS1SqmUin2Mq1RqWnJWKjNacmb84cZjsH1msxlKpZ4zQzDx9AAAEABJREFU45LZYG0Pt425jiUtGaXbXzIbjulg+9KJm2ltOv0drVpeP3IeJZop8YmsZz+BGTNmYMqUyejt7oS1vxXuQCcskaDcApn9Qys9OAEJsPBl1seXM9gFu7cVfd0dmDB+HObMmRO7iDwBU5aUhIAQEAJCQAikSUDkQkAICAEhIASyj4AUv7JvzIbNmFXs8vJynHbaaXDZrQj26AKYvxWuQDucoR5YI35dCAtBPg02LEbZKQQGIRCNHTemaEgXlP1whHrhDnbA7W+DydsJt92Mk+fPR3V1Nex2O5RSg7Qhm4SAEBg1BKQjQkAICAEhIASEgBAQAllDQIpfWTNUySeam5uLWTNnorioMHYLZIk9CpcufFm87bAGumEL9Wnrhy3sFRMGMgeMzIGQPm708cPjyOprhyPQhWJHBIU5DvA7vqZPn46CgoLkD9ZR4CldEAJCQAgIASEgBISAEBACQkAInOgEpPh1oo9QGvlNmlSLefPmYurUqbCbwgh2NsPc0wRXXyPyvI0o9NEa9FKs0JcWA2E4Jvjp40YfM+7+Jlh7mxHqao59Amxy7UScesop4K2OVqs1jSNWpEJACAgBISAEhIAQEAJCQAgIASFwLAgcxeLXsUhP2kyHAN+I86/NFRYWYOaMGTjtlJOxYN4czJ8zE/NmTcfcmdOGtBlTakEbzmeofdTRhto/3HbqaMP5DLWPOtpQ+4fbTh1tOJ+h9lFHG2r/cNupow3nM9S+KRPHY3LNOMyZMXXIcRxKy5i0ofYPt33m1Ekpz41s1pLzvJkzcNLsGfo4mo1TTz4Zc2bPRnFxMTwej9zqmM7JapRo+UcOLrjgAlx++eU488wz4XA4RknPpBtCQAgIASEgBISAEDiSgDwXAtlFQIpf2TVehrPlX55wuVyoqakBvwx/2tQpmDxpEmprazFx4sQhbdy4caAN5zPUPupoQ+0fbvv48eNTjpvNWo7PcFwG21dZWYmKioohx3AwTXxbnFUqcTm2tExo+X1aqcZNV0t2tbUTY8fP1ClT9PE0PXYcsfDF48zwwSmCUUeAc+Gkk07C6aefjlmzZsUKoqOuk9IhISAEhIAQOJyAPBMCQkAICIGsICDFr6wYJklSCAgBISAEhIAQEAInLgHJTAgIASEgBISAEBACJzIBKX6dyKMjuQkBISAEhEA2EZBchYAQEAJCQAgIASEgBISAEDgBCUjx6wQcFElJCGQ3AcleCAgBISAEhIAQEAJCQAgIASEgBITAiUNAil/HaiykXSEgBISAEBACQkAICAEhIASEgBAQAkJg9BOQHp7wBKT4dcIPkSQoBISAEBAC2UCgq6sLr732Gl544QW8/fbb8Hq92ZC25JghAuFIBH1+P/a0t6O1pweBUAgRvS0ajWYoIwkrBISAEEifgLQgBISAEDhRCZh4oRUIBGDUQvoijWZUR3/qaFw3atTRjOroT10wGDTc16OhZWy2Y9SooxnV0Z9jS+O6UWNMmlEd/amjcd2ocXwyoWVMmtF86U8djetGjToa+21UGw6HY2+UjOroz5g0rhs16mhGdfSnjsZ1o0Yd+2xUR/9MahmbORg19pVvgo3q6M+YNK4bNc5F0Sb3mhhnxSU5t+sixvLly7FkyRKsWbMGvb29Q77eHI3xjcdl7GSNY0vLhJZ9TjbPRD/mmw1a5pjMxR5LWyx89etrr7a+PuzTRdPG7m509PfDp7dxH4/9ZNoSnxOWwOhKzN+NQMtOrF25Beu3NaPFDwQi2dFFnj8SzyfJrMeP5VS0PLdSn0ycI30yrWX8I3Ma6Tk17C+XI/keuZ8aMubyyH0jPacmVS11nL1cjhTnyP3pxKU2HVZjSUvuqfaX45rO+KYa92iML/tt1I5GXLaRLXHj48txGiln1kE4FxLNRFFHRweMWp++YOOFvVEd/TOpZWzmYNSooxnV0Z86GteNGnU0ozr6c2xpXDdqjEkzqqM/dTSuGzXqaEZ19KeOxnWjxrmcbVqOLU9WnZ2dho/feH9FO/K5L11W/foNbSqc/X4/eIJPRcucU42baa3RY5f+8Zy5btSOppaf/CJ3fuKLy+HGzufzgS/c1BjNuaenB2zfqI7+x1d76PiKx+1M4XyVLVqOe+IF1lDrLGz59S8Qm/U47tLXX31c14XSbfv3o10veezTZyi9bBcCx51A62a0v/VzfOFT38JXnn4Zb7QAXcHjnoXhgHzjw/MHz31GjOfXVLXdupBNfSrn9rGo5XkzVVapajk+PMfy9d/IvKAvxyjVuKI9dE1AlsNZOqz4fo4nCy6HizHYPs7FVMf3aGjZ78HyGm5bPO5Y0fK45fGbzPjyeopzIdFMFosFHo/HkLndbjgcjpgdTy1jpRp3LGo5tjT23agJ5+SPiTgrHhepck5Fa7VaYTabkYqWOdvtdtEmce5Lm1WKnOPja3RO0T9TOTudTqQ6r+Ja5m/UThQtj0X232azjciBPiaTKaVj8ETpr5FxGgs5c0wTL7AGWw9FBm513KeLgJ1eL/gaXVVQgDyXC95wGDvb29HQ1YU+XRwN6ee8wBusnWO2LewFOtdg1Z9fwq/+9WWs3NeN1mMWLPMNh3096Fz7Zzz30gv4ykt12NPpOzyp9u1oW/NX/PdvX8cz7+5Ch94b0ta+/SUsX/xZfO0Lv8JPn9uIOr1tQOmFv2cH1j77n/h//74IixYtOmifffxL+OUbu7FRF460+8FHxN+LznXP4v/+378f9F2kdZ/+/BP49v+twTur1qJj7V/xzWdex2/fqUe7VjIHvUDQ24Fdb3wTL/3zt/jNinbs7zmwJ+IHutZh3V9/ih997gn86C+rsbS+j5IB69iBzhW/w7f+7YnDYi76ytP4wm9WYHVzDwa82d5u1K3citd+3YRxC07H6efPxUyXD+59b+K13333MP1jOudfvLYT6/frMJGAzmE9NvztZ/ie7s/ntbFfixY9qjVP4bu/fhvL24HuoPY9Rg+lFHjuMXKuoi/P40qlpnXpY5l6vh6wLSMmWk/S70fTYcXxUUql9D42nbhHQ8s2jMwp+lLDPnPJ50aMmnS0fF1kG0Zi0peaVLW8BuYphUu2ZcTSiZut2nTGN1Utz4+pajmuSqnYdfZIY8v3UpwLiRYrfjEBI8ZATJjBjejom46W+lTjZlrLvJmDUaOOZlRHf15U07hu1BiTZlRHf+poXI9bskvOqWzVcm4n28+4Xzr95djS4m0ZWTIuzYgm7ksdLf7cyJI6mhFN3Je6bJ0b8T4YWfKEzeIIX0yN6OibDiu+URhLnNNhFdfGx4hLXqzRRmJ4NMaX8TjeRuzInI+nllxSzTkbtMwx8QIrcZ23OvKTJPFbHVv7+hCORlGgf5lYmZeH0txcuHShvN3vR2NPjy5i9MCr1/npwONaAGPRpGcbtr2+HP/4+Upsae1DJ0bvTzTkQ7B5DdYsXYY//HUL6ju88CZ019+yGY1rnsVflm7GsvpOBBDR/3rQsnkNViz+Pf76+8V4efkabO4G+sMU+hHw7kXdG7/C68//Hn9+eTneWrocy996CUtf/AuefWED3t3cAe0Ouof62tG1ez2WvfgGXnrpDd3Wcixdrv2Xv4V3l72GV9/cis2r16N1+xL85qXVeHFjE3p0GJak9AJhfw+a1y7GiuUv4sUtPejwDuyJhvwINK3G1ndfwF/+9Bz+8vJGrK3rgC6J6fy1srsBvdvfwOJn/47f/PUVvLV8Gd7VMV977Z944e8v4N0dTdjXE0RUF7AC7RuwYdtevLgtDydfch7ed+EsTHMFYGlch61rluL5t5Zjybs657dexjsvPqf7uB7vbGpHdySEUG8d6pa+jv/73p/wj5ffxBvLtd/ylVi+fAu27mxFm66PhXhw6JSOxUOpgQKHkfMcfXksK5Walq+h1Kdyrsu0lvHZfyNGDfvLpREdfanJhJavz5xvfD1kHkYs3Zz52s82jMSkLzXUpjqvMqXl+KaSMzWpauPjyyXZGbF04mZayzlipK/0Zc6cG8dKyxiDGeOlGpfHLY/fZMaX75Ppm2imxCeyLgSEgBAQAkJACAgBIXB0CbCA5QuFsL+7G3s7OxHVb6xLdMFrQkEB3BYLyj0eTCopgUcXw1oDAWxuaYl9CT6/A4zao5uNtBYnYLHZUDh5Oqb02jDtn5vR0OlFU3ynXu5v2Y66na+hZnwRplWVo1iXv6zYjpbtHux562ycOm8NSks2YvNmwNuPw34mn/khfOzLi/G9ny3G4u9+CV+/5Sw0vLAUr760EtoddO/f9S62PP+/+PefBdFUchO+vHgxfqZt8eLv4offuhdnhb2w7GtCi27ZyAekwsEg2nZsQY/LAVx4IbC/A/17Gw9vx+oGZlyFC+/9Kr67+Lf41eIf4L9vnYKrfT/HymUbsWxrDyI+H9qXvYPVYR9ee/8FmDQpH1NzgEgEaO8AahZ8AA99dzH+91e6j09/GU/deR5aXlqOV/6xAht1zuwjMAk5BTfg1i9/F9+K9e1XWLz4y3jigYtxXgmQb9WO8hACo5eA9EwICIETiIDpBMpFUhECQkAICAEhIASEwHEnwO8FevPNN8G/1PnWW2/F/lgBk+B3S7zxxhux7dzP59xu1PiXHGN/1bG/HyazGeV5eShyuWDX62ZdCLPqZZ7djtqiIuS63egIh7GzoyNWLON3O76nANa2Fc1Lf4v//MrjeOSRR/DIZ5/AI999Hn94823Ub3kTi//1b/jH81uwE2H40Ym9q/6MN3/9b/jbygZsaQXC3k50rvkj/vzjfxvQs42nfognnnsdzz/7J6zY9H9Ytv85/OK/voivPfUL/OsrO9HQzc8NYeifQB9Q/xr++eJf8PkfPYNf/+gL+J9/07l9/kk88usl+OtmHVjnA3Ri35pn8Y+nH8GXPqf3M/bnv6h93hrwCep2dr2OF2PtLNbtPIHv/Psj+MwXvozv/G09/v7Sc1i2+BF87Qmt/doP8KXFK7G+rQ/90D8HtC/99juH+hX3ae07cCuf9os/LDaYSyajYlw/ppa9hobGLjS1cCdLTbvQWhfAziUTMKGkGtXleTAHA1C7tqPOEsXSBSdh+uTJMIeieHVzHbq8PgoPmtXhQW5xJcrKK1E5fQrGzZ+Ok8LtKGxrRXNHBMFQJ9qat2DXjvWoOPtknHzuGTi1shITtVVWTkdN7Zm49EOnYMHJ1cjTrZq1JffwIhRsQ/2WPoQshZh++jRUNe1DYNs+bNcFqwMfDgOUfgtg88CVX4yyyipUVE7F1ImTMWNSGXZ296G+oxfhcBDtzRvgtnoxf+4cFOe5YdMyZXXAM/NszJh/Gi6ZXokp4ypROWEcqmqqMCEQRl6/T5cJdZEM/LHCZM5BXnEZSiu1X2UFKiuLUZTvglN3yqToIyYEhIAQEAJC4NgT0C9hxz6IRBACQkAICAEhIASEwIlKgF+AvHr1aixdujT2lzq9Xm8sVW7nX+7k9rVr1yK+PbbTwEu7i/oAABAASURBVH/8/q79PT3o8fthtlhQpAtcHl3sil+EcclCWJnHA7fe7tPFrwZd/GrTGv5xE94yORCON8v1oHP7Cmx+4U/46z/ewj/fWIZlK9Zg2eYG7G7Yifbda/DKz9/Gu2/vQiN0kQU92L/tdaz5x8/x9tZW7NKFIl/bLmx+6SW8/vdX8Pyb7+Ltd97EK8tW4sXV27Crrh7tXXvQ5tuDHRtWY92mOqxv6kV/kLEHshj0/5Bm1rQa777+Kn7w25fx2rtLsXz5K3jrlb9h8R/fwpsr96DVH0UwEkB/+x40bFmGNSuXYdnbr2qf5w/59PoQbFiFZW+wnZfwqm5n2dIX8dbf/4hnnvsnXnjtTaxZ+y5WLH8Tr776D/z9ny9i7d5OtPj8CPW3oPGtFVj12tt4adm7WLrsgM8//ok12qdVp3hY7iYr4BmPshoLaqfWY0eD5tOknXSO6NmOfa0mbOw4FRMryjGh2IFIwK83r0OTuRvNZ0zHpCnzkeO1Y9fKzWjt7YdWHtb8wSd2XWTL9aCo0IwcG6B8IcDXhJa9TdhZ58eUs2dj7vyJqAKgd+v/c2F31mDeuTMxfVY5ciIhWLr3oXnbWizXxdm3tbFI+/Y7y7G2rgfNXVoSf4R6EOhpwPZNCr5gBabPnYRJtj2ItNdj414/+vyRuGfCkhUoG2x2N9w5eQhbrAjpQmUk4kVHWzdyzVacNrEKuQ57TGOy2uCpnYvqmlpMzwVcFmj/KALmKFwlbuTnOZELQG/W//ciFNiNnetWYKXO++133sW6+lY097DAqHfLQwgIASEgBITAcSJgOk5xJIwQEAJCQAgIAQgCITBWCbC8EIlGwS+95xJ6PZEFP93lDwYR0hYNBBDo74dPm18XzLhvwNevF1ux7o3X8ervt2D+1V/E4/+zGIt//kMsfnIh7jhnEoq0x0DRQa8M9uitQ/f2JfjLb3ugiq7Foqd/jZ/8+nv4z49fh9trJ+OKa67HOfNvxPmVN+Ph//ohvv3VT+BbV07DhHznYK29d1tjDyy7FIou+Vfc8tn/xA8+dSWu2L4ZweVbsaTVjJ5QEWrOuAXXPrF44JbA//cf+OGjH8IHdmyJ+bzVCsTqIk09MLOdi76Cmx/8Iv7r5nnwLvkBVtWb0Xn+b/Dkt7+P//zYeFwV+A12bGvF9sb96OnYjL/92AtnzofxlcW/wc8WH/Kp29aCbU1HpktShSgpm4LqqdPwbkMDNjZqJ80f27dhu8eJNy8/H1Mn5WFyDhAI9GP79tcQ7a7H/MpKjJs+G1N6bLFbJhs7vWg8svn485ZWeOvq8PqE8dg/rQrTCgNwdu9A8/YoNm6YA4cuOuV44s6DLAO9wKY/4+Xv/QseWLgQN2pbqO3G2+7H5368Df9cn6Dpb0Vw33ZsWetGe9tklI+fhOkX7YKpfAvWb2lBX/9gRaeIbqAdrfu3Y9eWjVhQXo7ZlXmIhDvR0TIJkeA4lJQAVqt2G+LR37ofDTs3Y93J5fDOrsBM7efSBtTpcdFj8cQDWBTL+S488csleGlLT2yv/CcEhIAQEAJC4HgRMB2vQBJHCAiBgwRkRQgIASEgBMYQAavFgur8fOTabLr40I/69nbs14WtkC6ARTWHQDiMdp8P21tasL+1Faq3F4VmM9za9O5Dj4AuftVvxRZfDt4efxFmnVKLk2ZWorKiDJVFOchzWmHW3krbkA+HBcoN2PrrsHu7Lkitb4XPPQ5TZ87E+adNRWlZMZz2XDgtuSgoKUNpcQFKPTZYzcO2eihcYSFsk6egtrYatVPHo0ovx0UicPsC8IYVIlEzQu070bjiz/h/P/gf/Ne3f4anf/Malu/ej6aYz4Hb5Qp0O5MmY2LtONROHoeq8bWoDc5Abc5kTJhVoZ+XoSTHAk+0B8FAGIH9urCzfTVebX4df3zl1/j1f30dT/3X9/CzP7yBVzZ1YvOeNnR09x3K8+CaGZ6SClSPm4oJqxoQ3dKELQEvtugCoSXagfmzZ6M4xwWbqR0B725sX1KIaGs1Zk+vRM74GagY58W0slfR0NR14JbJgYZ3r3kZ//ftA7d2/s8L+ObaIpx12Wl4/zm6IGUGbJEgwgHogpodSplgMg3oBv3f4gCqT8fc99+Eez79aXxS26e1ffIT9+LmSypw0vhDKm/7fjTv3oJ1U0rRX1uJWc4czJk+D2ZbLlav346GPi9iFIL9QN1LeOe3T+HLj3wSn37kC/jl0j50n/J5nD9vMk6uCCAc7ED7tkKEOwtQVAxYbYfiHFwL+YDdb+Gd17fhe38rxJyTpuLMkys1LytMebMx6/034O6vfxmP/ctn8bmHbsa9H5qLnBUrseO1NVjefqDQebAxWRECQkAICAEhcOwImI5d0yO1LPuFgBAQAkJACIw+Aj5dxGjXxY29e/diz549B43fKzVYbzs7Ow/6JPobXe/u7h6seSS2f2RORmIM1X5XV9eI+TMubbh4Q7XP7SNph2qXOhr3s53BADH/hoaGGCeud3R0gM+pa2xsfM92tjWYUTtY+9zG7/Qqy81FkdMJky4ENegxb9Dj1abnijcUQode7tPb6pqb0a2XLr2tVPvmaTObzVBKsRkgGAQam9BgKsT2iWegaoIHpXkDu5L+35EHR+l4zFhQgZJ8L7rq1mPTsvXYtbcNPWYbvDpWKOnGBnHMz4elphrlRTbk5dlhyvEgz2yCk6664IOeBtSvWYWX/+9lvLhkKV5ftwVr6lvR6Q/isLj5h9rJ1+1Yc4pRbZ6DmrwqVFQCNhsbTDDN09+0F5scbdjYVYe6ZSuxatlm1Hc6ECo9GQW6gOexhhMEh1btBWUorp6C2W0tcO3fgy3dHVi/plkXCBXOYpHLqYP5W+Bv2Yp168yo39oHb9MmrNnSgJ2d29HvXIO1dc3Y1eg92GhfexP2blqKNUtfwAuvbcALqyyYPWMSFkwtR45mbLbbYLGGYI92IRQIQQ/5Qe17Vlj8qjoFsy69DncsWoQHtS3S9uB9d+D6CyswexwVUf1fAD0t+3R+a7DT2YL63p3Y8+5K7Gm2YdduP+rWbtSF1z50EHRUs+hpQmv9Jqx+ewlee+4ZvF3Xh101H8WUCSWYWBBGVI9XoNeKaMACmx14z/dzhfoR6tqHXUuWY826XmyNzsN5syfh9NoC7WwFPLWoPfMKXK1zvVfbogdvxV3XnYXafRvQvnod1rRI8UsPmjyEwBgiIF0VApklIMWvzPKX6EJACAgBITDKCDTrAsaKFSvw7LPP4ne/+91B27Jly6A95XdJJfqNtP7HP/4Rf/rTn/D73//+YNvUDNX++vXrD/r94Q9/GFRL/Ui2mX/SbpAeJLY/VBvJxN20adMgrQMbN25MOefEuEO1v2HDBvzlL3/BqlWrQB8un3vuOZDz3/72N6xevfqw7UP1kdpBO6A3KqVgs1pRmpOD8bqoE9FFrD26yLahpQWNfX3YqYulm1mAa22FKxzGOF0oK9R+Ho8Hdrv9UPFLt5X+oxS5VRfiiv/6Dr70tYX48mkNWPOvj+ELi/4dD/1oCVa29KI3/SCDt+DvAbY9j3++sAPffX0eLn/sG/j2M9/Bj5+6H7dNLMeMwVXJb7XnAjOvxiUP/Cu++8wz+JW2Z7T9/EdP48nrT8X5kz2Dt+Uuhq1qEqbN7UV+wQ407tqNzS+einDLTEyfDrhcWqbHqn/zWrzuXYHfvPQ0nnrgBtx143147L+fw09WBPCHtduwoenQjY+TzrgSH3viZ3j6vx/Fo2dMxPRV69G0uw+NGgF0MRCFBfB4+lASXoue9j70cLsOk/ojrKXtaN2/HVuWvYX+F76Dv/7HIlx30+247vM/wc9/9TKCq9djx54DORz8a49fwTd/+j08eedU1Ja34B/6OGzv79dtuWC2FqBwehfMRV3QdcFY7VXvOPTo342eujfwqx91odc6HY9+/xpcMK0ElYc8Dl/TIM0leSi27YBVa1ta8d42D1eMzmfSKyEgBISAEMgIAVNGokpQISAEhIAQEAKjjEBeXh7OP/98nHTSSSguLgY/AcZPe8WNX1w+WJf5nU5xn3SWo7V99isdLnEtOQ/Gn+3zrzhyvOjDJZ/zk2Jc8nni9nh7Ry7pM1j73Kb0fyZdAHPpQlaxLoDVFBTAZTajTVc8tuuC1z5t/u5uFFksKNf7i/X+fD2f3G43bDbboeKX1iA/H6W99aje8AK2bO7CHl1A0M0nPEJ6vR3e/l50tgYQbt2F1vpWfoUV/D69q78J/fs3YcWeMNpVDSbNOA1XvG8mJkzIQ3OXF75QBBHtdkweUd1ysBe9TjO6qypQVVWFiU4r8vo7sTUcwt50gjqdsHnsmNS4HI7GRjT4q5BXVIWqQqDQ3ICGljBaukyDRzDlwOYqxZQZJlh667DqlWV4sbIKbTXVmG4DnApob6nD7r2rUHD2lfjg3Y/iic98Go99+jP43KP34lM3vQ8L6tqBzU2oA8DPf9mcOcgtq0H51AtwwcVzce37LFjx57fx4j83ah8rfOaJqJ4xDXPOK8XGl5Zh6VvcDnCIdDR4ezfhjeeWYcU7u9Ch2+So6sXQD80PnfXYX2dG/a4LcdmNn8AnHv8sHv30Y3j081/Ew7ecjOvmrUZXawP2NfcBSrOweeDKL0H1xKlY8IG7cdGUYpxe/0O8uXwTltZHYbLko6CsHmZ7A1ioCgQx8HPgVsfX/vI2vvq/bYhedArmXz0fp5bnoMhmhkV7RQI+dK1/C9s3rT90e2NXJ/z1DVjtm4zWvImYUAM4HNpZHkJACAgBISAEjgMB/cp3HKJICCEgBISAEBACo5wAP6Uzf/58nHHGGViwYAFqamowbty4g5ajixpHIIg9zc/PP+iT6D/UenV1NWhH7h+qfRbl4r7U0eLPjSxzc3Nj+R75X2L7Q7XHmLSh9nP7UO1zO7U0+hkxauLGdo7Mnc+5vbKyEgW64MR1LvmccSoqKgbdzn1HGrVsbyhTSoHf/ZXjdGKcHvMSvbRGImjXRS9+sb1bC8s9HpTpPJgDx9OhKwNms/lQ8cuiKzFFNZiSBywIbsDaJe/glVeWYMk7y7Fkwx7s7Igi7MpFUVkjetvXYuXr7+DtlZuwsb4Nrd1AkB8OCrXD274Rq15+A2+9sRlrd/thKy9EWU05ykpL4XEXICcnCIetHrvWL8eqdduwqqEHfQGKdZLpPEwWwFOEggozyksasX/TCqxdvg7LtjSg3hdEWh9+chfCVVKNs92NsO1ZjX/+YwneeFOzeeNFvP3GP/Hutk7s7RwqeTusNn0cTs2Hpa8F9W+sxL6pZVCTy1GJCGzoRUtDE3Zu6cSEUz+Aq259AIsWLRqwh+7AvdddiAsCe2Fv2IXNmrM3fCCOyQZ4JmHSqfNw0ZW1MO9dh41vLsXLy3ehrj0f7iknY+4VZ8LVsRV1y1/F35fonLUtWfIqlrz9Mt56dye27+mFXzcX0TbcIxoOINC0DftaLaizXY4LP3pAwyw3AAAQAElEQVQX7onnqJf33XQWrj6tHx0tmnVDx2Ftmu1ulM27GmfMnoHL3Ruxc+lbeG3JdqxqjMCS0wO/6sS2vd3w+kPgTyToRe+Ol/D2iy/hx3/eipYiH7zWJuzSua/QtnZLPfa0B9BTvxZbVr2Fv7y6BK+9tQRLXn0b7765EfV5J8M2ZR5mVEbgUu3o2N+Mbdtb0OUN6jnaj1BfM3bVN6OhWcfWBdNIoP2gT2d/AEEmISYEhIAQEAJCwCABKX4ZBCbuQkAIHG0C0p4QGF0E5s2bh49+9KPvsWnTpg3a0blz577HdzB9fNu1116La665Bh/5yEcO003n/VmDRJgzZ85Bv6G08baHWw7V/uzZsw+2P5Q+mbgzZgx+09vMmTNj/R2q7eG2M+7VV18dy2+o9mfNmoUrr7wSLFwy1sknn4wPfehDsZgf+MAHwE/ycTv3c/tQ8egzCP7DNimlYNHFLI8ufE3Iz8eMwkLw014VTidqi4pQpi1e+OLtjmbtq5Q61IZZl8iKzsBZV7wfCz86Dev/9GV87aGFWHjL3Vj45GL8ZHUUvonzcfqlu3Th4dv45qcfwh3fX4W/NfeidDZgdeqmPLoNiy5i/Pnr+MNn78DCmz+OhY//DCv3+HHZBRdgotZPntKF8sJf4pdfvBsPPf4UFj23Bbs6fFqc5sOuE5hyOuaX9+Cipm/hx5+5E3c89Rt8bgswwQsMPgOSjOmuQf6US3HrvVeiwrEVv3xiIe69RbO57THc96XfYvmeFl3CGroti82GoknTkQMT3Js34/yKSszUxU8goEXb0LItip2vnYTxReNRVZ6jtx14uEpgqxqH6XOXwWbfgC2bgdhdgwd2xxYlM1B46pV49GNRlO1/Ef957/fx53casa/wNEy7/C587lYLKlp+iScWLsSt2hYufAD3f/KH2FZcBdf0KSjRjVi1DffgrbTtdVuw3eXDpkuno7zAhcTbD0uKdRGu9kLs3tuBLXsb0aIbO1REMutnhRh/yiW44JZbMXn57/DGT36A+/+8HS3h8djvd+Dvmzdh4HZIIKiLX9t3vIGGhmfR0/5b/PQLD4B/yZF/gZL22a//FM/qMQ3bgF3L/4b/eWAh7rpxIRbe/wQe/vEbKL7oFFxw2SmYEfHD3b4cy199Ef/z3TewVlcne/r3oG/ni/j1T1/Ecy9tQYv2CWqfFTGf1wd8dLbyEAJCQAgIASFglIDJqED8jxEBaVYICAEhIARGBQEWLfipnSPNpt9cD9bBofyP1I/0/ERvn5+MG64PQ+XP7SNph2s3vo+ch+LP9rk/bnxOHW87jG/jp7Di27nvSKPfYO0fuU0pBRa13A4HSnNzMbmkBDWlpSgrLo59yiwekz5KJRS+oH94q5rZCef4+Zhy6S14+JFF+JfPPopHH74Pj15/Ni6eNQ4lBRMw+wOP4Pr7nsAXPvUQHrvxanz8tgdx9e2fw4cWVGJaaTE8Zafh/Pvux22ff+zAbXFP4p7rL8cHZ+WiyFOGiaddiSseehKPfOoz+OzHPog7Tq1EqceqExjmYXMDE87DpZdcjC98dD5mFbrhQiHcJSfhvEevx8UfOQXzC61wuyowacGVuPruL+j8H8Njt9yBRz58NW790q24QvucXOaGe9L5uOTii/HER0/G7GI3XK4q5E45Bx/+zPtx2QemoxZm2JGPqnkfwjk3Po73L6jGjFIrzO5S5J10BS6/4W586fOP4jOPaTaPfQ4PP/QJXHO67nsJhv6xOGEuPQUnXXkH7nj8M7jpgomYX2HR/rQK1Jx7MS597FZcNL8Ck/ISLp9NHjjyp+OU6x7Cxe//MC6ZPhnnLHwMF11+JS6pBfKdugmzHdb8CtSe8yF8+OYb8Kl7L8P5UwpQneuAo6hab78KV918H/7l0UfxmLZHH/2MzvlhLLxgEmbPmYHiuR/AI9edh+tPm4AC3ZxVGx8WZwHGn7MIF19yPT52hm5nwQc1/8vxuQ/PwORiFyx0OmDmkukoWfBR3H/12bjm0vMxXrf5qYXn4YYzag60aYbVUY3CCRfionvux+13Xo0Hzp+MOeedgynKiZkvvoH6+i7U9wEWRy4qTrsLH777K/jvr38JT35ez5NY3o/iUb28+aoLccZEBwqmn42zrrwVT3zmUXzm03rfZz6PT376M7jtipk4Te+3KytMnsmYNHsuPvD+mZhQ5IbTVgx72Vycd+FcnDq3Crnax3zA54r3z0KNng9OyI8QEAJCYBQQkC4cdwKmaDSKcDhs2KijjSVtJBIxzIl8yInGdaNGHc2ojv7U0bhu1KijGdXRnzoa140adTSjOvpTR+O6UaOOZlRHf+poXDdq1NFSmVvU0YzGpD91tEzFZQ5GjfnyDGlUR/+xqGWf2XejxjkxlrTsK80oJ/pTRyMzPjdi1KUzn6lPNW6mtOxvqjmnqx1pbJgXucQt/pxxE7dx+1Bt0Y/+yZhSCjarFbkuF6oKClCR8Ikvh8MRK44ppYZuKm88CmddgptuvxuLFi3CovvvwqJrz8AF08pQqAsi1fNvwvs+yu336u2XYuGVH8U577sF50wrxoS8PDgLZmH+Tbfjo9QesOsuPwsLKk1wW3NQOvU8nH7tItx5n27j2nNxw6QIerauw6olS7BkUFuH5es60JQ7C3NPPRV3XDQVE/N0YQc6Vv4UzL/xUpx60QxMzTHBafagZMq5OO2aA+1fdx3uvfg8vO/uKwZ8ChxwVp2EU9nOxVNRm+eEw14C97h5OO/mM3H62TWohAk2DLQz77LbcOa0UtTkA7oqA5SfhFMu+cgAlwN9u++u2/G+uQd8tNugD5MN0EWWyed8EB/Q/ufPKxtoM1ZCKkf1glNw1p0X46RJ+Sh3JLZgh00X5yadexNOOeMSnDW5CiddfKNePxenVAI5tgFfk9UJz6RzcfYHrsQ9H78EZ08eaOfQ9psPy/n+u+/AZSeVY+L4KuRMPgvXX3wSLplVgVzdnFkbHxZ7DsrnXYcFp16C980pxbg5F+CsBWfgzlOrUJ5jp8shyxlo5zrdzqVnLEDlpLPwMa4f1mYO7J5pmLvwZlx7wwdx11kTMeWkMzCnpBAXdW3FhmWb8c7mZrRHPSicvRAX6Tmy6ADjxOUNHzwfp423IXf8XJx04TWH9+uej+Py+ZWoLdCpxW6DrUXtzDm47H3TMb7QBae9CI6SOTj7/DlYMFv3V/tYPLWYqH0uj/m44dTSZB/DHbNDHcvUsH0uh/IZajs11A61f7jtmdYy/nD5DbaPGvaXy8H2D7eNGmq5HM5vsH3UZErLcz3jD5bXcNuoyVTOqcZlXzOhzUZWmc6ZYzXc/BtsX6ZzZvzB8hpuGzXJzkkyoW+imdi41+uFUaOOZlRHf+pCoZDhmJnWMm/mYNSooxnV0Z86GteNGnU0ozr6U0fjulGjjmZUR3/Oi7GkZV9p7LtRi7PilzEb1TImzaiO/tTR0okr2pHPuRxfnuBTZSXakRlzPqfD+Who+SXpzMOIHY24qcyrbI47EmfyCAaDYB+55HOu88KJ5zuu07h9qLGiLvECa6R1pVSsyGWz2cCCl9PpBNctFguUUjhhfvp2on3d7/HTR+7FIwsXgre1vdcex30PP4d/1usC2AmTeFYlcoIma9V5TcKM06fislvdWPK73+GZX7yMN1qAzkP3TGqfE/PB43ekY3+w45nHMrX8YxiD7R9um2iTe+0lw0yy4oxNdXzHkpaMUu1vprScV8yZS84zI5apnDMdNx1WJ7KW12+cC4lm0j+xiy1ecBkx6mhGNHFf6vhx/vhzI8ts1TJvI/2M+1JHiz83sqSOZkQT96WOFn9uZEkdzYgm7st5MZa07Cst3n8jyzgrq9Vq+BhmTJqReHFf6mjx50aW1NGMaOK+1NHiz40sqaMZ0cR9qaPFnxtZUkczoon7UqeUMjy21FNL47pRo45mVEd/6mhcN2rU0dKZz9mmVUoh1ZyVGo1a26Dznec6pVLrb7LawsJCnH/++bjiiitw3nnnxW4/pJa3NvJ54vah5jb9Ey+wkl1XSsWKXUoNLJPVHTc/Ryk8E87Ehbffg9s/9Sl8alC7AffccQrmlXqQD/kZPQSU7oo+LiunofLCq3HXfR/GjVfMwcxcwG3Wu07wh1IqpXNsvADN5VDH+1DbeR5QSiHbtBzKVHPONi37mWrOorUN+jo92PGQKVY8BmV8kxunTI3R8YrL9xWcC4mmt5mSnsSJE1sLQUvcluw6dbRk/RP9qKMlbkt2nTpasv6JftTRErclu04dLVn/RD/qaInbkl2njpasf6IfdbTEbcmuU0dL1j/Rjzpa4rZk16mjJeuf6EcdLXFbsuvU0ZL1T/SjjpbqG2BqE9tLdp06WjpxM6FVSqV0Icu+KpUlWtvACxZfvJU6/jmnE/doaJOdw4l+8biJ25JdPxraVI6FeNxUtZzT2aZV6vjPZ3JSauS4/IuVCxYswNlnnw1+4X1ubm7sGsflcsWeJ24fam5xTBMvsEbNur0UnvGn44JbP45bH3kEjwxq1+Pjt52CuSVu5EN+Rh2BnCp4pp2H6265Ate+bzam6+KXy5IdveSbrKGO2aG2x4/lVLTUkEwq5+dMapVSKRXsmLNS2aVNZ3ypVSq1/lLLuUFmQ829obaPNS0ZpcoqriWzoXgOtT2u5XIon6G2U5NuzmxjqPaH2k4N46bT39Gq5TUg2SSaKfGJrAuBE4WA5CEEhIAQEAJCQAgIASEgBISAEBACQkAIjH4Cx6OHUvw6HpQlhhAQAkJACAgBISAEhIAQEAJCQAgIgaEJyB4hIASOIQEpfh1DuNK0EBACQkAICAEhIASEgBAQAkYIiK8QEAJCQAgIgaNPQIpfR5+ptCgEhIAQEAJCQAgIgfQIiFoICAEhIASEgBAQAkLgqBGQ4tdRQykNCQEhIASEwNEmIO0JASEgBISAEBACQkAICAEhIATSJSDFr3QJil4IHHsCEkEICAEhIASEgBAQAkJACAgBISAEhIAQSJFAFhW/UuyhyISAEBACQkAICAEhIASEgBAQAkJACAiBLCIgqQqBo0tAil9Hl6e0JgSEgBAQAkJACAgBISAEhIAQODoEpBUhIASEgBA4KgSk+HVUMEojQkAICAEhIASEgBAQAseKgLQrBISAEBACQkAICIF0CEjxKx16ohUCQkAICAEhcPwISCQhIASEgBAQAkJACAgBISAEUiAgxa8UoIlECAiBTBKQ2EJACAgBISAEhIAQEAJCQAgIASEgBJInYIpGowiHw4aNOppoR2ZHTrSjyiqJMWNMmsQ98ccoEolk5BhMJ24mtDy1pTqfx5o21WOf4zqWtOwrLdV5RS2ZGdVTl86cpD7VuJnSsr+p5pxJbbJjS67MU0wICIETh0Aq5xxq2AMukz3+437UpKuNt2VkGY9rRBP3jWu5jG9LdklNuv1lG8nGi/tRk6m4PNczfjyXZJfUZCrnVOOyr5nQHg1WzD3ZEnQWpAAAEABJREFUsYn7HY24bCPeXrJLapLiPMj7/7g2nf6mo2X8ZPsZ96PmePSX/WKcRDMxCa/XC6NGHc2ojv7U0bhu1KijGdXRnzoa140adTSjOvpTx0HmulGjlmZUR3/qaFw3atTRjOroz76mqqWOxnaMGnU0ozr6U0fjulGjjmZUR3/qaFw3aqFQKFYw8/l8Y+r4Tae/2aTl+PJYSjVn0Sb3upYO56Oh9fv9ho/foxE3lXk1VuMmO0bBYDDx+krWhYAQyDABvvEJBAKGz7E8ltPVJnveSLz2OxpxM9Xf4xmXzNJlxamZas5jSUtGqfY3U1rOjWzLOVOsjkZc8uYxacTicdPRso2RYvI9NudCopn0D2w2m2GjjibakdmRk1LKMGOypZbGdaNGHc2ojv7U0bhu1JRSSFVLHc1oTPpTR+O6UaOOZlRHf+poXDdq1NGM6uhvNptjnK1Wq+G5xZg0tmPUqKMZ1dGfOhrXjRp1NKM6+lNH47pRo45mVEd/6mhcN2rUKaUMjy3jUEvjulGjjmZUR3/qaFw3atTR0pnP2aZVSiHVnJUSbTJzjOdJpVJjZVRLf8iPEDg+BCRKEgSUUrBYLIZfR6lRKjUtzwNKZZ+WONnvZM6riT7sb7Zp2c9UcxbtyO974/MjU6zSmZOZylniHpt5xfcVPNYTTW8zGX5R4KTWwtgbb64bNdEmP8DCamywSvUNMOeH0eOP/tTR0ombCa1SaswUC/jirdTx7286cY+GlvPTqMXjGtXR/2hoUzkW4nFT1aZ6/DJuprRKpTafmbNSg2lHfn1gX5U6PlrmmXiBNdI6P1kSCofR6/fDFwyCn9bktpF0sl8ICIHkCfBNJc/1Rix+LKeipYbZpXJuz6RWKXXcC4Xsr1LHP24640utUqnlTC3nBvttZD7Sd6xpyShVVnEtmZGdEYtruTSioy816ebMNtiWEaOGcdPp72jV8hqQbBLNlPhE1oWAEBACQiDLCEi6QkAIZCWBUCSCHp8PdS0taOrqgj8UkgJYVo6kJC0EhIAQEAJCQAhkAwEpfmXDKEmOIxIQByEgBISAEBAC2UCAn+4K6EJXW18f9uqiV5ffj6aeHtS3taFTbwsEg6DP0e1LG3r3r8brX38GL/1xJVZ3Av3hIyPQZ80BnxUDPqEjfeS5EBACQkAICAEhIAQyTyCVDKT4lQo10QgBISAEhIAQEAJCwCABFrWC4TC6vF609vaiQy/NFgu8eltDdzeatXX194NfAsvbIA02P4x7F7ztW7HyF3/Hspc3YWs34HtP8asb3o64z+aYjzcyTJPHZRcT6EV3Qx3qli7FCm1Lh7D123ZiT3s3murWYuuapTjc7139fCM2b96Bfft2Y9Wq3di2uxM9ug9xDJGQH71N61G3ez2W79yJHStWYOMQsdj2shWrsKOpF50+3Yg8hIAQEAKZISBRhYAQMEBAil8GYImrEBACQkAICAEhIARSJcDCF2913NXeji6fDy67HbUlJSjNzUVYN7pdb9/T0YEeXRTj94GxWKY3j+GHX/d9Gzb86Xv44cKFuEvbwiHsX771Q/x26Xo8//1P4eufXIjD/W7Wz7+Ir331e/jTH36F++//Fb71q1XYrFv3auMj0NuMbc9/Ft//1edx6w9/gO/cfTeeHCIW277t7gfwnb/vwKpGqsUyS0CiCwEhIASEgBAYmYAUv0ZmJB5CQAgIASEgBISAEEiZAItY8VsdG7q6EIhEkOtyoSo/H3m6AFaek4PqggJYbTa06KLYDl0E6+jrgz8QSP4WyJSzO5GFVp1cOapPvRSXLFqEe7QtuuVK3HzRNEQrT8G4c6/FbXrbQ9quv+IsnFzmh7m/Ce7yKZh31SLcft8iLNL7Fi16UC8/iquvuRQL5s3Dtae1IRLcip++vBPNXT6gfQe6ti7Bb7eOQ6f9LNxw8SW4WBe/Pkrtg/dg0TWnYN68OeipOh+X3HQX7tbb77/7Tlw2rww1+TpFeQgBISAEhIAQEAInPAEpfp3wQyQJCgEhIASEQLIExE8InIgEwrrY1en1ooW3OurillMXvIo9HpRqc5jNyHc4YoWwkrw8+JVCfXc3GnWRrFtrwuFwQgEsqrsXQF/bLuzdtBQrlx24vW/5KizdsR97WcjRHnyE+trQtXcT1qxchqVLV2P5mjrU9/tjt/pxPy3msy/uswor1uw45BMNA/52tO1qwLblWrtjBTZu3ICVqxvQ3B+Az98NX0sd1q5eodvXeSzTy417sLO1F35EEEUvuvftSLhdcTVWrNqJPR1+9PYNaNcNqoXWMjuaRf9XgXGnvQ+XfPKTuEfbJ+/8CO744OkonX0h5l5+Az6ut31C2w0fOBenVgEeG1Ax7TSce90ncfcDn8Qn9b5PfvIhvVyIa665DKeecjpuuboME/MbsOb111C3rxUNO7ehYe0qrMdZKJt8JT5+ySV43z334KPUPnQfPnnDhTj3nHPgmXMFrrz9Xtyntz9wz524/KRyTCzQKcpDCAgBISAEhIAQOOEJSPHrhB8iSVAIGCYgAiEgBISAEDiBCPAvOfKvOrb198OuC1/jCgtR5HLBrHNU2sy64OWxWjG1uBjFOTnojUaxva0t9lcgA4d9+ovfQN+KuiU/xe+/tBD33roQvAVv4Z33YeH3XsQza5p1awOPvp1LsOb3X8LD996qfR7Exxd9Dz/btT92q9+AB0Cftb//MhbFfR4e8NlEh3Af0LYUb//sWfz3HT/AT5/+OJ544nHc+/Bf8GJ9J5r2r0fDKz/Apx/8uG5f53HzXVj45DP48es70KrLX0Fsxfo/fg8/WLjwwO2KD+PjD/wvnlnRjB1169H46g/w2ENao/cvvFm3obU/immBIOMfIzM7PSg6/YM4p9yPD+5+Css3rsefljRi3cpuXHLufFy4YApKdGyrNnkIASEgBISAEBACo4eAafR05cieyHMhIASEgBAQAkJACGSeAG97DIbDoEV0Ycuii10seB2ZGQth0PvDwSD6envR19eHw4tfvGzLQenU83H6tbqYdP/DePjuj+C2CyZjwsq1aF1ZhzVtXvS3rcXmt/fh7deKMPcDN+Gmh2/HPbdeivOLc1HJoGEv0Dngs+TVwoM+dx/wqaJPNAJov/7OdWhrWY7OnA9i7oUL8fFb52BOSStal+3Fsr+YMe+y63X7d+Oemy7ARdY3Ed27Em9v6MTGF3+Dt1r2Y/m8q/CB2+/FwzdfglvO88Dj2oeN7yzBW79fjrxpH8DlNz2M+++4BVdP9WCyOxD77jN+vo0ppGq7Vr+M//vuo/jyvzyKRx/V9rkv4tGnn8fvl+9Gp8mKqLMaU6afhLNPnoqu55/BurX12D7+QsyrLceMIhvMOrDSJg8hIASEgBDIJgKSqxAYngCvoob3kL1CQAgIASEgBISAEBACKRMwmUzw2Gyw6KVfF7a6fT54QyHo8lKsTRbE+OmwNl3sYsFL6f1m7Qdt/MuPLJ7FHGNlmRwUVc/BzDOvwOlnnYezT5+HU2pLUbGjDt07GrG5vR/de5dj/fZOLGufi4uvuwv3f+pO3Hfb+3BBSR5Y2IqG+uFvXBHzebdtDi5a+HHt83Hcd/tlB30G4vH/bpjsQXim3IDzr7oBd982F3OdDWhYvR0vvt6DoomzcfLZp+P0kyZiWngN/Pu2YOWmTuxZsRRbu7qxc+qpOHvhXbjzzutw18I5mF7p0/ltxcaVO+EpPQvnXXkn7nzgbtx5yXScMc4Nmw5p0pbOo6d1L3atewvL33kLb72lbem7eGv9LuzY3wM/TIgiByXjZ2DK7HkILnsFO+v3YWvFfFQVulHhSCeyaIXACUBAUhACQkAICIFBCaR7fTFoo7JRCAgBISAEhIAQEAJCYICA3WJBTVERCux29OoC17bWVjT29iIYjepCDOALh9Ha349NjY1oaG4GenpQpotledqUeu9nkHi74hrernjfbbjujs/i/n/9HV5obEeDDhfy+9G2bRO25YWw7aKpGJdjR7nenvg43GcaqnMd7/E55D8VdvtFmDI1F2VsSLePrduwtekN/K7hl/j6p+/Bw9fdgdvv/Sq+8bd9eHlrH9q6epGTOxWehp3o/tv38LflzVgTqYFr5rk4rWoC5k7xwFHZjbd+/Te89soa1DudqD7tNEyaPBnFOrBFWzqPKWd+GDd++Rl876fP4JlntP38f/HMF6/HXedPGbT9Jj0m61rb0BfkbaXpRBatEBACQkAICAEhcKISkOLXiToykpcQEAJCQAgIgfQIiPoEIWDSBSy3LnzxC+7L3G54fT7s7ezE9vZ2tHi92KPXtzU1YX9LCyyBAMp1MagoNxc5Ho8uPNmh1IECWKAX2PU6Xn9pK37+WhGmXnEjblx0B+667TJcWJyHagDRaAShgB8BMxBw22E1m3BkMYk+4biPR/uY3uuDgz+M74HNZoau4TGAbtgPf/54mE+9ElfdeQ/u/cQiLHrkMXz2i/+GB2/+MK49tRqTz74BH77pETx+99WY3fNLLH3m8/jifz6N55YFEJp4Fd734OP45KNzMDu4FEse+yK+/sRzWPxiHfbouAFt6Tzs7lzkl45HVfV4jB+vbVw1xpflo9Bt0yzCUOhCw7bd2KCLciUffj9OqqnEjNfewc49Pdjdn05k0QoBISAEhIAQEAInKgFTVP/WkX9JyKhRRzOqoz91NK4bNepoRnX0p47GdaNGHc2ojv7U0bhu1KijGdXRnzoa140adTSjOvpTR+O6UaOOZlRHf+poXDdq1NGM6uhPHY3rRo06WiQSQapaozr6MyYtnbiZ0PJEajxuWL8ZHPgGGfbdqJET4xrV0T+TWsZmDkaNfMeSln2lGeVEf+poZMbnRoy6dOYV9anGzZSW/U0152zQkivzHMyUUrDqylGBLnxV6qKW22xGd38/duji1+6uLuxqa8NeXfgK6215el9lXh4Ktbm1v81mg0kXp2LtBnVlpmEFVm1qx4uN03DmR+/EPQ/ehLuuPROzCjzI1U4mZYLdZofZG0a4pQe9wTB8oTAiuqjmi0TBzzbRx3bAJ7Jf++j9vlAIUV0Qo8+wXziv+6IrYXDmlKBywjxc9JGP49YHPoVPfXIRPvXQ7bjustMxf1wJPEWzcdL5H8aNd1yP00vq0bX213jutz/BKxta0Og4CePPvhG33n0GzqnuQvffnsWzT7+CV96qj316Ld3il8Yw5CMaDiDQvhWbdPHrjTorxl1xJS49pRbndmzFms0NWNvYC79WR7TJI/sJpHLOoYY959LIeZ2+1GRSyxyMWqZzZvxsypnn+mzKmfmmOiczpSXfVHOOa5l7Ns2rTPY3HVbpaDlWqY5RMnHpQ66JZmJAn/4NpBHz6t9SUkczoqPvWNVycNl/o0bG6Wipj8U0OMaMma6WY200NmPSROvDSOxC+o0KWY3kN9h+6mhjjfNgLEbaRk60kfwG208dbbB9I23j+PI4HMlvsP2MKdqRj06AH/wAABAASURBVCGyS4fz0dD6/f4Rj3XmmWhHI25ie8muS9zh51QwOGzJCEopXZSyocDjif1VxwJd1Oru7cW2/fvR2NqKaF8fKh0OVObno7CwEHkHil9WqzWmTbx4Q4UbltnFKHJa4G5uRs/WrXhFv85v1k5mswVFhaXw7PPC//JWbO3xoVm3HWptR4t+3egezKf7cJ8e7TPkQxfnUFiEip5tqF3xDNauacOOJu0d0oW5tndQX7cDryzrwco//E3vW4N6XSQbd8Vn8P7Lr8R1c/wocm3DhvVr8Ze/1KOjoxqz3vd+fPSJ63F2dRGqdDPH+hH29qLt3b/izaYOPFt1CSaWL8CH3jcFF92ai9dXrsIrK7ajVSfBIqFeyCOLCfCNT4BFX31sJHueox+P5XS1qZzb43HT0Waqv9kWl9M61ZyzTct+pppzNmp5HI2l/g47RiOc+zKt5VjxnGvEjOTM90OcC4mmf5loAi+sjJhNX7BpIWhGdPTNZq1S+je3+iKU/UjW4v1VyriWMchYqdS11LMdo6aUSml8GUepAS37zudGjPnSRGsd8bg06zcgZGWEb9yXOppwHpkzOdEywUophUzEZX/jc8XIkjqaEU3clzpa/LmRJXU0I5q4L3W0+HMjS+poRjRxX+qUSv3crpRo4yyHW6bDmedYpZLnTH+M8MPbH+1WK/LdblTr4lZNTg6c0Sjy9bbq3FyUFRSgSBsLX06nExaLJfZafLBZmxOYMBczy/twStev8cdvPIEnf/5X/M/WAAp90dhfclR2D8y1F+HUuTZcWvIHPP/dJ/GVb/0c//HPLdjT5QM/0UQfywGf95X+Hi88/cWYz7//Y2vMJ3ww4CArFp1D0clYcOZpuOr8Iqx//ml89yuP4tHHPo9Hn/wefvvPlWjUBQeT2oU1Lz+Db+jtT37p+/jfN/qxKucKTKypwATTGrQv+wa++W9P4vH/+F88/Y9V6Dx5Ispmj0cNALu2dB67jvxrj49+Do8++jT+94fP4JXXX8FTv+nDvu4qfOB9c1BVVIDc8TNQceqZeF/+m+ip/yf+5+WdaNCs0slBtJknoJSKHUPDnSMG28fjTqnUtDwPKJV9Wo4W+z0Yj+G2sb8nuvbI/NnPTOScTlzRWkd8XxQf53TmpHBOnnM2sOI1II/1RNPbTLE3V3yDZcS0MHZBZkQT981WLQ+meB+MLLO1v8zbSD/jvtTR4s+NLKmjGdHEfamjxZ8bWVJHM6KJ+1JHiz83sqSOxhO2ER19qaNx3ahRR0snbia0SqnYi18q/VUqu7Q83yh1/HOOxzXKmP5jVZvKsRBnlao21eOXcTOlVSq1+cyclTr+WnJSKvm4zDPxAmuwdaUU6Oe021GmC1+1+fmoYCFMF77GFxWhRBsLXy6XK3ZtRl8k/lidQOVszJlUjEtLW9C6cQWW7+rENsd4nDlnCk6tKUKh2wVL1QKcdEYNrjrHB/+OVVi/YS/WdbtQPKMG42uKD/icfMDHj8CO1Vi/fg/W9ThjPhMm6HYcFlgchSiaUIlJcytQ5LLCAf1jsgM5UzD19PNxyVXnoSC4E3s3vIk3316GN9fsR2OnH3mFZpTW5iPibcfON9/Gu2+uwdaeYoSmXI3pNZMwpzKCcsdObFr/Lt5cvhVrG4MounA6audVxz79ZdNhhnzYc+EorMbs2nLUFHtAX1PM2QyzNReFE+Ygx6YQ2Pkm1izTeb1JextvvrkOGzZsw77m/djcOQGlJdPw0VOrUJyjW8gdh5yJC3DVbIUaVxe27u2G13+gBGiyAJ4yVFZWYv7EIhSSSyxeVv03ZpO1WCyxY4mvUcmaWf9ykcBS0VJDbSrn9kxqlVJg/GQZxf2oUSq7tOmOr1Kp9TeduGNNy3nF44jL+FxLdkkNtWSWrCbuF9dyGd+W7JIaxuUyWU3cj5p0ten0d7RqeR1HrolmSnwi60JACAgBISAEhIAQGJ0ETpxe8YLMYbOBX2o/rawME8vLUVJSgvz8fLh1MYxvnOnz3ozNelMxJp51Gz7yxcX4/s8WY/FXv4of33sb7v/xI/jwHefgrGJdq7EApXOuxUX3LsZ3f6x9nnoKv/jiY3jyZ4/hljsP97lQ+3yHPt/+Nn7xxAGfj5+Ls8pcyCk7HWfechUeeOpKnFNTgHId/eCjdDYqL7wH//U/P8LixTrGAfvaw9fjmvkFmHzBbbjl0988tO+pz+O7d52LU8pqMOeMW3DNE4vxvZ8O6H7xo6fxpetPwXmTPQebH3KldBbKzrgB/3Hv5bjrvMko1o66u/p/N5z5s3DaLf+NR7850O6hvH6h83gSn/+X+3DNNTfh6e/dhEU3zsd0rdLlRP0/YNMFrinv/3fce9MifOfD0zGp6MAem85pyvvxoauuxvfuOQenVeQhJ6aQ/4SAEBACQkAICIFsIiDFr2waLclVCAgBIZAuAdELASFwQhBgcYtfgu9xOpGjC14sejkcjtinL7hv8CSV3myGzVWAvPhfMywrQ3VhAQqripFb4IbLDJgUYHHkwV04HpVV4zG+ogLVpSUorS5BfrI+FhNMFhdcBbkoqsiFy2rGQJEJAz8WByzuQpRXVmH8eB3jgJUV5SPXaYbNXYD8kopD+ypLUFnohtNig8OVH8u/8sBfYxxXVYnSPCfcNhNG/GFcVx7KC3NQ6LbFclIxkQkms0PnW4HiivGH4sbyGqefl6G0tAi5efmorMxHcb4zdntlPKIyWWDLKUdhfjEqc+2wmQ/sUXppy0Fubi6qCl06fxP0llhE+U8ICAEhIASEgBDIHgLy+p09YyWZHkUC0pQQEAJCQAgIgUwSUErBZDKBtzvwk142my22zm2QHyEgBISAEBACQkAICIGjRoANSfGLFMSEgBAQAkJACAgBISAEhIAQEAJCQAiMXgLSMyEwpglI8WtMD790XggIASEgBISAEBACQkAIjCUC0lchIASEgBAYiwSk+DUWR136LASEgBAQAkJACIxtAtJ7ISAEhIAQEAJCQAiMIQJS/BpDgy1dFQJCQAgIgcMJyDMhIASEgBAQAkJACAgBISAERj8BKX6N/jGWHgqBkQjIfiEgBISAEBACQkAICAEhIASEgBAQAqOWgBS/Dg6trAgBISAEhIAQEAJCIDUC/GuNdrsdvb296OzsFBMGMgcyOAeCwSBcLhfMZnNqB7SohIAQGAMEpItjjYAUv8baiEt/hYAQEAJCQAgIgaNOoKCgAEVFRdi+fTtWrFghJgxkDmRwDnR3d2PChAlwOBxH/VgfdQ1Kh4SAEBACY4SAFL/GyEBLN4WAEBACQkAICIFjR4CfMOGnv5RSUEpMqexioJTkq9ToYRA/Hk0meatz7M560rIQEAJCILsImKLRKMLhsGGjjibakdmRE6fFWGHFvrLPY6W/7Cstnf5GIpGMHIPpxM2ElnMr1bjpalMdX8bNJi35pjqfM6VlvrRUOaerZb+NxmbMdOYG9anGHUY77HmIOlqqcdnf0axl35RS4K2P/LSJmCP2qRvhIBwyMQcsFgtPOeBxmer5ORUtNQzMpdG41Ih25PdV5Ho0WPH1jG0ZMcaljksjOvpSk+r4MuZY0qbDKq4lM3I3YnEtl0Z09KUm1TE6Gtp0+pspLftNdkaMGnJOJmf60DfRTAzm8/lg1KijGdXRnzoa140adTSjOvpTR+O6USPoTGkZ22i+9Ge+NK4bNcakGdXRnzHT0VLPdowadTSjOvpTR+O6UaOOZlRHf+poXDdqoVAo9kbVqI7+jEnzer0pH/ujV3v4+ZCcaORm1KijGdXRn+ObqeMonbiZ0KbDKtNav99v+BjMdM6cn0ZtLOTMPiZeYMm6EBACmSXANz6pnGMDgQCo5dLouY7fNUZtKnEzrU2nv9mm5cxMdYyoTbW/qWoZT7SHX58PdWzyOBJWybHK9LziWA01jkNtN5Iz34NxLiSaSf/AarUaNupo2aZVShnuK/uo1MBHwblu1JTKjJbjQzOaL/1VhnJWSiHVnKmjMX+jRh3NqI7+1NG4btSooxnV0Z8f6U9VSx2Nt+iwLSNGHU20I583yYmWKiulUjtfMSbNyLjGfamjxZ8bWVJHM6KJ+1JHiz83sqSOZkQT96WOFn9uZEkdzYgm7kudUqmPr1KijbMcbnk8OfOcDPkRAkLghCLAT4ANd44YbB81SilwOdj+4bbxPKBUZrQEn2rOoh35mo7jzvHNNlacE6nmnI3a+BhxyTEzYtnY36Oas4Ga0NGIe6zHiNeAnPuJpreZwDdmRk0LY0UKozr6Z1JLyMzBqDHndLTUG41Jf+poXDdq1NGM6uhPHY3rRo06mlEd/ck4VS11NLZj1KijGdXRnzoa140adTSemFPVGtXRnzFp6cTNhFYpFStesw9GjH1VKru0PBaUUimfn5VKTZtO3LGqTeVYiLNKVcs5nW1apVI7BtNlpdTxics8Ey+wZF0ICIHMElAq9WOfmfPNnZFrDfpSQ20q5+d0tUql1l/GVUrFin3sgxHLVi3HiLkP1tfhtlGjVOqs0ombqjb+2sTch+vbYPsypWWuqfZ3rGo5VoON4XDb4qwypWX84fIbbB81nBvJ5MxrZfomminxiawLASEgBISAEBACQkAICAEhMKYJSOeFgBAQAkJACIw6AlL8GnVDKh0SAkJACAgBISAE0icgLQgBISAEhIAQEAJCQAiMFgJS/BotIyn9EAJCQAgcCwLSphAQAllDQJksMNuccLk98DgdcNnMMCmVNflLomOHAP84Cv9IBJf8gvix03PpqRAQAkJACGSKgClTgSWuEMgmApKrEBACQkAICIETnYDJkQN3UTUm1k7GtPEVmFjghN0ixa8TfdzGYn78K199fX3gUopfY3EGSJ+FgBAQAsefgJHi1/HPTiIKASEgBISAEBACQmCUEDDZ3HDml6GqejwmTJhwyKpKUVXogtNigimNviplhslsg81uh91mgc2swH9pNClSIXBMCPh8PrS0tGDr1q2oq6tDW1tbrBB2TIJJo0JACKRKQHRCYFQRMI2q3khnhIAQEAJCQAgIASFwghJQZissdg88+UUoKStHVWUlqkqLUZKntzn1PiWlqhN06CSto0wgEAigs7MTO3fuxI4dO7B3795YAYyfBuPtkCfWp8GOcuelOSEgBISAEMgIASl+ZQS7BBUCQkAICAEhIATGGoGwrxt9HY3Y2dCKtm4vEA4CXU1o278fO5t70BcKI3yiQpG8hMAxIMDbHltbW7FlyxasXr0a27dvR3d3N1gAOwbhpEkhIASEgBAYwwSk+DWGB1+6LgSEgBAQAsYIiLcQSItANIKILngFgmGEwhHdVBSIhMA3+oFQFJGoHY78YhRNmIBx2g67NXJCFaqrCpHvtMBm0lJlBuy5yCsuP3j75LjKYpTlO2A100H7xB8mG8zOPBRWVaMysd3Y7ZYeOC1OuPIOxS0vzkeuXcFsssDmLkBe2QRUj5+AQ9vtcCT4D+Rjx3rYAAAQAElEQVQ5TudRjJJ8J+xQMMECm+uQdsBn4FbP8hK2D90+5GcME+Cnu2ic/z6fD52dndizZw82btwYux2ysbER3M4vxR/DmKTrQkAICAEhcJQIHHF1dJRalWaEgBAYzQSkb0JACAgBIXDUCfCSzAZ7TgHyqypRXlWOstIiFBXkI79QF5XKSlBZrp97bLpYZYYy22DVvgUlxaisKEax9stzu+ByWGAyxZNTesUMs90FZ14hikqKUFxUgPz8fOSxzeLiWEErx+GA0+WGq6AYhRUVKCktQGGeHU6HB56cEhSVVqC4sAB5HiccVgus9hx4CnR7Om6hjluQXxDLsbRC51fgQa7NAotVt5lTiMID2sKCPOTlDZjH6YDdAl0g0+nJQwhoAiyC+f3+2K2PvBWSnwDbtWsX9u/fj66uLnCfFME0KHkIASEgBIRAygRMKSvHvFAACAEhIASEgBAQAkLgWBDgp8L6Y7dINuzcge17WtDaFYbZ5EGRxw2Pww2zxY2Csny4chWCgRY01+/A7l0N2Nvaj0CIeubFyzwHXLo4VVxZgNxQF/oad6Nu63Zs270frV4TLJ4iXegCVF8nWnc2od0fRDTHhcKqMhSXTkBpQQEKrAH0t+5CW2s7OoNOOIvLUZBrg0fHbd21Azu378KOve3oCLhhd+WiotijYxYjN9eDQlswpt27c0vs1jbe3ra7sRXtXuBgmpAfIXCIAItcvPWxvr4eK1euxKZNm9DU1BT7hCT3HfKUNSEgBITA8SQgsbKdgCnbOyD5CwEhIASEgBAQAkJg9BGIIBIO6sKWH/5gCOFIFEqZYDGbYLLZYHa6kG+zwhUKIdLdh16fD/2BEIK6ohSNYuDHpACHLlY5HMizWwc+sRX7sv1SlBXmwuNywGS2wG2zwIYg/P1d6GhqR09fFBF7PnLznfBYfEBvKzp1jJ6AQtTigNNjg0O3abXkIK+oVBfJinSRLAcuixV2bVaHDVaLJXb7pdVi1gU6XWDTBbPSkmJ4bFGYwf4A8TQHkpX/hcAhAixy8UvxvV5v7NZHfjcYPx12yEPWMkZAAgsBISAEspSAiS8k4XAYRo06mlEd/amjcd2oUUczqqM/dTSuGzXqaEZ19KeO84PrRo1amlEd/amjcd2oUUczqqM/+5qqljoa2zFq1NGM6uhPHY3rRo06mlEd/amj8SKPz40YdTQjmrgvdbR04mZCy7mVatxMauPcjSw5PszZiCbum46WfKmPt2VkmY6WMWlG4sV9qaPFnxtZUkczoon7Ukdjv+Pbkl1Sl874Up9q3Exp2d9Uc84GLfvGPI+L6YKSiYUvXdyy6YJXtD+AQDiqS0pHRFcK0H427e+GCSaTLko53PDk5iDXaYYpEkBffz+CwQgi0TAiIR9627vR2xtB0OSG02WCDV5EejvR5wvDHzFDWWywO0ywmPQ6v6PMkwNPjgsevQ0+ry5U+NEfCuu2/AgGAvCHFRx5JSgqq0JlRTlKC/OQ67LrIpmCSSFrfyTxY0dAKQWLxQKXyxW7VTYnJwd2ux1KKcNBeVwme16O+0UPVI9T0VLDJLmMt5fskppMatnvZHON+2U6Z8aP55LskhpyTrW/1LGNZOPF/ahjXNGGR6w7kFGqrOJa8o6zT3YZ13KZrCbuR026ObONeHvJLqlh3HT6O1q17BfZJJqJYPllkkaNOppRHf2po3HdqFFHM6qjPydHNmqZN/M3auwrzaiO/oxJ47pRY8xs1DJvo32lP3U0rhs16mhGdfQP6d/2p6qljsZ2jBp1NKM6+lNH47pRo45mVEd/6mhcN2rU0eK/fTaip45mRBP35fimcxylGpe6dOKmqk2nv9ms5ffYxMc82eUJ1F9d6PAlZWMhZ/Yx8QLrhFsPB4HuZrTtrTt4+yFvQdyyfQe2NHWitS9gLOVAL0KdDdhbtx3btxy6pXHLzr3Y0diBzvYmtLS1InYbpi6usXGzLpzllk1AaWkZynKssJqNFzPYjtjoJqCUAgteNTU1OPnkkzFjxgxUVFTAarXCdOgL7UaEwDc+qZxj458y4yfPkj0vx/3i2nTiZqM2HVaZ0HLypMqZ2lRypka0yV0zpMOKx6BwPvac0xmj46XlexrOhUTTryGm2IsJX1CMmBbGXoCMaOK+mdIqpWK/NYrnYWSpVPZp0+GsVPb1V6nUc06HVaa0ZrP+rb2+CDQyj+O+mcp5dMa1DnkOTbe/Sqkh246P5WDLdONSP1i7I22jjjaS32D7qaMNtm+kbdTRRvIbbD91tMH2jbSNOqVSHyOlRDsSY+7PFs48J+N4/YQjiIbC8EWjCOrXAVgssCjAdGT8SBTwB8DbJntNCmGnDWbtaA77EQz4Y18i7ud+3VYoYtb7XMgtLUBurhm2SC/6exnDDXNuEXKcFjhNIUSDfvi8EQSjdsDugdUUBnR7fCMZs0AQgWBY/2ZfL/u70d3WiL17d2NPYwuau/yIQOfKfHXhS0FBfoQACSilYrfSlpWVYdq0aZg+fTr4F0ILCgpinwDjJ8GUMj5fqON5xIiZ9fWVUkofVhbDr8GZ1JJjqv0VrTWpseb4jiVWnE+p9jdT2vgYcWnkuKdvpnLO5rjpcE5HS2Ycs+GM14+cv4mmt5lgs9kMmxbGil/ZpiXkVHNOR0teqcbNCm3CHGK+tFT6S8aZ0DImLZWcqaOlo+WBa1TPmDSjOvpTR0snbia0SqnYxQn7YMTYV6XS0xqJF/eNx40/N7LksaCUMnxuZoxMxU0n52zVknUqx0K8v6lq04mbKa1SqR2D6bJS6vjEZZ6JF1iDrSuTBWarAy6HDbwVESxXWeyw2e1w2S0w61zVYMIjt0VCCAd86PWH4IMZZqcLbo8n9h1eTrsZus41oIhGdPHLC2+/Fx2+IHwON2y5OSjI8SCH/trcbjec+jXcrvc5cvNQUJKjcwkj0tuOzo5e9AQtCLsKkZeXgxyHCeaIbq+7H/0BM8K2PHhyPcjN88Cj24qZ0wG3zQqrzQWrxQxr1KeLaD3o7u1HnzcYyzsUDMIfiiCii3cDicr/Y5GAUurgewl+0qukpATjx4/H1KlTUVtbCz6362PDxAIvjP8opWC1WsHXRSNm1sUvRuObKyM6+lJDbSpx09UqlVp/GVcpBS7ZByNGjVLZp+UYMXcjfaUvNUql3t904mZCm86xkI6WnDPR32yOS96co0Ys3t+UtXqQ2IaRmPSlRktTPudQm0zOg712mCgWEwJCQAgIASEgBISAEDi2BEyOHLgLKjCxsghFuU7AbAHyylBUWoKJpR64rWZdykoih7AfYV8X2lt7dBHKBmt+JaonTkbthApUF7kOFNbYTlT/p4tP7W1o3dmCdr8VpvwKVNZOw+Sp02KfsJkyaRLGFRejvKoExRNLUWQPItLZieZd+9HSvBv7OzvQEbDBXVKDouJC5Fm98Lbtjf3lx/j26okDbfETO9PGV6C2JBf5JbWoGHdo++QJlagutMHe34rejg4094QQ5CfTdIbyGLsEWCQq1vOPc2fevHmYpOcjC2Fms3nsQpGeZxUBSVYICIHsIWDKnlQlUyEgBISAEBACQkAIZC+BaNAHf287WpsbsG/vHuzavRu79ur1/R1o7fYiEPaiv7MVbbt2Y++uZuxv70N/MIyIrxudrU3YtWcfdrX2ossbQDQcgL+7Fa37G7Fbt9HQ1ITGxgY07NuD3bt3YVdTKxq6fbrAFEIkpOP2daBj3z40HfBt0v605v370d6j29QFqS7qdzdhf0s3uvqDCAT70d/dgram3WhoaERrRw/6/BGEAl69vfXg9obGJjQdaK+pvRMtPXp/Twu62hO267YbG/Zhd0sH2np9CIWjkA9+Ze9cPiJzw0/5ia6ioiJMmTIl9kmvyspK5OXlxb7YnoUvpZThNkUgBISAEBACQmA4AlL8Go6O7BMCQkAICAEhIASEQFIERnaKBL3w97SiuakR+3Qh6qA1t6G5qx++sA/eng507mtE4z5dXOrywsvbA/296OloxT5dZNrX2YdufwjRSBhhbxe62poPbyveri4yNfcGENRFJiCkC2D96N3fjNb4/gPLRl20au3pRmd7WyxuE+N29sOrdZFoGEEdo6d1H5oa96Gloxu9gSjCR2w/2A+2qeM2dfejr7sZHVp32D7m39EXy39kWuIxmgk4HA7wE1+8vXHcuHHIz8+P3QIzmvssfRMCQkAICIHMEjBlNrxEFwJCQAgIgVFFQDojBISAEBACQmAEArzdkd83x+Vg38syglx2CwEhIASEgBAwTECKX4aRiUAIjExAPISAEBACQkAICAEhIAQGJ6CUin3ZvVJyeyPkRwgIASEgBI4LgWNZ/DouHZAgQkAICAEhIASEgBAQAkJACAgBISAEhEBGCUhwIXBCE5Di1wk9PJKcEBACQkAICAEhIASEgBAQAtlDQDIVAkJACAiBE5GAFL9OxFGRnISAEBACQkAICAEhkM0EJHchIASEgBAQAkJACJxABKT4dQINhqQiBISAEBACo4uA9EYICAEhIASEgBAQAkJACAiBzBOQ4lfmx0AyEAKjnYD0TwgIASEgBISAEBACQkAICAEhIASEQMYISPHruKGXQEJACAgBISAEhIAQEAJCQAgIASEgBITA6CcgPTzRCJii0SjC4bBho44m2pHZkRMHPptYMV/mnUrO6WgZk5ZKXOpo2aiNRCIZOQbTiZsJLedWqnGzVZvqfGZ/U9GSb6rHUTpaxqSlkjN1tExp2W+jsZlvqmNELS3VuJnSsr+p5pwNWvaNbDkXQqEQxISBzIHMzQEej+meN+LHM4/pZC2duJnWptPfYbVDvM/MVH+ZK+cGl8mOa9yPOVPHZXxbskvqGFe0I793JqN0WZF3smMT90snbqa16fR3tGrZL86jRDNxsH0+H4waB1i0yXFLlxX1RseH/hwfGteNGnXpxBVtcnMjXc7UGx1b+lNH47pRo45mVEd/6mhcN2rU0Yzq6E8djetGjTqaUR39qaNx3ajxTROPI7/fb/j8zJi0VLXpxE1Vm05/x6rW6Jyif5wV142aaIc/r8f59Pf3o7e3V0wYHDYHZE4c32OCr39848Ol0XNdMBiEaH1JXXscDVaBQCCpWInjGI+bipYavhlOdW5QyzYS80lmnRrRJjevhFVynDjvhNXQrPheiMdcopn0D6xWq2FTSiFTWqWU4XzZR6UUlBo7Wo4PjX03akqNLVZKpd5fMlYqtXmVjlap1I9BxqUZnRf0p47GdaNGHc2ojv7U0bhu1KijWSwWw+cO6miZ0CqlkIm4mepvNsZVKvUxUio9rdHjgP5krJQyfBwcJe2ojqtMJoRgQo85F52WQm1FYhZh0CkMjvtx0GUpQL/JiUg0CnMKr/tmszn2fiGV199MaqF/Us1ZS1O63mB/RZvc++hsZMX5lOr4Zkob58wlr12MWKZyznTcdFhlSktmI40tr3k5fxNNbzPBZrMZNi2MFb8yi2v+DAAACctJREFUoSXkVONmSkteqeY8lrQcn1T7mykt86WlM748eI3q0+kv86WlEpc6Wia0SqnYm2ejrJivUsrweY5xjr42ufMtx1ep459zOnHHopbzI5VjIV1W6cTNlFap1I7fOKt0OB8PrVImBCMKXrMHfdYC9NgKxYSBzIHjPgcK9PGXD79yIByJxgo6fC03Yjzn8M0S31wZ0dGXGmpTOeekq1UqtXMs4yqlUmKVrVqOEXPnmBkxapRKnVU6cTOhTedYSEdLzpnobzbHJW8jc5m+o72/vN7lPEo0U+ITWRcCx42ABBICQkAICAEhMIoI8JbfUCgIUyQAUzQ8inomXREC2UNA6VTNkSAQDiCoj8eoLoDpTfIQAkJACAiBTBM4AeJL8esEGARJQQgIASEgBISAEMhuAvzOr6DfB0vIC3NUv/nO7u5I9kIgOwlEo7BG/ECgH75+LyKRcHb2Q7IetQSkY0JACGSOgBS/MsdeIgsBISAEhIAQEAKjhIDNaoHLboMtEoBZm0J0lPRMuiEEjjqBY9RgFKZoBJawDzaEYbdZoZQ6RrGkWSEgBISAEMg2AlL8yrYRk3yFgBAQAkJACAiBE45AZWUlZs2cAbcVMIf94Ke/hi+AnXBdkISEQFYTYOGLhWeTPv5KCvMwa9YseDyerO6TJC8EhIAQEAJHj4AUv44eS2lJCAgBISAEjBIQfyEwSgi43W4UFuQjEg7C5O+BI9ANUyQIKYCNkgGWbpzQBBQisIZ9cAY6EfX1wWYxo7CwEPzi+RM6cUlOCAgBISAEjhsB03GLJIGEgBAYkoDsEAJCQAgIgewmwDfZLpcLOR4PHAjB4m2HNdQPsxTAsntgJfsTnEAUKnarYwDWYA+s/i647RawGO1wODDYX/s6wTsk6QkBISAEhMAxInAiFb+OURelWSEgBISAEBACQkAIHHsCfMO9YMEClJUWo6+jBc7+/XAGu2GOyifAjj19iTAWCfBWR37BvTvQDlNfKwL+fsyaNROTJk0aizikz0Ig2whIvkLguBKQ4tdxxS3BhIAQEAJCQAgIgdFKgJ8yYQGsoqICE8aPBz/1ZfZ1wuVvhzPYCXu4D5ZoAKZoWG6HHK2TQPp1DAlE9XET0cdPCNaID45QD1yBTjj9bYC3C8V5OZg3dy5KS0tht9uPYR5Hu2lpTwgIASEgBI4HASl+HQ/KEkMICAEhIASEgBAYMwSKioowcWIN8vNyke8wo8Dsh8PfAZsuhFmDvbCG+7V5Y2/g+SZezAerLmYIB5/MieHmQVjzCevjJtQHa6AHNm87POFuFNkiyHPZUFVViZkzZ8ZueRwzJxvpqBAQAkJACCRNQIpfSaMSRyEgBISAEBACx5aAtD56CPD7v045ZQFOPnk+JlRXIerrRbirGdaeJnj6m5DvbUShr0FMGMgcSHoONCLP2wRXXxNM+jgKdDbHvt9rxozpOP300+VWx9Fz+pSeCAEhIASOCQEpfh0TrNKoEBACaRAQqRAQAkIg6wnEb4HMz88Hb4OcO3sW5s+djZNmTcfc6VMwe/pkzJ466T02Y1INpk0cj1lTat+zbzD/xG2Z1E6tGZdyztmmZb41lWWYOXliSmNEfarjO6a10yZhzrTJmDdzKubPnomTT5qLKZMnoaiwEHl5eXKrY9afNaUDQkAICIFjS8AUjUYRDocNG3U00Y7Mjpw4jMZYDbSbrpb6VOIy30xoGZOWSs7U0bJRG4lEMnIMphM3E1rOy1TjinbgnDLS8UG+2XocjdS3wfazr7TB9o20jToamY3ke+R+6tKZk9SnGjdT2nT6m81aFsFycnIwZcoU8BMqU6dMxqRJtaidOBETB7EJEyZg/Pjxg+4bzD9xWya1jF1TU2M4b+rY35oUtNRkQjtu3LhYQZO5J/JPZj1TOY+WuLW1EzF50iRMmzoldotjdXU1bDYbeF5LPM/yebrnDbaR2GYy6zwvpxo309p0+pspLZklMy6JPsyVY8Rl4vZk1qmhpRNXtCNfj5IRx4jLZMYl0YfjQy2XiduTWWc8arlMxj/Rh5r0tcbfD8bjptPf0aplvzgmiWbioPl8Phg1ghZtctwyxYrjQzM6tvSnjnlz3aiJNrl5Qa7psqKe7Rg16tIZX+qNxqQ/dTSuGzXqaEZ19KeOxnWjRh3NqI7+1NG4btRCoRAyNUaM6/f7Db8uxHMW7cjngDgro/OC/nGtcD4+nMncqAWDwZSP3/j4Go1J/0xrU52TvEBNRUvOovUlda4WVslx4nEkrDLMKon3pfExCgQCSc1/jmvcqOGb4VTOOXEtl/H2kl1Sw7hcJquJ+1Ej2uTmpbBKjhPn1mhnxfdgPG4STf9C0gSr1WrYlFLQYsM6xlJKQSkl2iS4K5U6K44PjcyNmlKpx1VKtMny5vgolfqxQH2ysRL9qFMqtbjU0iwWi+FjmDqaaEc+55KTUgrCKjlW5JUqK6VS56yUaBPPLUOtc3yUyhyrofIabns85+F8htpnNptTvs5JJ2462nRyzmZtKucN9hf6J1WtUmrEc/tgc4txlRLtYGyO3DYWWekpmfK8Eu3I1xqcY5xXwio7WHGsOGZGjOf0VMf3aGjTyVm0752XvCbieCaa3maKfVyYHxk2YloYK34Z0cR9qeUAxZ8bWWarlnkb6Wfclzpa/LmRJXU0I5q4L3W0+HMjS+poRjRxX86LsaRlX2k8MccZJLtMhxVj0lKJSx0t2TwT/aijJW5Ldp06pVTK5yulskvL8VXq+OecTtxs1XJuJTsPE/3YX2pTOY6oVSq18aU2nbiZ0iqlYgXzRIYjrMeOd/ZXqbGj5QW0Uqn1Nx1tNnNmv5OZS4k+2dzfVM85fAMgWlvsvJI4F45c59wgq1TmFTXUpsI5Xa1S6Z03GP9IFiM9p0YpFSu6jeR75P5MajlGjH9kTiM9p0ap1PubTtyxpOXxM5b6y3nF/rLfI83BI/fHtVweuW+k59QwLpcj+R65n5oTXcvrXeaYaKbEJ7IuBISAEBACJxoByUcICAEhIASEgBAQAkJACAgBISAE0iEgxa906In2+BGQSEJACAgBISAEhIAQEAJCQAgIASEgBITA6CdwDHooxa9jAFWaFAJCQAgIASEgBISAEBACQkAICAEhkA4B0QoBIXD0CEjx6+ixlJaEgBAQAkJACAgBISAEhIAQOLoEpDUhIASEgBAQAmkTkOJX2gilASEgBISAEBACQkAIHGsC0r4QEAJCQAgIASEgBIRAqgSk+JUqOdEJASEgBITA8ScgEYWAEBACQkAICAEhIASEgBAQAgYJSPHLIDBxFwInAgHJQQgIASEgBISAEBACQkAICAEhIASEgBBIjsD/BwAA///agEX/AAAABklEQVQDAIa5PvRPympuAAAAAElFTkSuQmCC"/>
          <p:cNvSpPr>
            <a:spLocks noChangeAspect="1" noChangeArrowheads="1"/>
          </p:cNvSpPr>
          <p:nvPr/>
        </p:nvSpPr>
        <p:spPr bwMode="auto">
          <a:xfrm>
            <a:off x="130175" y="-1676400"/>
            <a:ext cx="5943600" cy="3619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" name="AutoShape 10" descr="data:image/png;base64,iVBORw0KGgoAAAANSUhEUgAABL8AAALjCAYAAADz4KchAAAQAElEQVR4AexdB2AcxdX+5vrp1Hsvltx7wWCKbWx6aCGAaYE/CSSkkUYqECAkJCEhBAgdkhC66R1TDLj3KldZvXedrvf/vZPPnG2V25NtWfKs93lmZ9837803O7O7b3dPqrq6+kBLS6tiaW5uCbBIbOuA3DFPLMeaq6am5gDLsbbLbWWRdo/uscF9y9LS0jLgMdhyyBjn/mE5tDySbcaxRKJ7qA7jWA4tj2SbcSyR6B6qwziWlkFxNRielWO5b5uamqKaZ7mtzc3NdFwotyuxA4/blv3jaTBcNdH83NjYdML1L3MW4i/SlDF8PHMaKSakx5jBYLmfuI5QfZGmjBtM/zI+GruMkdjIxvBguGKOZf8efZ4H00eDwcr+jaxveT4cDM9Dh20OnODjl64PI+vjoeujluA9LNvn40yJMEb2b2tEfcxc8XzHqRKOWZcxQ4VV0r8hP9lXFlVXVxcSExMUSUJCAmJijEGR2IG5i5Yr5nYwWI1GDRauR6kMxu6RwPIxFq3PwwsbExxHCQnxisYgc6PVaqBWq5FA45G3lUhMTAyMRiNhldsdKqzJFEM+G6Ly+SvswOP1UB6HCqvTaaFSqQfRXiNho22vxB56HPS23XNsGBEfr5xnvV5H41dF2DjFY38wdk0mE40j9ln52B8s1mAw0jEZnd2hwMbG9nCVEMX8bDDoafwKxMXFKu7fHruGqLiS2ISI+R4MVwaDAUIAsbFD07/x8fHobU7qryzU3uGFjaX5yhDVPMl9w/0UH9/XHNv3sWI0GgAEqH9N6I/T3vYNxi7PF9H63IPVR8XViYY10vVvIBCAia4re+vD/spONK5C7Y2LUz6O4uj8x+fCuGOM5fvQQMAfvL/qry9728e+9visfG4/0bA8t0bL1WCwPG65f400T/fWh4eWxdFxqNPpwPdVLCqPxw2tVqtIGKimm26NRqMIx3ZONCy3mbli4bxSYRyLUhzrq1QquvhWKe4jxrJNFs4rFcaxKMWxPh9TjOXjhLeVyPDEqukGWB1VH/X0r4gKq9kfGFXCb0h3qLB8XLCE/FCSMo5FCSakyziW0LaSlHEsSjAhXe5fvrkKbStJ2SaLEkxINzSOQttK0hMXq/xcyP0LWpTwG9L9imfldnn8Rn9sRD9f9dhVRT1fqdXHHqum6xx1lHZVdP4FLaE+U5J+1b/Krs3YhmJs2PXfcMay79x+JcIYNfUxp0pwrKtWq6h3QcdzNGNQEzzvR2OXMWryWauNzq6KjsvhhVVHfR2roesctVpFfaR8HKmJY9DCqTZsjESW5/5VRWW3p38Hg43uerLHrpoemEd3XDFPXEdk/HzVH4wZCizb5OAmp8faZxWNQW53NHaHEqvVRndssM/RYLU07qLFcr8GKLjJKdejTDRRzzla4qjH56+OcS21IzIZvN1ojivtfp+jwTKG28upNuJ29nDDmGix3K+ghdNI7arVqmC/qmj8qQgrV8mAZEAyIBmQDJywDMiGSwYkA5IByYBkQDIgGZAMSAYkAyObARn8Gtn9K1snGYiUAaknGZAMSAYkA5IByYBkQDIgGZAMSAYkA5KBEcmADH4d1K1yQzIgGZAMSAYkA5IByYBkQDIgGZAMSAYkA5KBkc+AbOGJxIAMfp1IvS3bKhmQDEgGJAOSAcmAZEAyIBmQDEgGwhmQecmAZEAycAIwIINfJ0AnyyZKBiQDkgHJgGRAMiAZkAz0z4DcKxmQDEgGJAOSAcnAyGVA5ff74Xa7FQvjWCR2YO6YJxbJleTq0GOAjwsWj8czJGNwMHaHAst/vSVau8MN6/P5MBQ+D8bukcAeOkYi2Q7ZjUT3UJ0jgY3mmAzZjRYb7bzBdgfA9jkXDRY7FMczt3Uo7DJX0dqV2IGvFULjOMSV1+vt87gN6R6aDhbLtwbRjl8+NobK52jtcnuHIzbaPoq2vcwRY6OxO5TYaI9J9nm4YXnscx+x74fOCwNtMzba9jJ2MHZPJCz3TbTtDWGZ74H689D9ISynh+4baJsxg/WZ6xjIzqH7GcN2B9PekYrla0DmJlxOuOBXNJ3LBxmTNxgs47kepcI4FqU41mccC+eVCuNYlOJYn3EsnFcqzHG0WMaxKLXJ+oxj4bxSYRyLUhzrM46F80olxFU0F1hsk0WpTdZnHAvnlQrjWJTiWJ9xLJxXKoxjiRz31c0X41iGAssXWENhd6jay3YHczwPNyz3b7Q+n0hYnuuiba/EfjWXDTSXSK4kV30dI8P52OAbw77a1Vc5Y3jO4bQvnb7KQ1wNNyzfHEbr83DDcjuj9VliI58nh4orHoOyfyPrp6Hqo2Nll+8r+FgIF5VarYbRaFQsjGMZbliNRqO4rdxGbutgsIznepQK41iU4lifcSycVyqMUw/BscEcs22l/rI+41g4r1QYx6IUx/qMY+G8UmEci1Ic64e4MhgMio9ptsnC9SgVxrEoxbE+41g4r1QYxzKY9g4nLPevSqVCtD5LbGTntcHwfCSwer1e8fg9EnajOa5OVLvR9JFWqwWPwWiwIZ6HG1YIgWh9FkJiIzkn8nElRHRcSWxk5wTuhxBXOp1O8fwcwkYzFkLYwdiV2IH7mXkGLdFyRVCcKFhuZ7TtHSrsYPp3qHw+ruxGGBcK+cx887ypRI4ElusYyCbfN/LxGy4qIQR4h1IRQkAIiY2ENyEkV5HwxDpCnJhc8U0St1+JCDF4rgZjdyiwoEUJRyFdIQQhEfVcx+BQXUpSIQRDh8SuECIqu9yvQpw4WCHEoM9lzJmS44J1hRDghfNKRQgR9Dlau0KIYGDmWNsFLdH6TNCofR4sVilPrC+EYLNRj0EGcz1KhfkdKqwQIur2CjE4LLc7Gq6EEFEdV2wPtCi1yfqMFUJEZVcIMaixD1rYPvuhRIQQhETUPjN4ONllX6P1+UhglfRNSDdkN7StJA1hOVWCY13GDCVXbJ/9UCKMGcjnvupjrBAiqrHAWNDCaV/191XOGIIec7tCCDYblV0hosceifYKIRSfk46EXa6jr37sq5wxoIXTvnT6KmcMQYPnhr50+io/Eliuo6/6+ypnDPvMaV86fZUzhrFCiAH7V4ieYxBhiyosL7OSAcmAZEAyIBmQDEgGJAOSAcmAZEAyIBmQDEgGJAOSgRHFgAx+jajulI2RDEgGJAOSAcmAZODIMSBrkgxIBiQDkgHJgGRAMiAZGAkMyODXSOhF2QbJgGRAMnA0GZB1SwYkA5IByYBkQDIgGZAMSAYkA5KBYcyADH4N486Trh9bBqQ1yYBkQDIgGZAMSAYkA5IByYBkQDIgGZAMSAaGHwNKg1/Dr4XSY8mAZEAyIBmQDEgGJAOSAcmAZEAyIBmQDEgGlDIg9SUDI4YBGfwaMV0pGyIZkAxIBiQDkgHJgGRAMiAZkAwceQZkjZIByYBkQDIw3BmQwa/h3oPSf8mAZEAyIBmQDEgGJAPHggFpQzIgGZAMSAYkA5IBycAwZUAGv4Zpx0m3JQOSAcmAZGBoGJBWJQOSAcmAZEAyIBmQDEgGJAOSgeHFgAx+Da/+kt5KBo4XBqQfkgHJgGRAMiAZkAxIBiQDkgHJgGRAMiAZGBYMyODXoLpJgiUDkgHJgGRAMiAZkAxIBiQDkgHJgGRAMiAZGPkMyBYOZwZk8Gs49570XTIgGZAMSAYkA5IByYBkQDIgGZAMHEsGpC3JgGRAMjAMGVB5vV7YbDZFYrVa4XQ6gxIN1uVyDSsstzFan0NYxnNeqTCORSmO9blvWTivVNgmi1Ic6zOOhfNKhY+rwWL5+IzW7lBguc1K/WV9j8eDaPuXbbJwPUqFcSxKcazPOBbOKxXGDfbYUGqT9YfKLvev3+9XNDezvyyD8dnhcCBangeDHYzPQ4212+2K+ynUv9FgQ+0dbli3241ofR4slseFUmGe2a5SHOszjsdvNO3lccR4rkepMHYoxu9Q242WZ+YqGiz3TyAQALc72j6Kxi7bi9ZnxrLf0dodbtjQ+I2mvdxW7l+uI5r+ZXw0doe6j9h+tO0dTlgeQ3zPPhT9y+f+aI+NwWCH2zHJHEXrc6h/OVV6PA/G7lBjoxmDIZ+jxfIxeayxPG55/EbSv3yfzLrhEgx+8Q2/EuEDiQ2ycSU41mUs41h4W4kMFZZ9ZH9ZOK9UGMeiFMf6jGPhvFLhDmdRimN9tsnCeaXCOBalONZnHAvnlQrjWPg4GU5YHkvR+Mx96/P5gjfd0bQ3WrvMscRaEQnng+GKTyjcv3xiisRWuM5g7A4Vlk+e0R5XwxHLF3UcHIlm7B9n7Y1oLAy1z9GMo5DP0WBD/RsNdjB2Gcu2oz2uJDayuZ3nKh6/0fav5DkyngdzPHPfcD9FMxYYx8Evth9+bo0kPxi7EhvZccH9MBiuQv3L1ztclxIJ2eVUCY51GcO2OeVtJcKYwWB5zuE6lNhkXcYMNyz3Kwc7OOU2KJHh2N6h9Hkwx2S0WO5Xnp8ZP1Df8r0UHwvhotLpdEhKSlIsJpMJsbGxinFsa7hi2W/2X6kwjkUpjvUZx8J5pcJ9y6IUx/psk4XzSoVxLEpxrM/HlMRGNh71ej20Wi0SExMVj8MjwXPiIOyOPGzvfRbiOZr2cv9qNBokJCRE1b8xMTFRHxsS23t/8hwVLnFxcYiWK4PBALVajWiOjcHYHc7YaMZCqL3HGms0GoP9e6zthto7FMcVtzlau8MNy+NepVIhPj5e8fzMfRRte9mexEY2PzNX3E/RHJOM4/7lvgqf8yPJh+xGM/YlNrK+5X4YDFfcv0KIqO5j2S6PwWj790TCMkfRtncwWL6P5GAHp3ysKJHB2B1qLB+bStrKuiGfhxOW762EEIikf/leio+FcKG5XQUOkCgVviljUYpjfcaxcF6pMI5FKY71GcfCeaXCOA40KMWxPmNZOK9UGMeiFMf61Llg4bxSYZssinAUSGV9xrFwXqkwjkUpjvUZx8J5pcI4FqU41mccC+eVCuNYojm2uG9ZlNpkfbbJEo1dxrFwPUqFcSxKcazPOA4WcF6pDEcst1UIccznZz4mmC+lHLP+iYZlnli43dx+JRLq32iwbJNluGG5zdH6zFgl/IZ0maehwLJNIUTwAUXIl0hT5ojxkeqH6w0llrkO9yXSPPs8WCzXEam9kB5j2C6nobJIU+4fIaLv32jtMo4lGp8Zx35LrG7A8yrzxDdLzFmkx0RIj/llfGhbSTrUWLavxF/WZQy3l1PeViKMGQos9+tg+pfx7LuStrIuY4aivUNll3kaivay3cH071D4PFR9dETsarUDzql8/IfLYOyG+pf7KbzO3vJ8n8zHQriowjdkXjIgGZAMSAYkA5IByYBkQDIgGZAMSAYkA5KByBiQWpIBycDwYEAGv4ZHP0kvJQOSAcmAZEAyIBmQDEgGJAPHKwPSL8mAZEAyIBmQDBzXDMjg13HdPdI5yYBkQDIgGZAMSAaGDwPSU8mAZEAyIBmQDEgGJAOSgeORARn8UD8TrgAAEABJREFUOh57RfokGZAMSAaGMwPSd8mAZEAyIBmQDEgGJAOSAcmAZEAycBwxIINfx1FnSFdGFgOyNZIByYBkQDIgGZAMSAYkA5IByYBkQDIgGZAMDD0DRzv4NfQtlB5IBiQDkgHJgGRAMiAZkAxIBiQDkgHJgGRAMnC0GZD1SwaOWwZk8Ou47RrpmGRAMiAZkAxIBiQDkgHJgGRAMjD8GJAeSwYkA5IBycDxxoAMfh1vPSL9kQxIBiQDkgHJgGRAMjASGJBtkAxIBiQDkgHJgGRAMnCcMCCDX8dJR0g3JAOSAcmAZGBkMiBbJRmQDEgGJAOSgeHAgNfrhdVqRUVFBXbt3o29Zfuwr7yCtitRWXm4VFdXo66uDpz2tr+/MsYMBba2thYtLS3gtD//ets3WJ/r6+uj5kpiDz/+eusj7tfB9O/R4rmiopLGUjn2lJVh165dqKqqgt1uh8/nGw5Tw4jxUQa/RkxXyoZIBo5rBqRzkgHJgGRAMiAZkAxIBiQDxyEDgUAAbrcbFosFra2tKN2xA+s3bsamraXYUroLW3fuxradew6THXv2YU95FUp3lx22rzf98LKhwu7eV4mqukbs3Fs+bHweKq6Gyi4fT9EeV7vKKlBd3wROw4+3SPKDsTsQduuO3diyfRc20phaR2Nrx85daG/vCI45l8t1HM4KI9MlGfw6pv0qjUkGJAOSAcmAZEAyIBmQDEgGJAOSgeOHAX7ja9u2bVi/fgPKKyrhVemhSciAJzYDtphMmA1Z6AhKNqVSOgySA8lBpMcA62XBbMwKjiVvbCa0NLbcATX2lpVh3br12LlzJzgAffzMCCPXE5Xf7w9G+jnar0QYx6IEE9JlHEtoW0nKOBYlmJAu41hC20pSxrEowYR0GccHdGhbScpYFiWYkC7jWELbSlL2dyiwbJNFia8hXcaxhLaVpIxjUYIJ6TKOJbStJGUci8fjUTwOGceixF5Il3Esg7E7FFg+LqO1K7HuiI4xfv06Wq4kNjKOeRwOlqtoxy/bHQos24z2uBqOWOY52vZKrPJxxDfuPK6USIjnaLF8axDN+Wiwdvm4GozPEjvw8cV9xP0bDVeMYWw0x8ZQYdvb21FGN+EtrW3osLnQ5lbDoU2Ax5AEty4ebo2JJAZutTF6kVjJ3Yl+DGhi4NHGwqOLg8eYDLs2Hq0ugQ6rA80trdi7dy86OzsjulYPP9eF5g2et8LLI8mPdCxfP/J8HC6DCn5FQzJ3BDsisQOffENcMV+cVyqMY1GKY33uH4mNrI+GmqtoLrCG2mc+xpTKYHzmY5lFqU3WZxwL55UK41iU4lif28s3OZxXKmyTRSmO9RnHwnmlwjgWpTjWZxwL55UK41iU4lifcSycVyqMY4lmDDJuMP3L2MHYPdbY0PEcjV2JjexcxMev5Or45kr2UeT9M5Rc8Q0hz7Gcsh9KJDQGhwuWf9+rtq4O20p3wOHxIxCTCJs+FTZdIpyaWHhVOviFGgEIun9koUSukgHJgEIGRHAM+WgseVX64NiyaZPAYw005qxON7Zs24b6+obgb+4pmXN4rmFnOFWCY13GjGQsX2tz+8JFpVarYTQaFQvjNBqNYhzbGkos22YflArjWJTiWJ9xLJxXKoxjUYpjfcaxcF6pMI5FKY71GcfCeaXCOBalONbn4/FExBoMBsXjMMTViYLl44IlmvYyjuVYY7mPVCoVorUrsZGd17hvo+VqqPpoMHaPA2xU8xX3kV6vl9gBrtdC/TsUXAkhEK1dISSWr2MGEu5fIaLjSqvVQgiJHYhj3h/iSqfTKZ5zhhOWjyd+26ShoQFxiclwx6TBoU2ET6WhG3UV5CIZkAwcPQYCNB/7VFrYKQjmobGXQGOwprY2+IcllFz78zzFXvLcw/OXEhnpWL7GZ27CRSWEAO9QKkKI4ElUKY71hRg6LF9Asw9KRQiBwWCFECcUz0JE117mWIjosEIM3XElxOB85nZHc0wKMTi7Sm2yvhBDxzNoYR+UihCCkIh6DDJYqU3WF0IwtBe76gHLhBgcVggxoA328VDhY1EIiT2Ul962hRDB8yBz1tv+/soYA1r60+lrnxDR2xVi6LDU3KjOo0IIhkZ1PAsxNNjB9O9wxQohouojbq8Qg8NyHX2Nl77KGSOEiOqYZCxo6avu/soZK4SI2q4Q0WGF6BkLbL8//3rbJ8SJhWWOQAunvfHRXxljCBr1WDhWWH6zjX9k22azw+ET8MekBD/J8qp0MvDFnSBFMnDUGRDBseZV6+HVxQXHIL99abPZgp8+svn+5prQvtCcw2moLNKUMWyH00gxIT3GHO9YIXrOXexnSFShjEwlA8ecAWlQMiAZkAxIBiQDkgHJgGRAMiAZOKYMOJ3O4F+aoygsYIiHXZcEr1pHN+MH3ywGAoDLAdgtgxenDXC7AvD7fAgE/KD/jmmbpTHJwPHIQAACXpUeNhqDwhALfwBoa2uDa6T+Bcgh7gQZ/BriDpDmJQOSAcmAZEAyIBmQDEgGJAOSAcnAsWKAb663btuKLpsLPrUevj4+dfR6gC1f+LD0Fe+g5PNXvVj1fgB7Nzph6aQbe7sdPp/3WDX3uLMjHZIMhDPgFxwA08KrNqC9246NGzeio6MjXEXmjxADMvh1hIiU1UgGJAOSAcnA0DDAP9rJfyFnz5492E1Stq8c5RWVwd9NqKzsP62pqUFdXV1EuofWFcJWVVUpxtfX16O5uRnRYNlubW3tsMMyz9G0l9s63LCh/q2urlZ8bHD/RtvegbAVNC72lZdjz94y7Ny5C/xbP/wGSG8/Cjs0o1laPYEYkE0dQgb4j49YbXa4Ahp4VXoE0MctYQDwuDRwO3RwO3vEQ+kBofID+fByztO+II5Sl52wlFq7HGiuq4LV3AmP2zWEDEjTkoHjiQERHINeCkQ7A2pYrFZ4vDI4fDR6qI+Z7miYknVKBiQDkgHJgGTgyDHAN+x8426xWNDY2IhNmzdjw6Yt2LS1FFtKd2Hrjt3YtnNPv7Jzbzl2lVVg+669/er1Vs9gsHsrqlFeXYfS3WVR2d29rzJqn4cbdseefYjW56HC7imvQkVNfQT9u+ew/j+aPvOY2LRtJzZs2Yp1GzZib9k+cODYZreDb4aP3OiUNUkGJAPHMwMqtQZavRE+LYlK26erKrVAeq4RRWNNGDshFmMnfiVjaHsMbQdTzpOMHh+L0ZzulxLaLh5nwijC5xTFQKOzo6FqH7o72yio5uzTrtwhGTgRGQgGomlM6g1GqFXqE5GCo95mGfw66hRLA5IByYBkQDLQLwNR7uzu7saaNWtRWroDre2d0JiSIOIz4IrNhNWYiS5DFjqCkk2plA6D5ODE5SALnTQWumlcOE2Z8MdlQp+YgW6HGzt27cKqVauCbxJGORQlTDIgGRhmDKhUAlqNBgGVFn6h7tN7tUZg/IwYXHRpIn74f0n40Q1J+AHJ969Pws0k3/tmEr5LctN1ifjOtT3yrasTcf1VibhuUY9cc2UirvxGImadZkRSug+WznY4HTZ45ZstffIud5yYDPhoLPrVWvBfbuQxemKycHRbLYNfR5dfWbtkIGIGpKJkQDIQOQNNTU0o27cP7Z2d6HB40RUwwG1IhkefGPyLVW6NCW5NDNxqFiOlUtxqycGJy0EMXNT/Lh4T2lh4dAnwGJNhETFocwTQ2W1DfUNjMAAmf2Q38nlIakoGhisDKiGgVqso+KWm4Ffft4MqASQma5Cdo0VRngYZGQIpqUByCpBKKW9nZ6mQkiaQmBxAAklahgpp6QLxlI9L9Af35eZqkJiiglbvh8fthM/LP3ofwPBZ2FcH7K07ULfqOax7/0NsXLMLjTbA6Rs+rZCeDp6BgN8HHx3Dzu4O2DuaIxa33QK/192vAwFBY1GooVapIAQNvn615c5oGFBFAzqKGFm1ZEAyIBmQDEgG+mTA7/eDP3Usr6jAzt17EdDo4TMmw6ZPgU2XCJfGBK9KF7yYD0BeOPRJpNxxAjLQ85siPqGBR22AQxsP/gtvTkMK1DEJaO3owo6dO9HV1QX5CeQJeHjIJp9QDAghoKIbbL7ZHvBcGQjA5/PD4fKhzexGQ5sD9SSNHU60dbvRbfegudOJ+vae8g4qC+nVkV47bXu8fvhIAnQOx7BdrLDUrkLZu/diyTP/xmcfrENFN0DNP/It8rvhdVoosNIKi9kKu9MDP1kJkIzAdVg1KUDBL6/LAVtbPcz1+9BVV9avmOvLgnrO7nb4PAMEv/i6Vago+CUghBhWvAwXZ2Xwa7j0lPRTMiAZkAxIBtDzqeMatLW1Qx+XBJshDU5NLPx0Qw/ICwXIRTKggIGAUMOjMsBKwWPEpkKt0WHLli3BN8AUVCNVJQOSgUEzMJQV9H/u5ICLn/7j4IuHgmBuCmK5PT5wykEtjxeUD8DtCcDlDcDj6xGnxw+X20figdPtgddLARwKHAxlS4eF7QAxbd2NxtUv4qM//BzPP/0qPl5dBoqzgageFk0YyU4KlQYavRH85lcXBb86qnahP+ms2QtzQyX8dPyrtLoBqOl/LA4AlrsjYEAGvyIgSapIBiQDkgHJwNAz4Ha7YbXZYDab4Qho4DMkwRN800uLgAx8DX0HSQ+GHQM8bvwcAFMb4NXHw6uLR7fNEfxLU/yGpf9Yv6Ux7BiUDksGRjYDAWpeIBAAi48iYCxeCm65SXoCXwF4qdxDQS83CwW8OP+VeCko1iNerxdyTiFCB1yJda8Z9tYqNG7fiMp9NWhqswQDX7RnQLRUOLoMCCGgogdFGoMJKrUWbpu5X+G3vXSmeKh1BqgocIYBFxkAG5CiQSjI4NcgyJNQyYBkQDIgGTh2DNgo8GXp7oZGp6fAVwIcdKPuoxt3HBL44gfLThvgsA5enHbA4/YHL9j54h/HYJEmJAPHmoEAVPCo6Um2PhFquqB3uz3BvwLp88kfsznWfSHtSQaONwb4U0UOWlGMCzwleCnw1SN+CnyR8Dbt9Po474eH8sG3v7y07fXBSyAPpT7az3VF3L4Dn/61wdLdBYu5E/YOypN0d3Sgu9MCp8tLPnCNAfhcZjgtbVTeBrvDDqfdBifpWq12ONw8lwUQ8NjhsnWim8oPSGcbbHYn3OQv19QjfiDghsfSFbTZ3dFKmHZYLVSnB6Cm9KjRo7eeOrtoP9k+YIt2H+S/FQ4nAamY14DXCa+d7JoJE+4LtbGb/LZ3W+G2u8CIgM8Jj70LFtaj8p56uL3dPe3l8nAJ+iDfEWOej4pQ8EuoVIhNzYaJRKjUAJWhl0UIAR0FvpLyx0AfmwhBuF7UZNExZEB1DG1JU5IByYBkIFIGpJ5k4DAG6urqsHvvPjj9avhU+j4/dTS3B7DyXR+WvuIdlHz5ug9rPwSqdtpg7eqA2+WEny7iD3NMFkgGRgAD/AaYV6WDT21AQ0sbduzYAbvdPgJaJpsgGZAMDIYBfyBAD4BIOA0KQPGtHqEYEcW+wC+Jct4TDEgAABAASURBVEAoXFiH94XK/JQJcGEkzgQoWGXdifoVz+PDe36G555+AC89cR8+vPsWPEfy5N134t/3/herNteikaapgNeF9s2PY80Lt+CZP96KT5d/gnUfv4XVlH9p8Sf4ckcjAj4v7Ps+wta3/oYng3XcEkyfvudWvPXhGpRW0ROzA76Z4fOUYs+L9+OjoO5PSfcOLP7fO1i1F+igB2xBVXraZi9fgm1v34cn7/kFnly8BF+QLQQ/XdyFhlX86eLP8PzTr+GLNWVBCP9nb1yPmiW34O2HbqF6w+TRP+Ppj9/Gp/9+Fds+XoNarr9+OaqW/Asv/+Fn+M9Tr+Lz1WVUvRftW57CuhfDsOwn6Tz5ykf4vLSRzUg5igwY4lNgSs6koFYC1Bptr5Y0hhgYE1IQm5YL/lSyVyVZeEwZUPlptnK73VAqjGNRimN9xrFwXqkwjkUpjvUZx8J5pcI4FqU41mccvzHAeWXippOJH4PBsm2lNlmfbQ4Flm2ysA9KhXEsSnGszzgWzisVxrEoxbE+41g8Hk/UY/BEwvJxGW17JTayed5HwZ1ouTraWLvdAavDCZfKAJ+q708dA34Bl11LousRB6UhsVM+JFzWW57KnCQuErdTB3O7GW2NdXBYuuEd4MdKj+kZXBqTDBxBBgIQFFBWw6sxwuEJBD99dLlcEZ2bjvbY5/NlbxKyy59T9ba/v7LBYpn6aM5Hg7XL83O07WWfJdY94DHNfRQtV8zvcMCG/GRfBxIOWPkpaEW3jKCkR/wUACM5KLgV2F9GSqFyyiKU91EFfgqeDWSvZz9V5jHD3lKJxm0bUbm+Bi2tamiKxyItJx4mXwvat36BHZ+tw56t1egI+GHtKEN75QaUbVuH7V98gE3LP8bm7Ruxu6YRLc118DVtROm6FSjdXYNuTR4Ss0cjKyMRSaIBDVs/wXbat6PaAovDAnvrXtSveRs7Nu9GTZuAJmsc0gpHIzM7HYkmQKvu8RJk12tpRGftTuwjW/uqG9Hc5aCd5L+3G47WKjRs3xT8dLG5zULqPlirP0fVpnewduVmtDjioE8bj7ziccjLTUCsXqCr2Q9tQhLiUhNhEAJqfRKMqfnIIp2c3EzEogkd21/A9jWfY29FOzzx45GcR3UU5CInUwO/wwFb0AfI5SgyoNbpYYhPRnxWETQGOih6sWVMTIcpJRta2q9Sa3rR6K2op4zHaH/nsNA+1mMEz1uhskjTkY7105zD3ITLoIJf0ZDMncGOSKx7wJPvkeCKueZ6lAr3j8RG1keSq8h44mNQcqWMK77JYd6UCo9dFqU41mccC+eVCuNYlOJYn3EsnO9L+HVxtc4I/jzLJ/q+iNAZ1MgZFYNR40wYMzEWYyccLmOo7CAZH4vRVDaa0mLCsRSONiGrwEgBr0601FXCZumiPH+EEH4alXnJwMhhIEA3Wh61AaBxpqULey8Fw/saj+HlPLfzfDWYYJDEDnx+kDwPzFHouBwMV3xDyMczp6H6Ik0HY/dYYtlWZDNXgAI29CCebiI5kBUuPgpkHSTBYFgAPkr9pMgpC0FBm8F6wBuRGA7XoQdaaEtEQuZcTPjxbbjgpm9iwdxi5GA3apcux84VO9BENp37MfyGdtOWTaguL0NTcirUsXroHPVw7PkAa1dtR7k5HUXn/wTnfvu3uPyGG3DemWOgb/gCe1a8hy+3tqC1owmdFRux453F2NWhg3fChTjtW3fgkh/8DBd8fSFmFAKJMfuNKUr8xIGdgnYvYdey97B8axxiJ12D06+/A4t+fDsW3fR/OPvMhRgdNw6Tzp6PsadPRbZQwZAxC7lnXI8Lqe2XLzoXU3LMqF9+Lzas24ta90QUX/gbnPud27DoB7fgyhu+jlkl+cjQaRR5JpWjY0AbE4fE/LE47JNGOpcKtRqxaTkwkYC2lVqIdP5hPa6b00jnqZAeY0Yy1t/LfKNSq9UwGo2KhXEajUYxjm0NJZZtsw9KhXEsSnGszzgWzisVxrEoxbE+41g4r1QYx6IUx/qMY+G8UmEci1Ic6/PxeCJiDQaD4nEY4kpiB577hpIrlYoueqLoXx4HIxGr1+mg0WrhV2sRoAtC9LHEJagxc24crrw8ET/6v6Sg/JDSH9yQhJtJvnd9Er73zSTcdG0ibiT59jWJ+D+SG65OxDev6pFrrkzERRfHY+JJNL5incHfGnE7HXTd7u3DqiyWDIwEBgS8HFimMaajsWaIcP7heVIIAb1eH9X5SAiJ5euYQ+XQ7aHiWUvHghDR9dFQY3V03jiUx4G2Qz6PZCy3MaIZKwAEAn469wWCQS3+WSwfRbK8dFPp81EZCwWeuNxL5bzPR/s47w9ug3Ckx3mKhPmprojshiupBJAbD21mLOLo3K+Jy0VsdiZyRwdgNHXB4+6GpZPseHpAKo0eRQtvxlk/eAjfvf3v+O4Vp2BahgV7N34JW1csTHElyC1MgSFGB21cIhIKxyPLGAtDdzdq9u5B+771qNq3D6vK1ejIn4TEiWMwNgmI1fbUH/3/ZgT8e9G2y4qOsiwI1ZlIyUxDUjrVKKiNseOQXTILZy8Yi7TUWCo8dKXOQDe8TgssbYDXDXRau7Gtcg+6bVZAlwZV8hxMP2kypkzKOhQst48CA2qtPvhZY0xyejAAFjKh0RlgSsmCMSkNupi4ULGiVBfh3MV6XDGP6YHmtkP3j3Qs3w8xN+GiEkKAdygVIQQFMYcflm8IlbaV9YUQGAxWCHFC8SxEdO1ljoWIDivE8DwmhRBRHVtCDN/28phSKkII8KIUx/pCnHhYIURUc85gxuBRx2rUwbHiF+p+g19anUBKmgY5uVoU5KqRlkbbKUByKpCaBmRmqpCZpQpuJ6YEkETlGZlqpKQKxCcFEJsYQHqGCllZGsQnqqBWe+ki00UX8H4E6Ek35HIsGZC2emHA76Nj0mmHw9wGe2dzROLoaoXHaQNje6kyWBSACH76KFRqaOjhKIua0oHkqI/9PnwI2eV0IB8P3c8YIURwTjl030DbjAUtA+n1tp+xQoio7QoRPRa0sP3e/OqvTAhBSETlsxBiSLH9tauvfcwRO81pXzp9lTOGsX3t76/8WGJDttjXgSRAwayegBbgpWCXh4JYPq8X/NaI1+uD10PCKYmPxEPi5f1+H3w+Egp89QTD6BxK+YHsHbafj6EYLVRGDTS0U2iM0BgNiIkLQK1x05zmAQeCyE3aCwh6cBibMRqZY2ahZPIMlBSkIsngQXd7CzweLT1Ei4XJpKdzuwoqgwm69Gwk6Q0wmu2wldXD2taCLosFrVYBtykB2sR4xOsAjQqDW7wOwNYIS4cTVm88RGYJ4hJNMBm4WhonmgQY45KRmRkHg4FbyuXhQjrEgD4mBWk5E6A3xMHdUYuOjW9g05KX8Pnbi/Hlh5+gvtUCt8oYDpT5o8QAH2scADOlZgeDXULQQSIEtBRMTcgppoBYElSa6KKmPEbVfZz7wstZj5vHaXh5JHnGjGSsEDxmuIVfCfXQVxsyJxmQDEgGJAPHIwPSJ2aAntaAT9QBoQLfpHNZ3xKgC3M/rA4fmjudqG93oKHNgSa66OywuNFldaOR8nVUxmmX1YMWswu8XdfqgJm2vXSB76cL9yENeAV88LutcFg6YOnqhM3hgYduPvpu93G2Z7//Tnos393ZgW6LHS63fHtusL3k93ngtnfD0lQNc90+dNWW9Susw7puWzf83v2vR/ThRHBs0RhTqQ6/aOwDIoslA5KBEcyAn845wbe8AhT8ogiTl4JbPg5uURDe4/HC7aHgE6U+2vbS3MSfMLPwtj8YAPPTwyPAT/UEogl+HU1utRSYMMXBoNFAb6e5sd4Cl5PapMCmKjhfRnBL7XYjYO6CneZgRyxF0wqTYKCgXjD2FbG9WMSllGDUjIVIzS1GPCyIrfgIm998GG89dg8WP3IvvlhRivImakvEdUrFwTLAb3mZ0nKh0uqgJtHHJSIhdzSifetrsP5IfN8MRDBS+wbLPZKBY8qANCYZkAxIBoIM9H9TTtfn4Be0OPVRhoNFbo8fLhJO3V4/PN4AOHV7AsFyD5WF8hyccbo9cNGFqpcu8P10sR80OwT/+WytsJa+jBXP/xHPPvhXfLBiH6qa6OnxEPgSjUmfvQPWHYux4sU/4qm/3Imn/vcxtuysi6YqiQljQK3WQqjUsLU1opMCX53Vu9Cv1O6FtbUeBMLAT6H7H1+Qi2RAMnDCMMDnUT4H8ptffnogpIIfGpUfahKVCBAPPgpqeSGED2rhp3IgQAGvQIDyvK0WNO0I8Gk0EPwvQJjjaHW7gK4O2CiAZ4/XA6NTYDTpEHFASggYYxMpiBV/7BoVmwf16EtxznfuwE13Pogb77gfl10yCVPHgHj2o6psN2rKy46dP9IS1Fo9DPFJiM8sBP8APr8JpjOYIBT+yL2kshcGjnCR6gjXJ6uTDEgGJAOSAcnA0DJA19Z84e2nJ8wsXrpg99ITZw5wsQTzPlAADMEAmIcCYRwg85Ceh4JgHgp4uekpNgs/3Q5QPUPVoIDXBW9XFZort6N8VynqWyyw0lPpofJHqV1BQRpNbCaSskYhd1QJcrNTENfzjYfSqqR+GAMc+OKLba3RRKUUwLWa4epHQGOCf5iXMYwlkFwlA5IByUBEDPgpaBUgUdFdo1GvRqxRC5NRhxiDFnqdGmq1Cka9hsqonMq0WjV0JDGsY9RDp9MCQsXTEAL0QAqDWRjv7ISzy4yOFhXcMSnQpSYhkaZCMtlHzUbExGUis2gcBamccDla0N5mhcfthc9mgb2hEq1OO5wJsUgdU4DEnGykxicizx+AsaETriYzOhGABw74HC44mwAfxcxCxjQaHTRqXWizJyU/3eZ2WCydaKcSNwk08RCxJUjJi0VyQhsCTevQ3tyJzm7eSZO0swFdzZUo3dmEbkuYAQCs0SMOOLq60LirHbqUfGRPOQmjp8zChElTkJuTG1Sxetyw83egwS3537FggM+rOlMCEnJLkJBTAlNKNvhBkxDiWJiXNhQwoFKgK1UlA5IByYBkQDIwDBgI0NNPErr4pJgXfHQBywGvHvGD08PK/AiWeykA5vX5KE9CgTDf/ifYihod8MLvoQtpcwesnW3oPiBdsHbb4KLgmsdphcvSBsuBfW09et0W2BzuoM8BH6VuO2x2NzweitaRL16HGY7uDlj40wmnh/wMIOD3wkc3Aw6q73BbfjAHoAt30KW712GBg2weZpfKrFSn0+0DUUDNpQvxXvU7yE8rnGSbPArW6qe2um1tsHa1wW6zwuVywkVtt1msdKsQA0PhfExaeB3OX3Q9zj93NoqL0qj+njUc2+N7B9XfDQfdYBD9wfoBHwI+J9zmTtjIzx69NtJrC/LgdPnAuj01niD/0wW1WmcAP2U2JqRB0I1lXy3nfYbEFMRnF0FrMEII0ZeqLJcMHM8MSN+GggE+j9JJwUvC500tRZgMei0MBh0FvrQU9NH7vOIHAAAQAElEQVQieOOvpTK9Dnrap1GrodVqYCQdFq1GEzyv+OlkFAjQyRZKFzofeZ3w2rvpnNoKS8NetFU3oa7WhEBGMRKLcpAZD+g1vdUrqJA/FRyNUdPnIzmdzhfOStTuraDAUzM6GmvRVLYbzV46S6ZlongsBaeKxiArIweTY/SIr6qHlXQrO9vR1tmM7tYudNcD5A56FqpfrYdap6NgIKD22eGxkQ6dqzrqa9DW1oJWUgyGsnTJUCVNR96UXOTldlFg7QM0lu1DdWUbujta0d2wGZW7N+LLVZVo7/RArTVAH6ODCnQNQOd+vp6wdDejpbwU5e+/j4ryMtSTHUtXB1T6XOjjigFdLAypydAnESFkV67HjgGtwRQ8z/K5Nib4VwyOnW1pKXIGZPArcq6kpmRAMiAZkAwMAwboWp0CQoGeABhdZ1PsCyGha+/gRThdx8NHinwxH8yTXiilB9zoyVMdlAmQnqJm26tg3vUuvrz/t3jlrp/gqQNyL156/DVsqa7BrjUvY91/foL/3Ru+n/KPPIPXlmxDg42CPR070bFjCd5bshm7y1spoNSAhs8exieP/xrP/vMveH/5PlQ20YV2dw2aVvwBnz1F+HBbj76JLVUWtDvZe/6vArWf/hdfkM6zJF/51YN77uG/YfmWNjR0hul/9uwh+rdTe17BlyvK0EJqHADr3vcedr31E7zw15/g3bdfxNr1K7D2/t/j7f+8iNe/3Arz7o+w/rV/4Km//wFPvbMWWyo6CNmzhmN7/PkV1f8vfLxkCyroaTjF4kixDfamldj6r9/jnUP8fu7Bv2DZlpb9PpPqiF+/aqCKbihjUjLBF9n8VpdQqb/auT/HZdqYWMQkpsOUnAmVWrt/j0wkA5IBycDADFDYCXaHB/XNVmze245t+zqws7ITu6vM2FNtxt7qLpRVdaK8uhMVNR2oqu1EdV0namo7UFvbTgGqdkrbUFfXCqvFDl80TyroAQ/qvkTFhw/h5bt/jn/f/wQ++LQOjZqFmDT/DMw8uQRx1JReY19UHlzj8qAdfSHmnTkbE1PaUPH2H/DmA7fivw8/gjeWlMFXeCGmLLwSC6elIjVhFNKKZ2DW1WcgMacOdVv+g/fv+hmeu2sxPl66F+bR9CjJFKwVNKkCmScjd9J0nDvbi/Sm91H22p/x9B9vxccb69FoS0A+ACMJr0KlRcr072Lygm/iHNK3bX0Snz36Ezx190/x1P2P0fl+DWqFCo648UgbexJOPn8ckr1bUb3kYWr7z/Dvp1/F52uWw+/7GBteuhev8Tnx7p/hqcdfwOfbrFCPvRJnnDYbp8i/9sh0H1MRKgG1RhsUIT93xPG6yODX8doz0i/JgGRAMiAZ6J2BAUsD8FMEy08RLz8FrijBwRJAT+ALlJIEA19Uxild6ftYKB/EKAl++SnAZK9E49aV2P75Cmyvc8FmzKCL6HHIKaYL2NgAtI4a2Fw2mNsccFAMyJA9Cqm0LzsvB6n6LthqN2DXuqVYva0adWZAG5uCtJQ4mPjpr0YPfUo+UnLHILugCGlJMQh0bkXD1newYUUFGrpioM8pRuaoZBiddejcsAxbPtyAin01aLc1oHHzh9izcSl2VZTDos2BKWscMnPSEOfbDXPdenrivBPNnS7Y3S56ct2Als0fYe/GUpTV0PV9ZhFSinPIFz/85StQSe3btHQ3mm0udFvqYK4lfOl6lK78FJuWvodNm1djR3klalo64aHH5G01u1C2YzvK6trQQRh+U81c9jb2rl+NbXTB7jLlIyGf6k8F/BXrUbVsNbZ+uZ3qr0XDzrXY+8En2LqxFe3eRMQRX1kkGSl6xKId3TYv+TzgQTHiFIRQQaM3wpiUhtj0HKi1Ohy6qDRaxKbmkE56UFeoVIeqyG3JgGRAMtA3A3QO9XjtaG2vR+mOrdi6ZR22bKJ5e8sabN/aI6Xb1mAHyc7ta8Gyi1KW3aVrsWdHj+ylfE3FZljMTTCa4qDV6aCKeD4SgCEJxtR8ZBaPR87YkzHmlAU46ZJzMXVKCfJS46BTaRBfuBDFp30T8y++GhPHZiM9LqxZWhNEQgFyp5yJyXPOwkmzpqJk3ATkT5iNUbO/humnzsfkyWORlWyAQRsLfdpopM+5ADMvOAcnzz8VY+icU0C2i6afgXHnXos5F5+PGSePQ5ZJwBCXisTCkzD5zGtx2hkLMHPGdOSSbtbok1By0rk45dJrMG/+bIwvyQCECvokqnssB+6uxdSTTsH4ieOC+rncronTMHNiFhKT0mHKnoCC0y/F7DMX4qSTZ6OoeCzycwqRWzIROaecheLx01FcPK4HO+l0jD/lbMw/ZyGmjS1EdqIRcjnWDAgI6t8eEcfauLQXIQPyKihCoqSaZOB4Y0D6IxmQDPTBAAWvAn5fz9tflA8GsSilOBb8tBEMfNE2xcdom4JfdHHP+zjoxWWcJzXwW2F+LqD9fVg6uNhjhb9zM/atWIo1n+1EffpcFF78fVxyyx24kuSiy+bj5GkmxMVooNWPRXLh13Hat3+Fi2nfFTf9CBd/bTZGx7fBsudTfL5qJ/ZZUhE/ei7OnDsBo/KToY1LR8ac63HaNb/EZf/3XcyflY1483JUfPkCVm5JhyhYhLnf+TW+8aMbMf/kTGRZtmHPm0uwZ8sWCkKVoeyjN7CnvAzNacUYdcEtOOvbd+Ab37oJC09LQj5dkx9ojN8CR9te7F3yBnaW29GW+zWcdMOt5OctuOSaBZiRsQ+WdZ9izUvLUNlmg4UChSFsR/leVG1Yh3oK1HniYhGr10AlDr0I9MFjqUPz6kewbU0ZdnWchrEX/gzn3XwLLr32PKq/He7tq7D1nU9Q3bYTe1Z8gS0vfo6dnbkwzb4KC35Afv/4Dlx2zSKcecYEJCcYoDmBr2YMCXScZI3qCW7RhXeoL/gCXEPBsfjsIhhJJ1QuU8mAZEAyEDkDdLIEzfOWetRUbkHZzlXYU7oce3ewrKDt/bJrBfbtWony3auCUrFnFUJSSfnKvatQU74WNmszElLSYTTFQkPB+Yj8UGmAzNnIm3c9LqTz5eUki275Hi6/eT4mFKQggSoRah2SJlyNaRffgSt+8GucdlIJ8lJoR9gqqB5jwVyMP/smLArWcUcwvfKHv8XZ86ZhTI7pK21TFjRF52DulT8K6iy65XZKv42L6Jw59+LbcemN38ZZXzsZo+IBOqXDmD4F2WfcgbNu2F/nj27D2RdcjjMuvgpzf3wbLrnyPDr/Fx6o/4D+9T36i0L+XHsdrphThOzkGGgSCxE/5SrMv+ZnZJv0fkw+LLoCZ114FUouugPn3khlIRyn3/42rrhgOoozE2A4YElmJAOSgXAGhvvlYnhbZF4yIBmQDEgGJAMI8D8KWnHwigNZ/JWFl6JZvlCZjwJeJD3llKd9Xt5H0S8f5f0knLL4fRREizD45XM5YK2l4JK5DR0GAzJGFSE9KQkm6hMO/ySMPhn5p16OsRn5GD9nJsacMxd5JiNiab9ab0Rc/mhkJqQgy+uDurMLToeDbjlArSGFw1YnlVTAXNWBlj0G+LJHIz4nFenxBgoEFSOBbgjSp1qgNqyEuW4D6jbVoGa3B92qqTCMOYeeFsciJZGq6G3tqIatfCs27HWilp5o66YWIMOoQxxSoY0tRMYMyueWw+1ah+YaByydOLBkTbsQc258EN+87UHc9K1rcNkphUiI0R3Y35NphdtWheaNbnQ706EdVYz0ND3iDGnQmgqRSfXHU/0e+0o0b29ASyPZgAV+rEZ3RyWa6wCvB9DnzELatG9g2pgEZCf11Hwi/q/Rx8CYmIqY5EzwJ44hDjhvSsmkfWnQGGJCxTKVDEgGJAORM0APL3TGGCSlZSKvZDyKJ83E6Gmzo5ZRE6cht3gsEpLToDPIt5Mi7wipGcaAzEoGomZAFTVSAiUDkgHJgGRAMnA8MkAPqv0U9eLgVTDARUEtLwWUvPxD80HxwRPc9sHn88LHZR4vvJynYJdvP5bxfgqKBSgYFkkzfR47rK17YLW1w6vV0s1CBmL56TaBBYk2PhWmtHzEG01IiA9AKxpQ9+mb2PTm8/jyvTexYvk2VDV0wMU23W5w4M1LOGoO/X/I6qfoj70Z9i4Lutqd8Fkr0FT6GTa99xKWvfUWNm3fhxqrB15/Kzz2Dtg7bLCZ/fCIJKjjshAXp4H+0JhUyITLBg9FtNq7fbBrDFAlxcKoVkFLz5I1uiQk5mbDkEABKG8zOtrNcNjcCC3G5FyklZyEUZNOwujiIuSnxkJ76GtZbgt8llZ0tnvh6GqFo2UT9nz+Gta+8ypWfvIldjXa0OG0wB/ohtOdDn1CPJLzvVDrWtFWthKlHz6PFW8/j+UfbcSWzXa4hR+qvtoScmwEpyq1GlpjLOIy82GITwGECIo+LglxFGjlfSq1BnKRDEgGRhIDx6YtQghodXrEJiQiNSsXmQWjkF04OmrJyBuF5IwcxMQlQEPnyb5bIQBDDpLGnIrJl1yN0+bNwsTiDDoLAeq+QXKPZEAyIBnolwEZ/OqXHrlTMiAZkAxIBoYbA4FAAOEBLA8Fs7zBwJYXXgp6ebweeDwUGKKgFwe+vJTyNpdzMIwDXj4KmLFwEI3ri4QDn88Je3cF3K4OqCnYEBebSAEmw8FQ/ktXXgdcHXvRuO1DrPzvv7Dk3w/hvRf/jfff+ATbymrQQYiwLwlpq5eV2gMLBYdcLtgomORvWoPyL1/B0ucexYcky5ftQVlTKrQxFHAzGaHTIBgTwSAXlVoHQ2wu3QwlBoNzdrsVbk/w71hFXrPTQcG6blgp0OjqroR110dY99pT+IT8/viN17Fuh0CnKxWxSVkwpExB1vhilJyUSjdMqXA1bUHZR//AB0/8Ea8+9BTeff4L7Gm2wEz9FbkDI09TrdEF//JjTFI6OM9iTEyjgFgh1L38FtiIYUA2RDIgGTjqDKg1GujpoU1sYjISU9LpwU5m1JKQkkaBtCToDEao6DzZp/NCDZhKkDnrUsz78e9w6ZXn4bSpBT1vSvcJkjskA5IByUD/DKj63y33SgYkA5IByYBkYPgxwAEsPwW9An4/NIJEFYCaREV5itog4PdCJXz7ywJU5IOgwJSKddQCoJViaKQXADiDI7S4OoGaT7DmvdfwytsbsTt1AYoW/RrX3n4vbvzZDZg3czyyyBRd9tP/ka0wJANFF2LqlVTPXQ/iRpKbwuTCi8/CpFxATwGwCGvsU83ndcLWtRduZyvUdOMSH5cEA93E9AkYaEfqFCSd8h187Rd/xQ1hPrP/3/zJrzF3WhrGzfoaxl/yIK759YO46a47cN3NV+KUlERkoAJOx0qU7ahDa6N9IEsjer9QCWj0RhiT0hCfVYj47CLEJGdQWQyEkJd6I7rzZeMkA5IByYBkQDIgGYiIAZWfbgw89ARcibj5cwzCSWzP2wP9cRfiit8c6E+vt32DwXJ93D8snFcq7C9j2YdjiWWbOCDSYQAAEABJREFULNHYZRzLcMQq5Zj1ua0snFcqjGNRimN9xrFwXqkwjkUpjvUZx8cl53uR4Js8fZVL7MBzVYg7n89HsZ5Av3yGdA9NjzaW64/kzMbHSTDwRcEstVrAZFAj1qilVIsYgxZarRoajTqYj6Fyo0FD2yrodRqYjDqYYnSko0UAgrjwUxpAJItGH4uEvOlISciC0eVEU00l2s2d4PeiuAZHUznad69BY30VqqtqUN3Qhe6UUUgaPR1jJ0zG6IIMxMYZD+j3a1NlAGIKkZCVhPQcDzTeNqgNSYjNOwlFE0/C6CknYdToYqQb6qFSueHUpSAhXQOD3wxfayu6LV44PS74/TY4bX54v/pyEYhNhSE9H0WZWiQ7LfDWtMHs9sIJyjub0F7WAVtrPLS6EqRmxsIUp4GiRZcKbWI+MkbpEBdrgfDaoU2ZgPTiHr/Z99wMLeL9e2DvKkNjuxct7iJkl0zH6CmnomTyLIwaG4PEZAsC/nZ4XQI+rxon9iIgVGoYElKRkFuChJwS8I/cq9TEixBRUcPj6MBbkQNcJ/LYZP1D54RIto8ENlI/w/0J2Y0Wy6SG1xdpfrB2mefB+CyxngHPb9xH3L/RcMWY4YAN+cm+SpEMSAaOPwZ4jEZyXmE99p7nrUj0w3VGOpbv/5ibcAkGv1wuF5QIBxe4MiZZCY51JTZyrpVzdXDd3EcszLtS4b5lLPsgsQfzeigfkqv++QnnS3KljCu+yRlOY5DnDJZofGYcS39YPn7CT2B95Zk3r9cHL7/5RUo6nQYGvZZEB51OC7VaQwEhNfTBMi30VKZSqymYo4HBoINRrwvuJzgFVyhsFeGbX9qYZKSNPx/5eZOQJryoK12P2so9aOlsg5mksXQNKtZ+hvJOP2wBLdkChFGFgMcOb0c7rC1t6LDbcdBnjyoVVLqYoN86lQ9+pxmO7g5YrG7YtWORXFKEURMF4ru/RGf5NuzbS3W0taGb7HXU70L1in9i1+7dqPIVIK04AUnqTvjIp/qaFrQ0N5FeC/nmBcXqcGBJyIWpaDJmTExBgacLgdK9qGtpRnNnOTqbylC3VcBhHo+4lFOQlReDuPgDyMgyhmwYMiaj+KRMZCXWALWfo2J3Hepqe/xm35t2vI+yL/+J7ZuXY93qzdiwcgdam9hfPxzuWMQUqWDMNkIfm4Rk/qMCRgoGRmZ9RGvpYxMRnz2KpAj8m1+DaSyPo/7G46FzO+vzRXV4eSR5X1jAPRL9cB2JdSGcj/7ykqvIufJ6veDjmdP+OO1t33Dhmf0czPwgsZIBycDRZSDS+cfr9QYdiVQ/fN5iDIM5DS+PJM+Y4x3L9xXsY7io1Go1jEajIjEYDGCcRqNRhGM7g8EyPlq7ISzjOa9UGMeiFMf6jGPhvFJhHItSHOszjoXzSoVxLEpxrM84Fs4rFcaxKMWxPuNYOK9U+FgeLJaP7WjtSuzAc1Coj4YbVyoKXkTr83DD8hiK1udIsHwMIIKFf6vLanejst6CLXvbUVreiZ2VXdhd3YW91WaUUbqvuhMV1R2orOlEVW0naupIajtQW9uOuroO1Na1obmpAw6HCz6OgkVgF5pYIGEmxp51AeZePBMlbUtR8cp9ePHun+IZksUvLsWqPUlwZJyFcdOKceqoFhhLn8Pa/96Np/75Fzz15V7UNNqRSbbUJLyqY5IQO+kcjJ00GhMSG9C+7GF88vhv8OyDf8EHK/ahPe4sjF7wCyw8PQXGlnex6pmf4rk//RRPkb3/PvB3vPtpO8rrTTDEF6F47sUoKUpCbMsX2PLsHXjjrw/hlSc/x+4OG7rZ2AGJgSF5NIovuh6TJiQgo/F1rH74Nrx89x/xwpMfYV3nRCQtPB9nfm8eRiWZEHcAF3lGG5eDjFNvw6x552Bmfj1qP/4TPniox2/2/ZUXPsGKLYDNQXXWrEP7kgfw6t9+GWzXs/ffh3c+bUGbaT6Kz/4uZo5PQXYS6ck1GLRVa7RgEarQURQdMUII6PX6iK7zNHQ9KETk+uHnSok1RsQxczYcudJqtRBCUABfF3E7ua0sEhv5saGUK9aPbmY4TlHSLcnACGOAxyjPgwOJTqcLtjxS/fD6RjpWTXGuIDlh/6mEEMFAFu+MVEInXyGOLZb9E0IET6KcVypCCLowVCluL9sRYnBYIUTUdoU4cbB84yxEdO0dDFaIwR1XQgjwuOBjRYkIMXi7SuyFdIUYnnZBS6gNSlIhBCER9RhksBJ7IV0hxKDmq6GwO5hxdLSxXD9zMpAEAj64PRbUN1ahdMcWbNm8BltJtm1di+37pXTbWuwg2bl9LXaWrsMuSvdQGpQda7G3dA327VqHusqtcDktMMTE0hjnmzhV3+aFFtClIL5gKgpPXohZ88/AxOnTUDBqDHJICqfNwqhZpyAntwglU+Zj+vzLMff0UzFpymTkFE9ATslJmHD613DqhV/H/NMmYRRFdAwaA7SJo5E79WxMX/ANzDp5FsZOnIDsvEKkJMQgIbUASaPOwLjTFmHKyfMwcdIY5JWMAdvLGzsdxadcgZKxU1GQlYrk4tNRcvp5OOn8szBpykSMGp2O9HR6mNUlELBlQK0ZhYQUHQwmDdS6ZMTlzsGoU8/E9PPmYuz4CdSOKSiYOAeTLjgXU+bNwJgxGUjQaxCfMQ3ZM6/DnAuvw7QZk5CbDGg1+2nSGIHkCRh10nmYf8ElmD+9GAWpsVBpY2BMn4LcKRdg8tzLMHX6FJSM6/GbfS+cugCjT74MxaMnYSzxM+HkGcgbMz7Yrtyx01B88uWYSlzNmDUd2alGxPRc++03egInwTlHRfMOixgUEUKIiOdMHptCRK6vVqsP1H0ksFxHeJ2R5BkjhIjqupCxoCUSO4fqMFYIEbVdIfrGHmorfJvtghZOw8sjyTOGoFH5LETPcRiJnUN1hBga7GDaG8Ie2pZIto8llm3x71wavVaYPF1SJAfyGDhOjgG9z8rT7YFz5EBzB49lBnA6kO6h+xkzkrFC9JxDuI0hUYUyMpUMSAYkA5IBycDIYMCLACzo7KhA5b6N2FO6nGQZBbSWY++O5SjbuV92raAA10qU7yLZvQrlu1eiYg/LKkpXoXLvatRWrIWXbg7iklKgNxrpYiQU1emHKUMu4ooXYPZ3fokLb/k9rjog38dF15yNCTkm5I09C6PP+T0uvXn//u/9Cld9/TpccMOPsPB7t+Dyr5+OqcUZiIEGKiQgZfyFmHL57/H1H/ToX/atm3HmSQXITaXgWGw20mb9GKcu6tl31QF7PdsLzjoNY7L10JiKkDX7a5h9/Q9xLsnXrj8PZ5xdhKSuOBhd4xCXejKyco37P2PUUwPzkHXqN3Ay1XcZSU+9v6D2XIjZswqRQhpqktiCBSg5+/e45Hu/x8KzTseYTIBiYrSHVl0ckH0qppz3bVx1049x1cKpmJCXSDt61tiCM4PYiwl71QEbPX5f+u2f4qST5+LkS67GAtp3OUm4zgUXnoMZJfEw6tU9lfX8L/+XDEgGJAOSgQEY4M+BfF4PEgJWZKBLiuRAHgPHyTEQ77fSdacXPEYhlyPOgAx+HXFKZYWSAcmAZGCoGTix7avUGhhNsUjNykPBmIkomXISRk+bHbUUjp+CrIJixMYnQbP/9XIMs8Vnb4O19GWseOEePHnXT/bLPXjhySVY1zEJyfwZ43fnYVSyKarPGIcZHdJdyYBkQDJwQjPQ3d2Nuro65OTkYMaMGVIkB/IYOE6OgczMTFRWVsJq7XkD7ISeqI5C41VHoU5ZpWTg+GBAeiEZkAyckAwIlQpavRH8tlZadj6yC0tIRkctGbmFSErLhIECampNBG9+4fhbhEoHdWwGEjOLgp8O8qeFOaOm9HzG+LVzMTn0GaNOA+3x5770SDIgGZAMSAaOIAP8xylsNhtMJhNSUlKkSA7kMXCcHAP8O8EWiyX49tcRHPInTlUDtFQ1wH65WzIgGZAMSAYkA8OKASEENFotjKa4YAAsMTUjGLziAFY0Ep+chpi4BGh1eqhU6mHFRchZlTEJpjEXYtYlP0L4p4NX3fJz2j74M8YQRqaSAcmAZEAyIBmQDAw/BqTHkgHJQO8MyOBX77zIUsmAZEAyIBmQDEgGJAOSAcmAZGB4MiC9lgxIBiQDkgHJwEEMyODXQXTIDcmAZEAyIBmQDEgGJAMjhQHZDsmAZEAyIBmQDEgGJAOSAWZABr+YBSmSAcmAZEAyMHIZkC2TDEgGJAOSAcmAZCB6BgJ+BAJuICje6OuRSMmAZEAyMIQMyODXEJIvTUsGjiUD0pZkQDIgGZAMSAYkA5IByYBkQCkDfm87fLat8Fo3weeqokAYB8ACSquR+pIByYBkYEgZONGCX0NKtjQuGZAMSAYkA4NjQBXwIsZjhsnTJUVyII+Bo3QM6PzOwQ1UiZYMSAZGCAM++N218Du2UvBrFfz2lfDb1lB+G7wuCoj5PBQIk0GwEdLZI7UZsl2SgQMMyODXASpkRjIgGZAMSAaOZwZ8Ph9UXhdSAmZkoEuK5EAeA0fpGDD6bPB6vfKmFnKRDIwUBqJphx8BCoT7goGv5Qhw4MtBATDbF/B1fQSPvRxetxV+P+kFjpcAGPlBD8nctk7Yrd2wuQGfP5q294LxOuF02NBqdsLhpaBgLyqySDIgGTi+GZDBr+O7f6R3kgHJgGRAMrCfgfb2dpjNZkyYMAEzZsyQIjmQx8BROgZiYmJQW1sLt5vuHPePvxGRyEZIBiQDETMQ8Frgd1Yg4N4G4SuDStUFldoD4a0DLJ/C1bkcTsteeDweBI6b4JcDXk8NNr92N9578TG8sgNosETc5L4V/V6g8nN88eEbuO6BpVhaTtcjfWvLPZIBycBxyoCKo/U8aSkRvhhiHIsSHOueaFhuM/PEJwXOK5XBYhmv1Cbrs7+DxXJfc11KhG2ynGhYJRyFdJknltC2kpRxLEowIV3GsYS2laSMY1GCCekyjo/L0LaSVGI9wYvTSDjjt6ui5floYx0OR7AdCQkJSElJkRIlB5I7eewMdAyo1WrYbDa4XK7gmBto7jjaY78v+yG7/JZaXzp9lQ8Wy9f1fdXdX/lg7fL8HG172WeJHfh8yH0ULVfM71Bglfoc0mdf+5KAj4Jfrmog0A6htlHgywsVfFD5bRDuBngsWyn4VQan0wmuj4/Nvuo6duU+BMi/jqotqK3Yg8pOwO4ZwHrAD7Tuwu5tG/DEkl3Y2WKF41AIB/esTWiqq8bynZRanDi02gAFyNp2v49V7z2CRx7pQx57DI989BFefv89rCSd50keeeRlPP7EWmyo6kSHvRW+6pV4//Xn8ezrH+KjXd1otnjJGw+1qxM1G9/GllUfYnVNJ7aueBvrvvwgTIfUEKD/2tC6dztWP/Yhtq7fgHWrl+J9svMfkkeefQ2Pf7QTO5otaGvbi+pVj+KNF17Dax9swc5uwMKN8pgR6NqBje+sx6oPNqCmqxQr3l2MVxnfq+hwEAUAABAASURBVDyLR8nWl6XNqLOTebkeEQZ4LunvXBLax3pskMdgqCzSdKRj/X4a20xOmASDX3xxo0Q4MMGVMclKcKx7omG5zdFydSSwbJvrUSrct4PFcl9Ha1diXcGbjv74k300MEch/kJchR1XA/J7PGD5QnK4+czzxtHymfsx7Pwls5IBycBRZIDnH76ADs2F/aU8NpXoh9clscrOZZLnyPgazHHFN4TMM6fhx2ok+cHYHQyWfWWfIx2zrD/Q9BHwO+D3tEKo/BAaDYRaUCDMC+H3QVDAyG2rhsNSEwx+RVLfQPaGbD+1B01bsGXtMtz72mZsbjDDFoUzAZ8HjVtexCcv3o2772a5A3f89jf41Y9/gd/89g7cfieV3XMP7l78Ch594Xl8fNdt+NvPf4lf/+J+3Hb3Z/h8TytazLXwlL6JJ/75J9z+t6fw9Md1KG9xwAsn/L4m7ProYXz21lN4e2crVrz3DD5+7T9hOux0AF7nXlSu+RRv3PYCli/9Al988iZe+v1vcM/Pf41f3f0I7nhlM9bVdaGxdj12vvFjPPSnv+FvT36Kj2vdaHb4AVcr/M0rsORfH+LNJz7GrrYN+PC5x/FEsE13487bfo3f/OZX+NGvbsPv7riT2voP/OEPr+D9DXWojIY4dlvKYQzwmIpkzmE9BnMaiX64DmNGMpbvSbh94aLip3tGoxFKxGAwgHEamgiV4Fh3MFjGs10WzisVxrEoxbE+41g4r1QYx6IUx/qMY+G8UmEcS9+4vvudcSwnGpaPT6Vt5nHAXA0VVqm/rD/UPg8VV0NhV6VSIVq7EnvwHMXHbfgJTOYlA5KBo8eAEAJ6vT6i60Mem0JErs/noZBI7MHzXIiX3tLhyJVWq4UQAjqdLqJjKbzdEhv5saGUK9YfaPYQ6nio9QXwe/3wuymq4fdAuDso3wWPx4tuRxIsznjKe8CBN5aB6jwu96s0QNGZmH/BN/D8zxZgQXEqEqJwVGj0KJr/G1z328VYvPhlkvvw1x99G5doT8EN3/sz7nyayl96CYt/cSvu/+3NuPaF3+GyWRdg0ewFuOmBqzFvUi7y2K5KAKNLAK8BgWeWoqq6FbVcfkAMUKmzMW3BxZiUOR7+p7/SCfi8qPpyMfa0bEPjTTdg7PyLcOVll+LWB76L8yZfiYsmfA2/u3UBTh6dFmyjUAHFZMoX04Wnlm5HVWv3ASvBjDETquxz8PXb78NfF5P/r7yMJ2+/BjdcfxHUl96BX/7jaWrn43jl5Vtx4zmjMSka4oKG5H+HMhDpnMl6jOUxHT5/9p3/al4Z6Vi+P2duwkUlhAgGsnhnpBI6+QpxbLHsnxACfEPIeaUixNBhhRCKeeb2CSGCFw2cVypCDD8s960Q0XF1JLB8bEfL82CwSm2yvhDDr3+FGJzPoIXbrlSEEIRE1GOQwUptsr4QYlDjdyjsHolxxG1XKpHYFUIwJVIkA5KBY8RApOM4kvHbV11HAst19FV/X+WMEUJEdU3JWNDSV939lTNWCBG1XSGix4IWtt+ff73tYwxBo/JZiJ55u7d6ByoTYmiwg2lvCDtQ23rbfyyxIVvcr32JUMdCpc+HPxBPATAKEPl9CFAQzO10U9DLCKsvH25kBY+LXusI+AFbNWo3bsGHj6/AsiXP4d13H8Ejjz2BR15fgSXbG9BNOl7W2fSVznvvvYwnnlqHjTVd6LC1wFO5Au+++hweeeQRPPbEk3h9+W5sawj7MJF1qlbgvddY5yk8/sTLeG99A3a39epVT+FB/wcARye62luxs7YTnQ4PvPDA72tHzYa38Nli9vkxPLJ4KZZuqT4IGb4hhAqxmZNRPHk+5s+fTzITM8eVIF+VhpKxMzD1VCqbNw/zJ07ESZPHYtTcKShIyUFRahZGn1SEjMQYmLhCqgdxJUhKT8KEzF2oaWnG7vqw9kIDIWKQVHwaikqyMDHmA9Q0VGJ3ZSP85l3YsTuAFm8epl8yHUWji1BYkI9Js8cgN6kQeYm5mDIxC6nxBmiDtgTiiwuQnqRD1s7laG1uQ72dd+wXtREiJhv5U2ZhJrVpHvl/6pQilBTnQeRPxcSTTqV2zsG8eZMwJjseVM1+oEwGy4CKHp73Nk8cWsZ6bIvTQ/cNtM2YkYwVouccwm0MiSqUkalkQDIgGZAMSAZGFAMBH+hKfb9QfkQ1TjZGMiAZkAwMjgGJlgz0x4BQmyB0ORT8yiSJp3NpAH6PCw6nQIcjFU6MBrS54DdO+CZaiENuNANeoHsHdn+8BE/+9HksfvZv+Pezd+GuP9yN2x56Gf9bWop6txfOrh3YE9R5IajzzLOP494/L8WKvY1oaC5D68pX8dTD9+P2O+/EH+65C/96ZSmWbm2CzQP4/F54W8vRGdT5B+n8Gff88TG88EUVtjb217qwfVQH6tZgzRcf4Wf/Xo3VNR3o9lnhtu7Dhg+fwPMP3YG7/3AP7n7ibby1qiwMeLSyzGM+MoszcMZ1ZrR2tWDPzk7wVQyF6XqMcoAsfjwyxyfjzPPXoqV+D7at3oauqs+wrW0ynLHn4PJTU5GdrOvR7+t/7rN8CthlpON68yqYW9qwo5OCln3py3LJwDBnQDXM/ZfuSwYkA5IByYBkoFcG/O4GeG1b4LVugs/dhAAHw3rVlIUnMAOy6ZIByYBkQDLQJwMqqLRZEJo0BCjg4vX5KOiUgk7fSTDGFSIhITn4OSt//SAEB216q6gaUH8BFN2EhTc8i5ee/RN+O7UCJR1f4otSoN3CGNJRLQUKb8KC6/+O5/97Ob5e0ISOL9fjkYc6Me7cX+Cupx/Hc0/fgoUNH6PjzRfxSqkPDZZKlG/Zg9f/2YmpZ/+cdJ7FSy/8Hb+7YgLmFXG90YmjYR8aPn8VbwdOBy79Bxa//BIW3/cD/PCiGdFVGAXKkJWNjPlnIbvbDmNVHVqoDhdJ+JqUORqT5n0L8ZvKsfPpf+MfL/4bHWkJyJ4yCemkqCfpfxW0OwGZ2ZlYcE4WLA4nqurMVCZXycDIZEA1MpslWyUZkAxIBiQDkTMwsjSDP9LrKofPQUEv2yr47StI1sFn3w2vxwI/PeUdtr9NMrK6SrZGMiAZkAxIBo5rBgSEKgYqlTHoZYA/U0Qi3OoJFPzKQlxcfPC3AfnNL/S56KFSpyO1aBYmzFqAeWfMx8n5TiQEarG71gKr00tIw36dmaQzC2ecno98VTva27vwiT2DgjmzcObCszF37tmYkt0OjWc3tlR3wVxbhqrmNrxHOplTZpLOGaRzEiYXJiIzlqqNarXD0lqO8g3L4IspQv60czF/3jzMnzkWY/OSo6oxGpDamIqYrFnI0+2FzroRm+oAc/jXj1SpLiEPKeMuwpQ8ICbGiQ87xyKjKB9TShJhpP1qkoFXHYypKcg6aTT0Zc2wbqgEmTr8L14OXJHUkAwc9wyojnsPh9DBQCAA/isI/Cd8XS53z1+Hc7vhVij8l1dYlOJYn3EsnFcqjGNRimN9xrFwXqkwjkUpLqQ/WCz/FYtQXYpS6tehwir1k/WZJxbODzdhnnlcsd/8lzh4rA3hUJemRxIDdGEe8HXCZ1sNv205AvaV8DsoAGb5FN7uL+G2N1IAzIHhecwFqKd88DgtcFg6YXNRnr+DoFK5SgYkA5IByYBk4IgzIAAObAkV3TIKrj0AoY6D0I9CjImCMzEx6P+tL8bkUB1nIi8vBZlZBghVCuKTdFDrnWjpaKP7Kg8pZR/QycqiTX+AIj3d6NBqsXPSBCTkxCIzLgEq9RjkzohFYjFh21rhrqhAvcuJL0jHkBtHOhjkQnZhhrmrBuW7d2J0QgImBh0aZLVRwRMgRAkKMnZCp96A5VuozWYfDvooUZ8GVfqpOPXsZIw+cyx2Zv4A44tHYWY2lC3xicCYiUjfVQv1+p3Y7PDB7GMulFUjtSUDxzsDNJMd7KLc+ooBm82GyspKfP7551i7bh02btqM9es3YsPGjdioQLZv3w4WJZiQLuNYQttK0j179oBFCSakyzZZQttKUsaxKMGEdBnHEtpWkjKOZdOmTYr6h20wrrS0FMMJu3v3buzdu3dY+bx123Zs3rINq9asxZfLlmPDhg3o6OgI/qWgr0aezEkGomfA722H37kXAfcWCH8VXShbSPwQbirrXgpn5wq4bDXBY274BcD46Xgb9n35JD564rd4eW0LdrRGz5VESgYkA5IByYBkQAkDgkIvHAfT6bTQajVQq9UIBseEUFKN1I2QAZVKg8Kp5yIlaRzqP1mKppY2dEeIVaIGJFI/TsaUc7xImdCIj5e2oKX10I8sIRfJwLBnQDXsW3AUGtDdbQkGjaqqqtHQ1II2sw2tVjearD7UdXtQY/aiptsXsdRZA2BRggnpMo4ltK0kbbALsCjBhHTZJktoW0nKOBYlmJAu41hC20pSxrEowYR0GccS2laSMo5FCSakyziW0LaSlPuWRQkmpMs2WULbSlLGsSjBhHTrrX400jhq7HahpduOlnYzauvqsW9fOerq6sBvgR2FIS2rPIEYCHg7EPDUAaILQu2gizkvBHxQ+cwIOKvhMm+Aw1pLT5rdR+9466pGy951eO7TUqypaIcNoNsF+q/flV/hsqB59xfY/sVrWFvRjQbLoQA/FbjQ3bQHdXs2orLViS4nFYWtPocZlrIv8OV7L+DRRx/tXZ55Do++sxGfr16J0rVv4dn/PBXUe+a5l/HOxnqU19Wiu2otvnzuP3jxrc/x6rZmmIOfpQBuWysaN7+ADZtXYeXuZthrNmLtJ6vxwqvbsMfsPOii3NmyF1XbP8fza8vJ1ifYsfRR/O+ZHp/++8JifLG7C/WtLWRrHZY9/1+ytRSLyVbXflseezuatrxItlbi8+3VKF/7PD59owffa9v+8zwe/WI3NtQdnVuDMJplVjIgGRh5DMgW9cKAoDOo0MQDIgZ+nxde6ACVARqNls6vagghoGyxIeCrR1u5E7ZGHRLi4qHVaA6vgus1xSDO60VedS1s7U50OgjrJ+y+HmwiYTXxCaTjQ351DextDtJx0wm3G/ZmLxxth1cbWYkJWl0MTPEBuudrQw09pA0gALvDCofTHlkVR0pLqBCbewoy0zNRaP0QNY3NKIu6Xf05pYNQJSH3lDykZ6lg+3A1Gpo70NofRO6TDAxDBmTw65BO48+wmpqbsG79BuzaU0aBLyt0iekIxGXAFZMOqyEd3SRd+nR06TOkSA7kMRDxMZAOC40buzEdHhpL6vgMeNQGVNTUYev2UuzctQs2mw0+HwcBDhmYclMyECEDAZ+FLqwp8KVRQWg0dDEHCL+HhAJHXgdc3XvgtDYFP2PnYOtRefurpRRV697DHf9dhre21qETdC1O0v/qpd1m1G95F2vfeRKf7exCVRcVKVy99g6YS9/Fu889hLvuupPkDtz2m1/g17/4CX75W8rfcRfu+vMDuOt/y/D2J0uw9tOncd89v8EvfvUr/OpPD+I/X1ZgZ/mywS4GAAAQAElEQVRutG57Dy/efjvuuf9/+Ntnu1Hf7YI3ALi6alHxyV344OM38draWpj3LMPHL76F++7/EMvqzWhmpQBx7Xeha89qbPzoZfzlk1K88clrWP/G7fjLnbfgV7+6Fb+/7xG8takdlXXVaC99Hy/9/g78kWzd98ku1FEQjatxmutQ/snd+PDj1/HC8l3Y9tk/8frT5H+wXbfhd7/8FX55y6349e9+j9vvpPL7HsRd72zGskpmXCFxUn0/AzKRDEgGJAPhDKig0mYC6hT4vAIeJMGvTgwGv/itLyFEuHIfeR8CATts5g50tJajuXkDdm72oLM+CUUZKTDqtYfjuN7ENGSoVTi5ejfayuqxu6oCLYQt2+ZDd2MKirLSEJORjXTSnVWxA61BnSa0tNSjucIJc+Ph1Q5cIkglHsa4ZKQXxKK8sRzb91Ddra2obWxBW5eZ9g929cJLQTRbmxl2lwM2lxPWThtcHh8FFw+pm4JfiJ+ArMxkLMhfS23rxO7aQ3T62/S74SFb3R0UuHPb4HDbYe52wk22AofiyFb8+KnITElH/prlwU9Saw7VkduSgWHOgGqY+39E3Q8EAtheWorde/bCGBtHN+gpsBrSYNMlw6UxwavSwU8TQwBMG0+OR9S8rEwyMMIZEDR+BHwqTTDo5aAniVZ9CmwUDBMxibDZnVi+fAUaGhpGOA+yeUeTAZUmhYJeGfC77Ah4HIDPCeFqhd9jgdMj6KlwBl1oGoO/58hzfq++DEkhX/ynomT+d3He9/6Mq05Ox4Q05Y5o4zORetp3cdPvHsQrr7xA8iju/eHZ+NaCUbjs5w/j9/96Ba/85xG8cvtluPna67Hwgu/jj986A2dffQ0yLroZN509GqcUmshwDMlk5HZbkNdAQawmO6psVBS+GpOAcRdj/jw1rpzxKUq3VqOClbwWoG0VNn3egfWf5+O6eRNx2bU/welX3YefXpqJK6+9EKdf+2tcMTsdE9O5QiP9Nwk53VayRTiyVWmlorDVkFiIsRf9Ez/+4yvUpmdJ7sFtl12Jb2Sfj2/f/hj+8gyVP/0wXvnefFw2KVhpGFpmJQOSAcmAZCAqBui+R6XLgNBPhFdzOtz6hYBxCmJiYqDRaKBSqSKothou+2t46d6f4heLvo/rbnwIT8ScDOuCC3HlJCArrpcqVBogaRqmzJ2FH9yShN0f/wN333Qzrifs0qxzkHLpNbhysgbZ+dNQMnsCrrjGiW3v/Zl0bsf13/oEn9pa0VmEqJfkUVMw9fKf4ey6jTD/81Zcc+038ffXNmFlddRV7gf6Ka1CxbIP8MJ19+KNjR/ilfVL8fTPX8aXpXWopb29rUlZozFlwXcwI7UAETeLH0R1bcXOz97G33/+FD7a/ire3fUB7r1/Kdbua4X5MEOCSgqRWTINC26cgfTCRNqWq2RgZDEQyYw1slrcR2u6u7uxZ88eNDU1w+LywmNMhlsXD7c6Bh6VHj6hoRt3FQLgiaGPSmSxZGAEMXB0miKCY8gv1BRM1sKjNsCtiYXHkAinyohOutGuqamVn0AeHfJPiFqFJhlCm01PqGPg99EpzudBwGWBw+mjuT0eNl8xPVklHXpS3C8hXdVo3v4ZnvvP08FPAh995nk8+u4mrKmspye/Fdjz+bN494VHe/bx54Vvf4nXt9eSjVpU79yN7Z9tgGvvMmz+aDFeeX4x3tvUgIp2Vz8mA7TPA0dXIzobK9FqccPuoSI3RYEaN2P1x6+TrSdInsPrS3diYwPg4JfFSCV8VWmNMKSPxdipp+DMM+eRzMHM8dkYnR2HgkmnYPqcM3HmGXNw5rQCjCsuQVbeOMwcnYHsUaNgzCNcdgLS4uimAwaqthCjUmIxKsmMT/c0YGdjN5WFrRo9kJCPcVNG4ZQJSbAs3YO6HY2otXeitvQ9NHmd8I8+FXOLMzGleAIyRs3CxIIYFI3KQ3rxFBSlGZBkBC16kgIUJcdidEo3lu4lW00H21LrTUjIOxkTZpD/Z55B7ZqBKYVFKDDlYszUUzHrDCo/jdo8NguFPZVSnXKVDEgGJAOSgcExICDo+kxoR0FlOgvq+AUwJExBfHw89Hp9hMEv1ktFWl4xRo2fhokTT8eCC87FaadPQVGSGjEJBcidMQ3n3jgb4/MTkRR0WAC6FCSNmoApF5yJM+ZMw5yp0zBh4mk45ZyFmDVnImEFYkwpSCmZhJmXnoe5p80gnYmYMGk65lx8Nc4460zMzgESDcEK+/5PqIHUcXQum4nvnjMe49NjkRCXh7TRX8OCefNxzrxZGDd+AsbMmI95Z8w9oGNEfwv5jzSkjZ2MU757LqaMT0dOEMDlBhgT8pBJPJy26GKcf8VcOienITdBD31MGtT5p+CC06fivKk5iCcTWpLgX3WccBnOufLbuPSihTg5F0g20g5ehQoxeTMxddocfI92FIXOgYJs0TV2TNoo5M1ciLOuPh8XXjwbp+YmIt2oRVzqGOSfcjNOmzoRU3NiuCaSWDrXTsKEr38TV3z7LFxy1mjkUukBU1RnTN4MTKHz7s2n5GLUASdISa6SgWHAgGoY+HjUXeSn/21tbVi/fgNsLjdN7smw6lIp8GUE36QfdQekAcnACcpAACIYWOa3wFzGFBjjElFb3xAMRPNfsuSxeYJSI5sdJQNCkwChoeBXIAOBQAwCfh98bgdsDh3MrkwKuI6HSpsOrVaL3p9YB8iyB+6aDdjz4TO455578Lvb78Sdf34Adz67HJ/uqkRD+05sefvv+N+DVP77O3DnHb/Brx9+Cf/4eDuaLPuwc/0WrHv9Szi3vY/lLz+KRx54FM8vr8auJifV3dfKkawOVK19EV+8cB/e3dyOsnYf/PT02rHlA7z9n3/ht3f8Ab+/8x946o2NWEZPn4PBsb6qG3S5hmpIRVFJDkomJmFVaTl217bCQ6XMECUH1rSimSguXoC45dvQuH031jc3YPOaT+DO16Lom2dibFIsUg5o95bRUGEqiopzMHpSElaXVmBXTQuYkUNtkaJcJQOSAcmAZOAYMyC0WdDEzYcx6XTEJo1XGPzKgc54AS750Z2445FH8MhDD+CR75yL66ZnARx4SpiIceechRvvvxCnTsgAleLAklgAw5TL8cNf/wGPEPbhBx/AL6+Yg/mj4w6oGDLGIWf+D/Cz2/9COn/Eww//AL/85V9ww6XX4sIxbiT4u9BN93l8r3e4dKC90w5b2kmYOfd8/PM7c3BqfjLikAC1bjLm/OCX+AHZ/de//kV1/hK/vXkR/nljSOeAC71kBJXlIu/k+bj0wRux4LQCjAm6HCq/FJdRvXeTPPLI7XjoQQqCTc5ENgXFtBMuxc1XLMD3FoxBKtWiI4E+HerMuTjvlt/hhltuwMVjgcxY3gEIlRrxE87DwoVfx4O0Y0rW/h10jY348Ri98Dp8n+z8meSRP/0KD910Ks4oTEFu3kmYcOlDuHzBGVg4NugceNGnjUbG3O/hx7+9Cj/51iyMo8IDe4WKqjwXC8jWw5eMw9SsA3tIa8SssiEjmAEZ/KLOtdlscLndMMbEwGtIhlMbT0EvFQI8adB+uUoGJANHl4GAEPCq9MFPjIUxHiq1Gvw2JgfAjq5lWfuIZEAYKMCVD6FODM7jXq8XFk8ubGIq4pNyEBefiNATayH4QjScBf4x293Y9OkXWPdxE0674X7c/ehiLP7vI1h8x9dxzeyJKMo6GfNufgK3P0TlLz6NxY/cgh9k6pD92VasqylAyqnzcd6PL4fpjO/g0lv/hvv/9Tf89tLxmF1gCjcUQb4R7Q078da/ahGXfglufexFPPvSI/jTD8/CZeOBeH0EVQxWJbMEqYVTcFVnLTItLSij+g57fy22GPGjxmHuuatQ3fgM7n/qPby1+xwI03ScMgaICV65E3CglWylFE3Foq5aZJOtvaTvJpGrZEAyIBmQDBxrBg62xw+L+KGR0WhEDN0vGQwGaCL+7PHguo7dVge8zg34/N7f4t4rr8SVvcoPcM11D+DfSyuw4+AXjo+dm9KSZEAycMwYUPn9fvANphLhH4VnHIsSHOseb1j2h//KXFNzC1R6Cn5pSOgmHL0EvrrbA9i1zj9o2bspgMpSoLPFCZfDDh/dmMk3XCCXE5oBAb9KA5fGBL82BnaXF/v27UN7e/uB+YnnGx4nPI8oFYn1HOBxIO74Dw5Ey/PRxnI/RjJMBD1JVqnjIIJzOeAP0HlOZNKxNRZxCWkwmWKh0+kgxKGBL6rdbQcad2Fbqx+btOMw+8y5OOucM3Hm6afgzKn5GJWahBihhUntQmdrA3btLsOufQ1orGyAuaEDTdY4GNIykTO+AJqMMcifdBJOmnMSphYkIi1WA0WLuQmdDVX4sDMWvoLJWHDOPJx55qmYOT4LBYmAVqWotuiUjWmIS87GnLQmBKzN2FRhg9PtP7gubTxiMvMx7cJJyBUBqNa3Ql0wDxlFY1EYD+jUB6v3uUW2YpNzyFZz0NbGcivsh9rqEyx3HA0GBpovQvuP9tgP2Tk0DdnlAPeh+wbajgjr6X3uZCzzPZCN3vYzlufYofI5WrvcXont/XgI72fmKFquBoPl40qJ3ZA+YyIRIQRUKhU44MWipoeUQvRyDkXYIugkFVOA3BnTcO53Tgr7pDFM56hmtRCqWCTmFSF//HiM71VKMHZsDjISDXReP6rOyMolA4oY4PkgfG7pK896XDGP6b50+iof6dje7huCwS+XyxX8y1eRpm63G1wZkxwpJqR3vGGdTicqKytRXdcAbzDwpYOfbpz4IDpU2huBtR/5By0bPg1g+yoV3SyZYTV3wON2Ep++Q83JbcnACcVAAAI+oYFXrYfZ7kbpjp1oaWk5MDfxfMPzjpvmn9B8Emk6XLF8g3QitXeg/uV+jGhQCAGVWgUhQhfmdHRpkqEx5iM2NhH85Jov3oUI7cdXi8MB7CvHXn0Bdk0+B5PGxyAn+avd8LnhbKtB5Rcv4oUn/o7b7rkPv3/wDby9uQL8Q7X8qV6Y9uCydPybW5qxorgI9sLUnoBXpIGkwVkOQ5tgMMVh9CQ7rN0t2Ly6GRa7F/4wDc4aKKhYfPb1ODlhJs5sjcW0+TNRMDYXSbQzcpdjYIiJRzHZsllbsGkV2bJ5DrNFVcr1GDDA8w9fMEcyz/LYVKIfXqfEug6c58J56S0vuTo2XPENIR/PnPbWD/2VDVUfsa/sc6RjlvWP+jRC13RImIjx5+7/pHF8+sGfNB51BxKg0U/BnB/+CvzpIn82ebj8EQ/98zu48tR8hH1JedQ9kwYkAwMxwGO0v7kmtI/1uC5OQ2WRpowZyVi+r+D2hYuKI/d8I6BE+FVXxvHNgxIc6x4JLNvmupQK41gOw8WYoDHEwqU2wt9H4ItJM5jUyCo0IbvIhJxRJuSOiv1KiijPEl4Wls8hDOOyCZ+ZH4O0bAMFvprQUlcNh9USfPsLcpEMSAbg47+qqjfBaIqlIEUMiTEoIF0s+QAAEABJREFUPN/w+OU55LAxbOzR6av8CGARrV0VPSmNBsttjRbL7R2JWG6X8iFCgS/4oVargr/zpdVqoKI+EaKXwBciWBo3oWrVUvz+v3EQU7+Pexf/Fy8s/gN+c9EczCW4kWSkrdq4eKSeNhdZrX7Evr4W+7rtaDlKjdTExiH1VLYVQPxra1BuPnq2jlITRky1Qgjw58F9zavh5Tw2hYhcX2KHJ1f8xmx430WSDx0b0WC1Wi2EEME3dSOxFa4jscbgtVM4J+F55mfETFayIZKBEchApHMm63HzeUyHj/FI8iMdq1Yf/vhVJYSgmwK1IgmdyIQYGizfuHBjlIoQInjTcyiOO16t04N/cyggVOhrSUzRYsrJcVi4IB4XnZuAC8+Lx9fO7ZELKD2f5ex4nEdy7lnxOIfkbJKzFsZjIQvhzjwzHiedEouCcQb4fJ0wt7fC5bTD7/P2ZfY4KpeuSAaOPgM+lRZ+tR5808UTeWi8CtETrAhtK0mFGDqsEELR/BpqF89zoCW0rSQVQgRvGJRgQrpsVwgRtc9CHD2sEAKRLIKeNvNffQwIHXx+P3wwQKj01CYNVCo1iarvavhESQGYJGsdEqs3o7LOhXZLmLq9nR5ctGCzMxmGwimYe9rJmD8uC6lJBnST2qFvRFFR9KvBAL1Gi9yGJqClGy02H7XHAmeHG9YGwH+MThtCa4I+fRoKszTIi6nA5r1uVB+l6JeKbBnSp5ItLfJNFdhS5kZVc/QUSuTgGFDTeIhEVCrVkM45bD8SP8N1GCOECM4H4eWR5BkLWiLRPVSHsUKIqO0KET0WtLD9Q30aaJsxBKU5VK1YBoMVomfOH8i/3vYLET025DOnvdXdXxljhoIrpXZD+uyrFMmAZOD4Y4DHaH9zTWgf67H3nIbKIk0ZMzC293l/OGCF6DkPcBtDogplTuRUQxd3KrUGfNPdX/ArOV2DmXPjcOlF8fjm5fG47uvxuPayeFxD6dX75SpKr7g4DpezXBSHb1B66YVxuORrcbjoAhJK5803oXCCDiq1HXZrNzxuN/z+wPDsggDd6vld8Ni74bB0w2qnvNePYdqa4dkHQ+Q1v14f8PvAgdtIhfUR6P/o8EGNAAXAOMiuUh0+aQ1Rc6XZ4cSAigJdujzyOB5enxZukYqAOg4ajRahkzXt7H3V6oC0LBS5qlBY9hnWra/HzvI2tLV3os3sgM0nIOINiBlvgD7GBT8Fpjp37MXO1g5sAeAiobtDqNQqGDx2eCxd6OrsQrfDA7e3/2OfoQdJbAJiTfGYXl8O/75qbC9vQVNLPVpqLOioBnz8pxcPAijbCHhdcDssMNtccNrt8DmssDo9cB3mp4EqLkbRTBPGLrBixzY/aiupSMHqc9vhsnfBYvfBbnfAZeuG3eWD57Av/vVUazEKydb4hVbs3E62KqhIrpIByYBkQDIgGRgqBqRdyYBkYEQwIINf1I2CbrCFSgW/UPUftKH7FkE37h6PH2arB7WtDtS02INS3+5AR7cbrWYXlXOZDQ1U1mXxopHS6mY7qptsdOHvpZuxAPxeH8UAqEKyP6xXTzvQuRpbX/wH3rz/73j6pZUorWmDfVg3Sjo/EAMc7PLwjXJrPcz1+yIWR1crvC4H6ODv00SAovQchFbRmBRC9Kknd0gG+mJACD1U+lwEdFPh1c6F23AW1DGjg5+A8NMwFR1bfWGhTQBST8eZl1yAC87OxJr//QJ3/XARFn37R1j0p7fwUp0O6pJCLNK9iYrnfoXv//w2XLOiDRWtwIHPHrOykJQVj7N3v4Ydf/8Vbv3RL/Hnt3ZhXbWtT7O97ogdjZRxJ+Eb1xlgq3oe9//gh7jhmtfw/KZKtIwHvLpeUREXWvZ9ia3vP47f/2c5Pn3pRTS/+zie+qQMa6t69zO2ZAxGzZ6Dc40xGBOxlR7Fpq0vYcVLv8IDbzXhlRfew8oX/opX17WitI83yGKLx6DolFNxTkyMYls9FuX/kgHJwJFmQNYnGZAMSAYkA5KB4czACR/8EkJAUA8K+j9AgqCgz4ViX/D6A3C6/ei2e4JBMLPNg26bFzanLyhdtN1JwbFuhxcOt4/0vOiyutFJYnd54PF44ePPHLmyPi0Nkx1+F+BqQUfFdlSXbsOe8mZqpxOHPcwfJs2RbkbGgCA1IQQc5jZ01e1DZ80edFb3IzV7KUBWDrfdggGGGMAKVDetkItkICoGhBpCbYLQT4TKtBDqhIWISRiN2NhYaPf/hkyf9aooomTIQNaU0zDrvAtx7qmTcfLUsRhbMgpjc5ORlp6H9PzJOG/BXMybPRNTxk7EuLGzcebXzsRFV8zB1GwDUpKykFw4AxdeNA9nnj4TE0cVIi85BrF6dZ9mAd4Xh4yx8zB5/jcwe1Q8spPjYcoswaTzFuLUeSfj9CnjMHHcJMxceBHOuPQbmDOadOL6qTJYZyzSx87F5HmX99QZpq82JCA+ewwmnHoRLj7nHFwzbypGZ8QhLiELCYWTMe+62Zg+IwcZZEJDoo3PR+aEBbjw+m/jknPn4LQiE2J0ocsILWlkIn/2LJy06DRMyjUhVU9F+1edKRUpBbMwY+ENOO+cC3H+yWORn6JHTFw64gomY+61szFjZk6YrTxkjDsTX/sm2TrvVJw+KhYmvSpUG6UZyDtpJmZfdRom5ZmQFmaLdh7NVdYtGZAMSAYkA5IByYBkQDIwDBkIXUkOQ9ePhsui30oDtDf4qRdlfBS48vgCcHv9cHv88FDK2x4vl/WIyxOg8gDpBOAiHbfbC5fbA5fHA5/XBz/VQVXKVTIw7BgQKjU0OiNCb39xAKyrrowCYb1Ld2MlbG2N8Hs9UGnoLlWIYddm6XA4A8Mjr9KXQBs/D8akUxGXVIy4uLhg8KvfN79CTUufjKIz/w9/uu8fePTRR/Ho/ffg0VvOxSUUCMtLn45TrvszbvkDlf/5z3j06qvx019fjwtvuwzzSuKQY0xHUuF8nPvHv+LXhP373b/Bj+ZnoiTeiba2tt6lw4I2qwkZM6/G/Gt/jYunp2B0CqCJTUfyrGtx7Y/vJj/uJ7kFv//93bjx2t/gctIZQzroc+GQVTIKT74G86/7DdWZinB9U+HJmHLxz6mN/6R6H8X9f7oDPzl/DKaPHY/UKfNxzZ8uxrnnjkER1a8jAdKQmDcXZ9/9Z3zze5eR/SQkGNTBPYCB0mJMuOQCXPT7yzFvbALyYqho/5o24RKccf2j+PPfiTPi5K9/+B2unZOOsfkFSJ08H1ffQ7bOG3uQrYTcM3D2XffimzdfjiumJyHRGLKlp1rJ1sUX4KI7r8S8cYkH2aKdcpUMSAYkA5IByYBkQDIgGZAMHMSA6qAtudE/AxSs8vv9waCVzw946T8vBcA46OWlYJaXt/0BeCkA5qFgGG97aLtnv5/KvRQM81FKgS9+84vq6t+g3HtcM3AiO0fBK6FSwZSShdi0XAjR/1SiNZjopnkM9PHJYNyJTJ1s+7FjQK1WQ6/Xw2QyBT951Ol04DIhBI7l4u1uROuKJ/DEn27BokWLepfv/RSLnlqOd3b28R3gsXRY2pIMSAYkA5IByYBkQDIgGZAMjDAGVINtz4mED771RQErPwW0egSgeBdJYL/0bFPcK7jtpcBYcH8wZR0KgHGeCv1UT6D/Xxg7nFpXE8yV61D6zktYQ7IsJOu2YWdd1379LtgatqGC9q1/ZwnWfLwEO9aS/scvIaS/Y3cN6upq0bnzJWxdGla+qwbN/OfKqCZb3UpUrevZt+nLJdi0bMkB/LLPPsWyHXQzZ3aSZv+ru20XGraFYckv9mPTlj2oaXUGGXC37f5KZ+1W7Kjt3P+TUNSWxu2ofPdlbHjnI2xcvQMN1gActmZ0V23ADio/iIcD2MB+p7yUWtFVvgxly17C8v22l73zLrVlMyrrOmEljeDqaoalegN2vvfywdyy3VU70GDxw8HVBZXlf0EGKIBgTEhDbGo2tEYTVGpNsPjQ/1QaLfSxiYjPLIA+Jh5CHNvAw6H+yO0ThwEhBPgtL41GA5ahCHyBFqHWQRufgczcURg7dmzvUlyEsRnxSI7REkKukgHJgGRAMiAZkAxIBo5PBqRXkoHhyoAMfinsOT8HvvgNMIqvUBYhoZgWBbx6gl/8OSPFt4LbwUAY6Qb3U0oxLyqnQBgpUDWRWQ/9RcX2Hahf9xaWPvo3fPDUP/D2U3/DW4//Ea+89RGWba0K/g6Zz9+ErrKl2PLAnXj/gUfx1tNPY/lHD+CjF/6GNx/7E16h8s+XrsP2bVtQv/qfWL6Yy+/tKV+2BfsavfCTV527X8X2d+7ES/+8Ex+98h989saLeOff/8SbZO+1557Ei59txb6GDvAbbqR++BrwAV4Husu+wM6Pn8arT/wDbwZ9/nvQ5yVLvsDWvc1wunxw1K5BxRf/xqsP3oWXXqdA2bYGeImcgK8RnXs/w4aH7sa7D/8bS95ZhapOJ7qad6Jhw9v44rG/44Mn/0E89NT5ylsf4IstVcG/IOYjogM+G7z2atSufgnrXv4r3vz3A8QHt/cxLH7gXWzYWoVml5v6ww13BwXpqM7PH/kb1Xk/3nrmAbxN8ubj/8Gn7yzD3g4fLJ7Dm3mil+hjExCTnAlDfArUWn2vdHBgzJiQAn5LTGOI6VVHFkoGRjIDmrh0JJ90HXo+XXw0+Ilh8FPKR8Pyf7kLj14zG2fzt44jmQzZNsmAZEAyMDIYkK2QDEgGJAOSgWHGgAx+KegwfvPL7/ehJwAG+APhQgEtkFDQhuJaFFDZv4+UQtvhAbCAzweuLyLznjagYxW2vPUuVq9rQc1pP8Ccm/+Ib/3kp1h04WTkda9B05p3sGRTG5o7XWFV1kCbnIzE2Q/hvGt/iIsvOA0FtLd1+X+we8Mm1BX9E6deweWnBsvb9u3BPpJu0jnoJaes2ShaeBNu/P2DuPyyGZiRWg6x6jFsXbcZW8otCJD+YautEah4F6uWrcamOiPyvnYbLrzlb/jWT3+GRRdNgal5KXZ88gKWbGxBlyYNKRl5KICAaW8jHLvrUU882lsa0d1Uj22U7xwzDnHjMjFOrEHVEqp3dT2qTvkuTr75Hqrz57jqoqkotK1Hy5q38AnV2djRBkv9euxe/CesWx1Ae9x1OPf2f+K6W3+ESy8ai0L1F9i3ejnWfrYSXe0rseldqvPzClQXX4bJN9yB6+56CDeRXH75LMwaD6hVh7VQFjADQkAbE4ukgnHQxyVyyWFiSs1GXCb1rlp92D5ZIBmQDEgGJAPDmQHpu2RAMiAZkAxIBiQDkoHhwYC8pVfSTxSECVAky+9HMLgVDGYFg1sU9AqmPeXBt72C2wF496fBgFkQFyCsHxxEo+hXRNZ99i446regsmwPGi0BJE08E4XTTsO46bMwccZE5Kgs8NeUYduOarR22+E+UKseWlM2EgpPQcGU6Sgqzkc6BSu8TXbYrAboRp2CXC4vKQiWe2qb0VnThG6KZtqiohwAABAASURBVIW/5KRPzEVK4TSMnX4KJk6Zgvz0BKBlF2rq6lHdZgFI/4DJYMYJp7kajds+Rs2+Dli8OciffjpGzzh1v8+TkOLvhK1iB7aTzx3IQExOCcaUCMT598HZshf1rUBbzT50Nu9FB/Eem1uAtMxk6Nu3ob58Dxq6fEiYMA8FU0/HuBmzMIF5UNvgry3D9p3VaGmpRlfDPlSs3oJ6Vzx8+TMxadopGD9rDkomFSI/swnOul2o31yK1tpylJVVYF9lKyx2PfTpY5A54ZSe9p52OsZOm4isWBUO/NZysI3yvxADGp0BsWk5MCSkQmswAXSMgRb+DFJniu95MywxjYrldEO0yHUkMiDbJBmQDEgGJAOSgWHAgJ9uYpqamoJ/eGUYuCtdlAxIBiQDR5QBeTeqgE5+Uyvg98HnD5AAXv6yj04iPh+VUSTMR+LdL6zjpX1eCpb5WIKYHhzv81MZ1xeJeY+9G93VO9BMqVunR0lqCrQ+L1xkSyTnIlFnhM5mRX1FBTptNnz1S1zZ0GizEUuxKm2CiQJhJsSTQS3GwRAzDlkFAoY0Ko/ZX95sg7fZChvphL/5ZYyJRQwJBJCYOg5JaeNIQ6DDbkU72Q3g0OiXFdauauzbugKWLh3ZKkR2XjKMMTpoYuIQWzAWGRQUMVmtaCgrR7svDZq80Rh3sgEJKfvgsJWitsKOun070d64h2rXIS8jCznxMbDU7ESLzQynToeSlBTo/F7wX9IUSblI0MXAQO1vqKxER3M5OloaqZ4AbMkJ0OSYEGs1w+/Vw08+pOYDemsTXFU1aK63osXlRbfLgkDlTgq6NaKxqQtWcxe0uVOROu5UjEpSI1ZHzZbrYQyEftMrJjmDAmApEIIOFNJSU1DMlJoFIwW+dMQ57aBSuUoGJAOSAcmAZEAyIBmQDChhgO8ZXC4XHA5HUPx0j6EE7/V6Ybfb0dHRgW3btqGC7hmU4KWuZEAyIBkYCQyoRkIjjlUb+MQTCmTxX3F0U/TL6/HCQ+JmcXso7wGfYLxeSj0euN0eeDjv88JH+j46WfkoEMbBL4rqROS6122GpWM7OO2q3oytz92C1/5+C5689w948qFXsK6sFm0R1XQcKFHQCkkpiKEgnsnqBva2wWlxIRCTjpxRCxATmwGzrRHbKt9FxaY6tO9OB/wLkJyeifjkblg7S+FxdaG7dju2vfAzvBHk4S7i4SWs3VONVmpiMBRns8Bu7UYNbdj2foLqt+7DM3/4CZ686za89PRiLNvlQ0s3KZuSgaI5GDs6DRNyuqESO7BnyUP48P5b8PTdxPETL+L9ZbvQScHK8LfhIJfDGAh93qhSaynOpYKWAqaJeeOgj02EXCQDkgHJgGRAMiAZkAxIBqJjwO1248svv8Srr76Kt99+G83NzRFXxPclu3btwuLFi3HXXXfh+eefx9atWyPGS0XJgGSgXwbkzmHEgMpPwRgPBWmUCE/AjGNRgmPdwWAZzzZZOK9UGMcSjgv5E0mfBSiQEgp+BQJ+CPgJxuJDIOCDjwJcfhJBeUH7A34fBcI84JR1+YUYinvBT/8FiPdAhNEvv89NAZ9OcKrRm2BKK0JKdhEyCsYho/hkjJ9/MWafcy7mzi5GdrIJWvLquF2JFxBHfkr9agEYNFCpVdCZEhAzajrSY5MRZ25Bx+aPUVXViHpPAgLF05GcloQkvaeHB78ban0MYlILkRzGw7h5FxEP5xEPo5Ebr4eKjmsrcew1JEKfnI303EJk5I1B7tiTMWbuVZh9/rmYccZsZGUXY9xJZ2PWeZfjjIvPw9RJmUhTtaN961pUrf0UZds2oKbFD9tXr9Qdt/QOpWM6UzxiktJhTEzdL2mISU6HRm+M2i2fzxcMKPOY9fOYoUHIeaUisTR2aDxEwhtzHoiS56ON5X6M+mCSQMmAZEAxA73NGRaLBdu3b8e6deuCN9Bmsxk89p1O52HlveEPLWPsYOccvrk/tN6BtkN2o8UymQPZ6G3/YO0yV4PxWWIHPh9yH3H/ctpbH/ZXxhjGHmmeeXzV19dj3759qKysBI/DcD8Otcv6tbW1WLt2Ld5880189NFHKC0tpfsSLwoKCpCTk8NuHkGRVUkGJANHkoFI5xDWY7s8B4TPCZHkhyOW2xlpe3u7bwgGv/g1WiUSChixcSU41h0MlvHciGjs9oUN+cMkDiR8wcFvbLGAbg516gC0QQE0KoqMwQdQUIfzGjWgUvGmn9IANGoBjZYKKGRGUFKjoBlnBjJK+4VKDbU2BmqVGvHZ41Fy4W0496Y7cfXP7sY1LD+9A4u+9W1cdvYUjMpIgIEwR2v1+zwUhPMEq2d/NGp1MH/wfypqswZarYHSAAIBL3xeP6WUd7nhb2+F1eWCLVYP9Zh0xMTpYYyJg8gfg7yEOBRY2iE2rkR9RwcaUhKhmzMGyWnxSKb2a3QxPTxkjkHJ136Dc248mIervvMdXHbOVJTkpCJGo4FeK6AqOAU5C27E5bfchat+ejdxdhfJnVj0w//D2RfMQVGsCXkzLse0K6gu3v/97+C8c+agUK+GqW0r7JUbUVHrg9UOufTDgFqjA7/lFZdZSMfpKMSm5UJniIVKrekH1f8ur9cLHrssPgqE8fjnMcvbSkRiXQd4HIi345kr9q3/I0bulQxIBo4UA3zNwxfPh84ZnZ2dWLp0Kd566y188sknwd8O4rnaarXiiy++OKj8UGxv2zyu+7LVm3542XGHpWubcP96y0uflZ2PhuLY4OOZ7UZzvRHC9jZ2ejsewsv6w7IvXCcfP6zH271h+dNGHqP8u14bN24MBr4eeeQRLFmyJPgw8fzzz8eNN96IhQsXKp4qmBMfPYhk4bziCiRAMiAZiJgBHufhY7yvPOtxpZz2pdNXOWOGG5bnwUh95vmSdcNFpVarYTQaFYnBYADjNBRciBbL+OMBG2pLOCl95XmiZxKFCjBQYCQx3oDEOCMSYo2IIzHq9cSjDvHxVEblsTF66PQ6xJoMiKft+LgY6HQ6gCvgwFcAES3GpDzkzLwS+ZRqO9qxbf0qNFLqCKGte9C8exU+fnkVqmracTRjNB0tpWhv3k6WAyhIzw6KEIK2w9c4xCUXY9zsBYhPdsNh24eaqjbYrC547d2wVO5Eo81Mwa9Y5I8ZjZS4OBgRSxWMRdKYeKSMA3qqzENK4kScNmMc0pLjYUzMQfaMK5CfXABdZwe2b1iDBgqkHWivrQwtxMOni1ehwpEEY8k4nDZGIL1pDyzbdmJ3ewDdbtDC/7WhYfUS7H73f9i9/h2s3Lgbm8stwbfyYMqEMTMbeYQ1xedS0LIA8YkqaHWQywAMaAwmJOQUIzFvNAW/6KmiigbLAJj+dmu1WhpTPfMTzzc8b/CYNSqcs4YSqyIOovGZ28oSDZbbG63d4xnLvvV3vMh9xwcD0ouRwYAQAvrgdU3PHByad3lO4rmZxyOnoW0hxIFrw1B5CNNfyvUI0but/nC870TF6uhaktuvREJcnShYPgaFEMHrbiU8sW4I29vxz/v7kxA2Gp77w/I44zq5H1mPt8P94DK+keXf8nrvvffw17/+NfiJpM1mwze+8Q38+te/xs0334w5c+YgPT0drA8FCwe8HG43qtvbUU8BcJfHAy89lOR7IwXVSFXJgGQgQgZ4vIeP8b7yrMdV8pjuS6ev8pGO5fmSuQkXlRAieLHCN1mRClckhKAARfRYvjGL1F5IL2T3SGJDdSKCxefzw+HwoKXDjoY2B1q7nGinaEoHi9mNNt7ucsHc7YTZQilJV7cDFkqtFPjh4E+X2Q6rxQH+rbBITxgaCsaYCs7BuJNPQ0meEdj+HvZ89ipWvPMSlrG8/xZWL1+JreXNaLe5+P2zCFoTuUr73pXY/eVLWE62Vq3cguoOPZKnXIhxY0tQnGnqpSIttHF5SBx/PsZNKUR2XCtqV76OjUtewfKPPsDKFdvRZSxG+pQzMHtyLjISY6AJfqyZgOS8QiTn54IOLiAhF3HZxRhbkIh4kxZqYzpM+Wdh7OzTMKYwDmLHByhb+hpWkl9BHt57E6uXrcDWfU1o8yXAVDANU8/6GsZnuWFs+RKbPnoZK997iTh7heQ1rPl8DXZuK0NnazX2bfocGz5ejOXvvoxlHyzBxg070WD3w1g4E3mTT0Z+igomHeQyAAMqjRaG+GQY4pKhNVIf0TwxAKTf3eFjXQgR1A3NB0pSIY45NjivCiHoUBbBvBJ/WZfbDlo4r1SEGJxdIUTUPgtx9LBCCMhFMiAZOHYM9DX3CCHAcxQL63AKWjhlEUJEPIco1Wd7IQlhOQ2VRZoyRggRbEekmJAeY0FLaFtJylghRNR2hRARcxvuF9sFLeFlkeaHI1aInvNFpG0M1wu1l9Pw8kjyjCGaj3gf8f0K1x2SkC9CCLS0tGDz5s14//338emnn2L37t3B42vs2LHBYNf8+fNxyimnYPz48eDAF98Icz3sZyTi9fthcTrR2N2NFqsVzSR1ZjO6HQ64KQgW6f1MJLYGr+OB39eBmo3vYOvaL7C+HqDbs8FXK2sYpgzw10pm1G35AMuWvoPH19ShouPA6yPHdZt4jIbGeX8p63FDOO1Pr7d9jBnJWCF6zgPcxpCoQhmZDsyA1+uHxeZEWXUHtu5txPa9TdhJAaddFS3YXdmMvRXNKKtsQjlLVRMqqptQRSn/dlVNVSNqqkmq6tHU2Ay7zQqf3wehEsGbY9GfeW0SkDgLE847H7NPp4BT6zJUfvhfLHnmAbzN8tLbWLV+D7pidPCoKUikMUIXnwhjfByMMQbw15ZCqKE6UG6C0aiDmmwK+l+lNezXDy/HgaVp6wfY9GaPrS9X1qEhMA3F5/8Mk6aMRVGaitqgA/81P2NcHEwxemg1VBaTDhScjVmnzcH0Ig3M6/+H1a89gvdffRWfrW0E8hdg0pnfwNwpqUhP/CqqFJ80CgnJJUHbqqxcxBTkIisBMGqpSJsIJMzE+HOIh7ljUdKxCtVLng3j4S2sWLcbHQYt8RCHuMypKLnop5g5Jwu5mo3Y9eaDWPo/bse/iLf/Ys3metRZTFBrjXBWrUL5p0/hnX/z/ifx6fvLUNoch4Rp88jPuRidpEbcV26SM3LtjQEhBFRqDR1rWkr5CINcJAOSAcmAZGAYMsA3tPy7QaG/Lhee8mcHIQmVsy5/ihVezvnems5vqIRwoZQ/1wrlI02V1B9pneF6/dXP7Y3G50jrD9cLzyux2Z//4XVGmx+p9fNXHty/0fAS6h9OeTxEevyzLcaEp5wPCe/j+phzFt7m3/1qb28P/vVGftvr6aefxmeffQbWO/vss/F///d/+PrXv46SkhJoNBp6gO84IFxHb74dWuYPBMBvfLXZbKjp6oLD50OXy4Xytja0UADMRkEx5ovni0OxQ7PthM9Tjx3v/QOfvvk/vLMHFKwbGk+OulWvCy6nAx0WF5x0j+oPNxjwAT4nHN0O2K0ueGgf7w/4PFSJ4TgnAAAQAElEQVRsQbfZArPFCRep+QO0M7RynXYL+Lg6SMw2WBye4AsW4eroS99ih9Xp7tWHkCm/xwGn0452uwduH3sX2uOjau2w07HdxfWwk6FdB9plhpn2f+VjF/lMGLcv6ONX6nZqbzU2L3kSzz3/OG5fsg+lTd3weZ1wWtph7mwn3H6hNnaHtdHPv7ltb0d31/79IXtd3b34HLIoU+D45kB1fLt3fHkXgIsCVm2or92CHZs/w8aVb2HTqrexefU7JO9i89p3sWW/bF33Hratex/b1r+P7Rt6pJRSlp2bP8Te0k/g8zlgoiCVVqeHUEXQFaaxyJy9COfc+SCuJbkpXH5+K2666lRMzJuMnAkX4GTad8Wdt+Lr1yzEOIqdxeuykczlv/8nrrjzRlx0xSzkUMTNiL7Kv+K+4IwbMP97DyJk79rv3oxzZqYhM0kP6FKApDmYcvUvcOnPf4kbrz4Nk/JTYdwPNxYtwIQLfoEbyW4Iz+nXL5qHaaPiQbG//Zo9SUfLDrQ3b6ONAFKzMpGdnY14IYLvhVFhzxo7GumzrsDZdzyAa6idXN8B+cWvcBP5MLkwjXwg/5CC7Dk34rQbHyQfHjzQhh79W/GNm7+JCbMvxiU3/uaQfT265541C2MyARFB90AukgHJgGRAMiAZGCEM8I01/6YX/3W5cHnnnXewadMm7Ny5E/y2Cd90v/766+C3Tniby7ds2QIu5x/Y7o0O/stzoToZyz/IzWmoLNKUf3i/t/r5zZeB6mB7bPe1114Lfh7Wm/62bXw9criF8vJyvPvuu3jjjTf6xPZWH5eF2+2r/r179/ZaL2P5t9b685lthGRrH3/Rr6/6Q7hD077scj8fzg5QVlZ2wH/mSInP4bb7qp9/9D1cr7c82x2of/l47c3/qqqqqPs3ZJc566t+/jSxP58Ze+h+bsv69euD4477lY+B++67D7/85S/x7LPPoosCUxdddBFuvfXW4O95sY3exm+oXv49sN7aHl7m9fthd7tRR3W3U/BLr9UiP4WuqxMT6bpYhRqzGVUdHei223H8vQEW3pIhyB9tkxwEqv4Syz96Hdf8Yyk+29cKc7hNZxN89Z/izT++hucfXoXttK+bxNm0C/Uf34c//uo+3Hbfe/isBWhx0Q5eA36A6lzx4l+xaNGir+Sqq7Hod0/jvvdKQeoIqSOovwyrXrrvK13Gsf7fX8WDn62Hv/FTvHXva3juwZUHfGBTjO3a9hY+eO85XP3idqytCfe+GtWrXsbzi67CT6mef66oDkKC/zmbEWj6FG//+Tf4Lds6ID8jH17A4jU1CNOGs6UKTZ/+D+97ZsI+7dt45dopOCWf2rz7I3x23yL85uawdv72Sfzlne1oJkNOEnP1amx7YRHu+lmYDtv76Z1Y9MI2rKoO95kAch0WDMhbegXdxPEpjV5Ape0RtU6FoOhV0ISLQQ3toWKksv2iM2pgMGmRnJGJ5PQsGIwmqOmJDAZatAkwpo1C7ow5KCEZFy6Tp2BccQaSYpNhSspDGu0bNWMyCkuykUgxIK0qBvoD5eOQPyoNJrKnAZUnhvTDy2nn/jU2cwyyx8/BWKpzHEnJuPHITTUgRq8GVFS5PgPJxWTrgA8GaPZjNXFkP3/yASzjWQrzs5ASr92vxQlPM03orGpAe6UDgUAOUjNykJ6ZAp0QOOhA1STAmFqEnOmnoHceMpEcyz4wivxMH4eMcXMQ8p/t98gUFI4fjaS0AhSMnYaesjkHpbk5aUgwAgJykQxIBiQDkgHJwInDAL8ZUl9fD/7LcuFSXV0dfFLe1dUVTGtqalBVVYXa2trgdnh5Z2dnr4SxTqhOxrKEtpWkkdTfV31sMyR96fRVf3d3N7jdfeH6Kw/Z5LSDAge9ERTOT3hdjGEJL+sv31f9/Bc6+8Mduo9tshxaPlD9If3esKF9/aX8Vkdv/DD//eFC+/hYDeV7S/uqnwO/3L/R+h2y21f9/fkfwh7qL/vS2toKPiaZdw5ucfB07dq1wWAj/6B1fn4+pkyZAn5wzG2oq6s7bPyG6m1ra+uN2gNlHPjiTx2bKMDV7XRCrVYjIyEBaSYT0mNjkUl5v0qFVocDVTTOu2QADMd80bvhbm1A+3trUF3ZiWbHVx54LK3o2rcGK5uasM3qobs9QA07LG0N2LdmG5qqt6GysRxr93Wj0+bdDwwA1iY0NTXi8wov3PGZyBldiJLiVBja1qG+dBmW7upGq8UD2Nvgr12LJR+ux8frW+DNGI2MwtEYzfolaTCQXUvZHtTZG7B7cyX27WhGB1lxk4RWd0c1amvKsLS8Ay02qjO4g3xop/LGMrze3o7dX5ahZW0N6mhfsHk++t9ej+otLairAoyjR5OPJMleGDtex4odW7GsrJ20eW1HZ001Nr28D37dWIyeOgcLS5Lp+LVTwNaCXTVGmOJzgj6PHp1O+A1o2P4FPqM2tnR74La1oKN8KWrNTliNOSgp4faRFOZidEoM4nR0H8xmpAwrBjg6MKwcHkpn1RotjKY4pGfnIX/0BBRPnjko4TrSsvNhjI2jk4pmKJt2mG2VNgZaYwJi4hJg0GuhPupHCk1mqIG1MQBHczZMsTOQmZWPtLRYUOzrMP9kgWRAMiAZkAxIBoYBA8PWRSFErz94bzQaodVqg59R6XQ6GAyGoOj1+gPlvJ/LOe2NAC7nelhYj9NohOsZqP6+6mW7IelLhz8V661+LmdsX7iByhnLwvX0VX9fdTCur32HlvfFD9s9VHeg7d7sRlp/b9iB7PH+SOtn3d5kILv91c9Ylt7qHagshOuv/r7qCGF728/1cd9xyvvj4uKQQEGomJgYqCgQxZ9qWq1WcCCM9XhMsl5vwnX0duxxGX/C6HC70UZ11VKQ209zQTIFvAqSkuiGX4dkmgOKU1ORHB8PeyCA3RSkaKaAsJWCZH6/nx5gUwCDK2Lxe+BxUPCg0w67tQsWSwc6OjrR0W2H1emFn3QCrENY6wEdMwX5HHB4fPD5vQi47bB0dxGOsBRo67a7gp/5EbRnZR1PSKcTnR3m4Cd64V/L9Sj283/Ih45+/CR46LNBi3m/PxTA7uiwwmJzg8M3B9oSrIf8CLXX6oCVePA5LejBmtHRub+NVG/P6uv53I/qNJN0dHSRjhV2lxceJqpHqed/6hPkFiA71oRz926Go6YTtV0hJT8cne1o2LkFFaMTYZ+Wh3EIIM7fiS7iZudOLcaO0aCwyIXNpY3ooOBOCBmsPKkQqmnX4Zpf/xH3PfYgHn3kbvxsVhcK2r/Ay8ubUdvmgr+rGq5tL+GpN/ZiefskfOdPj+HPDz2Gx0j/sX/dg1vHp2OWsxXlVKGVJOI1APiqK9Hk9WD5BRcir92JwtIqbCdyzQecFFTdVIyZ9W3c8thj5ONj+Nsdl+DnFyzDvqrN+GBN3f7jqhatNfX48lUtJsblYd74HMLxaofXlAfbqF/g2z/7e4/Pj/2J2mhGcceneG15K+qojazJkn/6Inz9lr/isce5fSR3/QKPXTYeM3PjebeUYcaAapj5O6TuCjqxaOnizhSfhMTUDKRk5gxKuA5TfCI0dPHIdQ9p4w4xnjz5/zDrqodw050P4ZwFMzA6E+CpBkdtiaWax6L4Gz/GOXfdg5vuuglzTylGLhUfXbtkVq6SAcnAUWZAVi8ZkAwMNwbi4uJwzjnn4IorrjhILr74YsyYMQMTJ07EtGnTcNFFF+Eb3/gGLrzwQkyfPj1YzimXT5o0qddmjxs37kCdjP3617+Oyy+//EDZoTb72u6rfv6h774woXK2e9lll/Vrl9+i6a0BxcXFB9odqi/SNNzu1KlTe6seffkfjo3EXl/1jxkzRhHXfdntq/7Ro0cfqJ+x0fYvH1+9EVRSUnKg/r54iMQuH6e91V9YWDio/g21l8dJb/WPGjWqV//785mP1dmzZwfHF/PO7f7Vr36Fv//977jhhhuQRIEp/hT3b3/7W/B3v4qKinDuuef2aoexM2fO7M21YJmPAlq1FHxptliC9yjZiYngt734PRe+JldR4MWgVmNUcjKyaJ+D7o8qKUhWR4EpDrxxACxYEQWl0LkZ2956F3+75r945oEf4d57r8SVV1+LK2/7Dx74aCdaAl64WefN/Tr/YJ1bcd31r+DNLY2o6yiHY8N/ce9vfoQrr7wSV1/zTdz2n8/x4c7uoIngf6Tj3PAs7v3tj0nnelx13a3486s78WVlcO/A//EnhF2bUfo2+XD1s3j6/h/jz38mP6+6Blf+7t+4/4MdwU/hXFSTo7EUtR/9BXfdehPZIp0rr6b0fvzxkVUopXq6u7Zgxzvv4r6r/xes5y9/IZ2rqZ77X8ffXv8ItUv+gj/8krG/wDXXvoTXN9SjlupFMFxTicrlL+B/1M4fk1x55fepvffj6U/3YUdYc4PqUFFSiKQ8EyZ+bSNaXVWoqjVTGUWP0EVBrgrs2rIJ46l/ZuTlgSKSAAWsOsw2bBUzUFAwCtkmgQ2bd6DK3A1GotfFACEyUTBqImIys7GxuQX8m29dXXUoLX0PaSePw6lfm4uFGUC6nisgfVUmpnz9HJx+8emYTEUJJJGvAVRXr4evuw6XTF6I8dOrgeQN2L4NMPftJBITcjBl8sVI8JngpABfExl0EYCPzYZZM5BWlIT8RCoMrgXU/im49topyM9n7wxUmon4ZAMJZeU6ohngkTOiG3gkGyeEgEqlDp4IdAYjDEbToITr0Gh1wTqFEDieFn3yGKQWzwl+ApibnRL89O/o+qel6hMQXzgBOTNmYeyMcchMj4eJi2nPiFhlIyQDkgHJgGRAMjBMGNBqtcjJyUFRUdFBUlBQgJSUFCQmJgZT/tSKdfLoBis1NTVYnkw3xVzON+S9NZexjAlJIQUbQnklKduJpP6+6hzIbl/1x8fH001T/kG89GXj0HK2ycLlfdXPb/Pw/kOFcSyHlve1rbT+vuphm9zvh+7n46A3/sP9ZyzLodhItvuqn/kfCM82WfrT66v+2NjYYP8OhO+r7hCur/r78z+EPbRuLk9LSwsGubhfR1EAjYOzc+bMwdy5c4N/zZED0vzmGH8ayb9Lx7+5V1dXBxUFpzIzMw86Xnms9tZ3XMZvftlcLtj5LzlSgZHmAgOJoDyvnHIALEajgZ6CYD6/H11WK7ooWHZQ8IsDOu42dFRtxrYv38WeRjWcRho3BYnQNa9G85512FLvR3d3GzqrSeeLr3RGjUpEEhrRUrodn72yFU12E2JyslCYr4Z1/WfYs3QFNjQE0OVsQ2t5Gda/vAXtthjSGYWSUXnISjYiTs/eRiAU7IOrnXzYgm1fvEN+CjgMWSgq0MBXugLVK9eSn0C3E1BpjdAlZCEnrxAlJfkYVZQMffcGNOxdjZW7zehob0ZHNdXz+dvY0wDYVWkoSnage8Nn2LZsLZY1xkKblIusBCd0bW9iV0U56TkQIA7b93yOmsptqDSWID6nBPlpOqS4tmNdBcHa6wAAEABJREFUWSXWVHX00pA4JNIxMfGULLSaO7G3uhndCMBrb0RHlxPbO8ajODsLU/NjCRuAvbES9Z3t2JxUhFgKIJeY9MjetBVdDWY08wc4pHX46gcCHrhdDmio7pykZBi0FnQ116L0y1qYEomnMUXINgIGNaPpPxGD5IIcZOZnIpkwOlShYd9neP+JJ/A/kidYnnwSz72/Dqt2t+GrxU7a9aguJb6q4jGpcBzGTo6Divj7fHsdWrv7dBI+nxt2exeSY/RIj4sN/la06DKj2+fFztFF0KeYQHTuNxWL2Nhk6r9kSnUA+GPMdlgb4+HvykZ+TjxijFoq71lbd63E2vefw5Ps9xNL8M4nZaijXX17QzvletwycMyDX8ctE9IxyYBkQDIgGRhxDPjpotZLF5Wc8vPQEddA2SDJgGRAMiAZOGEZUFPwid+E+9rXvoZbbrkl+KZXeno6Vq5cGfwh/Jdeegnr1q1DY2MjbDYb+Lf8DryZ1QdrgsrVKhU49fh8cJP4SELnUE75nMo/hs/BLuFywe9wwEPCf2ny8PobIVSboS76JuYuehCP/vO3uGVSLYrMq7Filx8dVjKIJkC1iXSuI5078PADX8P52S3oWLsNTz1nx5gF38ev7r8PD/39e5jfuQzmT9/Amzs9aOqqRHlpOd78nw0TF9xMOg/ikX/9Hj++cAzm5HG9SqSZfFgPTeE1OP3K+/DIP2/G/yVWIWPXaqzcg6CfhvTRyJ57I77/s9tx37134Y/3/Bj/d5YZ2eoNWLaqDW0dHEhppvauhbrwapx28R/wyJ2LcKl9G1Q7yvFRzDW47Ed/wn23nYMfLPgE1pZ92LXHjIDPgcov30Zlawu837kX191+L+76xTeoHS7UtlVh5a56DiVScOjg9iQk5mDsxPNgbiV8ZS0afRTk6qhGZ7cWO3TXB4O447IDFFzzUnBvH2ooOFeWlwX1mLEYR0Gi8/ZuhrO2A7WdFOQKVe33AR4b7N1d6OpoQnvHPpRXVwNOLy6ePA7ZCWZ0NzZg9yeA2hGPxLj4ELKXlI+WnSjf+gqe+d3v8CeS3wXlNtz774/w3vr6rzB+M+Cm4N/2VDSVj0d2RjpGj58AXWIKPt+ynfraDPJsv74HHrcVlo4O8pH8b6zBlrK1yEg3YWpxLtKIKa25C2aXE7uy0wGDHr176Yff2waXdR2qd6TC2jAJsyakISleD5VaB60xGZ3bP8GXz/0F7Pevb30MDz69DGttHrT7wjiDXIYLA6rh4qj0UzIgGZAMSAYkA0oY4Iv2broY39fcjObu7uBfo+KLcn6qraQeqSsZkAxIBiQDkoFBMnDU4RwIGz9+PK688krcdddduO6664K/Cfbmm2/ivvvuw1NPPYUNGzagm86H/TnDb4rlJSUhLSYGTjqHVra1oZYwHnqYxLf7fG7tdDqxp6UF1U1N8JnNSKEgXLJeDyFEUA6uv4ACCRegqCgNublGCFU6ElN0UOsdaKRgj8vtIvUCqNWsk046tEm20NWJNp0WW2dMQ1JhPHLjk6HWTELRKXFIHk/Y5ka49uxGjdOBD0knpoB1MIglDyrV11BYlIG8PCOEOh2JJXrEF+GrxdEIT+1HeP2uW/GrK6/H1df8HPe+Uoovqr5SAfKJgwt76hljgEjPQLJ+IooTJ2D6xHQkxOnDlSnfCb+/FNVru7H6v8vwxh+uxM++cyWuv+Vu/PyZjSjdXA1HZ/eBTy8J8NVK/aSaOBEnN7di1M4qlDYFULO3HGZbF8T0SUhMiEcCnAgEmlBdvgOBrg5cNGkKsuKnIDHXhEkXbkCbqwpVdeav6mwvg2/tE3jqdz/ETdzGa3+Bjz3nIGneT3DNZCAv/ivVgXOCVE7CpNNuwR2LF+NpksUsr7yCp26/Bt9aOIr271+7uhDYXor1qSnYN6EIkzOAgjGjUKROwqx3tqO7wQwKwZEyB9TWY+eqh/BHOtZvIvn1419iScbDOGX2PArQJZIOfybZAZXbjlkUREui4Few8LD/zGjesxqf/vWP2JWbBu2F83FWJpBhABLy52DKtYtx9z8XI+gz+f23H2sxIeNT/OnFrdhZHcbZYfXKguOVAdXx6pj0SzIgGZAMSAYkA9EwwMEtvjg3OxxosljQZrejiS7cWWx0we7lJ9h8YR1N5RIjGYiCAb/LCmvFSqz66Eu8uHgbdnc60B1FPccDhD+rmkg3W/ybQfybW/xj2+wXl/ONN5dPnjwZoXLe95XInGRAMnC0GFCpVEhMTAR/EnnSSSfh9NNPx6mnngoej0ajEfwXLD/99FPwb4Nt2bKlTzeEEEgg/VSTCUl6PfiH7OspwFVD51EOerXabOCAWH1rK5x0jk0ifdZNIH3+XFoIcUjdsRAiD3FxRphMGkAYoTOoITRe2Clw5Qu+QWPar2MgHYCiNYDLDSe1qT01GfpYLWJ0ekCVhNgMLfQJhKVzPAferD4vailgoo7TkQ4GscSSD/mIjTWSD2oIGMmOCrpYrjJA/7Whdd9GrPvf69jbHIA7eRxKiiehOD8O6Um0+8DKbclHHNeTQO0lLg3qJMTrE5GSZIROqz6g2ZNxU3s7YWlNQsBThIJxJRg1ugTjppyEqXMvxRVnTMXCsanQkvJhN+66RKiSJ2J8ViuyY/aiqsmM8t0dsHYHkD+lAIkJMdB5LAiYy1G5pxFl63egfdWreO/lV7H4o2VY3dmG9Xur938yCXjJBjQGiNg0pOUWIiNRDX37GuxzG9Ckz0JxMmDSGaE1GRBfALiEAzbqB/S5CNqThqTMSZi+cCHOIFkYlAU4fXoJRmfH0f6e1W5uQd32z1HTshnb91Aw67knsfjtZVi6ehOs1Z+jvK4VNR09uuQFjLEZyC4upkCVFW6bBSta86EyJSE9WRdUUqs1CAgVbB4vfH7uv2DxQf+1ly1F2Y4NWN01DmnTpmL6nFHIMQJG6iJdbDqSSxZgxikL0ePzQsyflYHsODu2bKhGQ4cN8tPHg+gcFhuqYeHlMXEyAFXAJ0VyII+B4+IY8B+TUS+NjDwG+PLG5/eDP8fgH+ttpIt1NwW6WikAVtXejna6UHe4XHQh5Kdra9Y+Chz4PPC6HeiyusgPHw47mo+CyaGr0g+vywanrRsOtw+H/kWqgN8Hr9MMh9NOXPjRc/1JnPhccJq70N1tg9npBf/Ack8bqE/8brjtluDnDJ0dHegIShelNrrI9gQvzkmrRz34v5/4tsNh6UBXZ0i/k/QtsNrdcHl98DjMh/jAQK7FS/sccJjtcJLzXi7iXSQBr5v2WWHussJC9bipI0O7Q+2ydYfs9aSdXWZYHB64D64I7u5mNK54Ba8+8TL+9M8VWNdsRavHAZftUJ8PbmOPDxbygdvTYyPIh5nKyCcPERryiVw+JquJbnDnzp0L/kH7M888E/Hx8UG7XD5v3rzDyoM75X+SAcnAoBnQ6/UwciDFYAAHuvqrUK1Wgz+H5HF66623YtGiRQj/HHLp0qV9wjlcodVokEJjvSg5GRxKaKNz546WFtRSWt3VhV0NDeiic6rB60U+zQGpCQmIi4sDB8H7940nUg98NKH6PYLaocZhsTLQwk6oBNQIQOvxwO8LgM/twH6sl/ZRYAwqNV23o0fH6ycdmhHpOpb16fSDI7eQ36hFzaZVeOfed+GZ8A2cf9ejePSR+/GbqydRcGqwljRQafJQMP1SfOOOh3HPPx/D44+TPPYwHv7FFbhxbglSyQT3BSVhawKEaiwKZpmRMqYctXW12L3bDavFhGnjU5EQp0PA0QlvQyn2lXuwcdUeCt79Dg/f+zv85bE38Px6E9ZsrEdF8JNJwEn0IakQqmnfxDW/+RN+f+fN+OlFCfB6q7Cjeh+sLj+8/gTEpCQjZ5YeNm87WtraQMX7z+9cgQ8epwtuEg95ysxRMsDqhbmzAds3fw5n2RJUffY//ON3v8Ndf3kOz3z0MapjPseOuiZUVfuoHj44pmLMrO/gJ088jt/fejUumpmOyp2bUN7ahka6FiElxCckA/oY7GpuBn/++JUffvi9TrisHShf/TpKyytROetPOP3U03Du+J7zGeCDj67l7HY63oLBWW6Xn4Ki2YjVpkPbYYbd7YGFDUkZVgyohpW3R9FZnc+BZGeDFMmBPAaO0THQ33iLc3fQxQyfaI7ioJdVj0gGvD4fzE4nONBloSBXnNGIkvR0pMbG0sWZH3vpYr2eLtxt9KTSR7r8ltgRJ6JxE/YtX4wf/msJXlxfDX5QyZdrR9zOkFfoIQ/aUL78GXz0+K/x8ppm7GihorDV0VmFPe/8BK+//Rz+u7YdnXYv7W1GZ9UneOen38ftdz2GX39QhsZuF5XTSk+o0bYKy57+C+6im7XrSfimbdGim+jm7Qk8+kYpykhtvzblenyoWP5vLL57Eb57/SLSY/k/Sv+A+55djS/Kq7H5rZ/hjbefxX/WtKPDxj4QFE76bw+2LX4Dr/z0P1iytR2Vwd+eoWJarRUrsOXV+3DL9+7Dff9dBYLShT7toNVprsXe936Oh3/Ptr6SG27+Cf7w2lasPKiiSpj3bcDbL5kQP+o0/OT+C3FaXgKw/VUsfXwRfnRjCH8jFi16DA+/ug172QaJtXIVtr72B/z0Zm5PSI/Sn/4VtzyzGptbrbCSnlwlA5KBkc2ATqcDB535r6JecsklwUBWpC3WUCCL/8LqlVdeiTvvvBPXXnst+C9G9ocXQkCr1SKBAmDFKSlIp3Mp/2ZYRWsrakm89GApnXzKSUwE/7B/IqUm0mU/+w9+dcDn3YHK1VZ07jEiKy0dep3+cFfIPhKTkOryYOrGreis7kZ9dycFLXagarUFHbsJm54JQ3oGUt0eTNu4Zb+OAwF/K7rK3OiuPLzawZekUrBuBhITE5AQT/74SlG11oK6TYOp2QihSkViSS1aDJvwzOelqGnjd4Od8PubsXXrHuzYUdunAaFSobDgZAh1It75+AWsbNGhy1CIiRlAvB5wdnWiadc27Bh/DnJu+TteeeWV/fIEXnr+N/hhsgbF/MlkMxA6FYeMJRbOxNSr/47LTXuRtetl3L+0BWUtRmRkT8SCsy9E97Y9WP3+MnxG2JbgidlJ/Ddh21sfY8W7K7GdKjKT9L/y9X41uuqtKH13Fmaffw/ueDLk4yv438N348GbZsKj6saG2ppDqhJInHIJTp09Eb/LeRKrNnyB/yznjyMpQEYB2WSdAbPqWyAcLnzlhxnNuz/Cp/ctwsdN4+EY83386qxMjM0whNVdjZqabXjxxW2oDn7e6KJ9Taip3AlrRxtmTZ+EoqQEJEIuw40BlZ+ekPOPHyoRt9tNg9EfFCW4kC7bZAltK0kZx6IEE9JlHEtom1NuSxfdCMHrwpjctGMt0p7kXB4DvRwD6QlGdHZ2HPhxVh6rPHY5UMF5pSKxHkTKWSggFKl+uN7RxnI/9nWSDR4bFMzqstvRQk+mrXSeMtCFeXpcHNJMJmTQk+lkCnMXExgAABAASURBVIA56JzXaLWizmwGf8rhoafWjMWRXOxt6G4sx8rSOuxrsQRDLHxpdyRNHB910cUlNICjE10t5fhoVy12U3u/8s1MF9212PNROap3m2EhXT8I092EroZdWNLShE3rKtDyaRkarG7aT8gABbOczWja04SyzXYEUrKRVlyM/Mw4mKxLUbp3Ld7b3oxuJwewXHBZalG+4lUs3bQdn7XHIjErH8WkX5yfgWJTK6zmZmza14zGfStRWVWGPS1OOA+8leUjg2a0V1TS0989qO1wwcLVwk/lVnTUVqOCbrqaG7ZiT101ttZY4XDzPsDnsqKreg3qW6luZCAjtxDFufFIU3WhYslqlG6oRIUVFHClm4nG7ajZ8zn2GXOROmkSzpqTi1yTG+52O5obgdgM2iaf87MTEGv7Ejv3rsE725rR5fDAS1x1NOzBqlYfOvVpPW0j3eL8LOSnxiJGo4KKvD1aa/j47i9/tMd+X7ZDdr00jvvS6at8sFjmvK+6+ysfrF2er6JtL/sssZ4Bz4fcR8wVp/31ZW/7GMPYI80zn/9SU1PBf1U1OzsbHNAKt9+fXfaFA1OMnT59evAvQ/I8yX72J2qVigJTOvDDo2w6l2ZQAIzIg4rGWyqdXzOoLD0pCYmJieD6+c00DnwJIQ6ptgNe90as++AVLH7iGTz939fwXlcuzJkzMG+UAckxvcxiQg0kldCcl4dvTHWgeu37ePnpZ/AMYde5xkBTdCrmlpiQkjMG+fmZOKe4CRWr3iad1/HMfzZhS4sZXfpD3BjUpiB0KhIysjD6lEQ07l2KJS+/iWf+XYod7d2wmmh31KsBQp2J4vmTUVwooHnvf/j4f0/jiSeewhNP/RfPrdiBNQ10QumjfiFUiCscjyRDHBJWLYVTZUIgIx+FRiBGbYelow4V27ZAnzUa4+eej7POOmu/nIuFCy/A3LE2pGr2Ymu5BWYrnYPD7OjispE6+jyccdI4TDB0oPLl/+AtCs6t7kpG7pwrcOb4WGTYNuGlfz+Bfz/1RNDnJ8nnj7bXodymBrkAdVh9vWYDVNpeg5YOCz4XM5E5fS7OOves/T6ehbMXzsW5C2Yig/rUUVqDOlJ3kIRWXXIhCsdNxUVnTkNu91ZUrXwfTy7ZhR0uFdTETcnOPbA2WdAUAjma0F6+Favf+RQrV+zEqhUbsYY4f4U5f/4NPEHY0qZOdHbQ9cmG5/H+4meC7Xriif/glS1u1OnH4KIzyGaqCT7SqVv7JLaVlaOsHcGlY9+nKNv2CdbWBdBONh0dlQjXCQBBvYH+43EbPsb7yrMe18VzQF86fZUPRyy3M9L2+uman3XDJRj84r/UoUQ4YMSVsXEluJDu8YZtbm4Gt4W/iZcyOfjbAJIHycNQHgOZmZlo4FfqKTAdmjd4jPLcwfNPqCzSVGJdGAlccT+Gn8DC875AAHYKePGnji0U3NLQk+50ujDPpid/BrUaGRT4KqCn1/GUdpDevo4O8GccDpcr+CAnvK5g3ucBf85nNnehs7MTnV1mdFqdcPBvR9A+t90Mq5nKeR+LhS4w6Qm1n4I3HqrfZXMi4LbDZbOg29xNgTYvPD6+wgvW3ud/fo8DbocZNocdVosFFqq7i8Rid8LlBaiZhPXD73PBSQE83h/0j3S6rQ7yj/aRmcPr6UJXpxVWB9XjccGxH9u13zd3mG+B4Od+Fphp/AXrJt1Ou5uCRn6yHb5qaCMZ6dmjkZ5fhE3lVahsbvnqs0R6Yu3oqsPONaOhdpRg3Kgk6HVq+JsaYSZZN+c06NWxmLluN2q7nWg5qPrRSMu9Ajf84X786fHH8eDffobfLqqB37UBz39SjnaLi7iwwNpCNwXPPoyPygIom/07/PLPD+Nx0n/8wXvw+O9mYc44Perruuh+jQNd5G5EK138+1vR3GRHU5MWc05WIz7eRkGpVthdXhC9B2rJnLIAZ373z/jzPx7B4w/cjru+NR95m1aidu12rKcLYZvXj5aqUpSXLYfv7DHImFaIUfBBDzNc2nEwFf0QP777ATxAPj/0t1/iN1fW0Y3lejzHbTTzk2YyZUoGTr0OF/6E2kR6wfbd/UPcc/VMTEoxYVD3XFR9XyvPt3zBHMnc4aWbYQ7KRKofXqfEuiKenyVXx5araK43jvc+Yv84CJaVldXX0D9QLoSAWqVCjMGATHqANJ7OoZmcpyDYKMpnkHDgK47Otfy5o5rOtUJwkAiHLI1wOz/Dkn//HQ/89q+444+v473UOQiceQ4uGiuQEaeFhuo1JRqh06qhYrRQAwmTMP7UmfjWzVlo2vQy/n3vX3AnYbcWnYPMC7+Bi8fRuT1nEopmTsClV2lRt+450nkcv797E7aqffCOiYFRC6hVXGE/ImifSnvABz35oAYVUuBESwElQwzVQw8a1CIPmaPzceo1OlRseA7/ufc/ZKsWFQlqxMwywUTnN41GC+3+toTqEUILXWwMDCY9dOSLiqtW66ExJhK3eui1RqjUmZh4wSKcNW0szl/zLJY8+Cf89rd34bbbH8Rzm6uxxaUmJ/tYBVWYV4C8hGRcXF+PwhwK0hXlIJXOVjpYYLW1oLq6DpPTUjErLyeskgQEP5k82YnkcQ2oqmyHzSWg0xuRFEt+EXEqOlsJVQYmnHclZk4oRv77D+CND5bjlUotVBO+jpuvm47zixvx/v2/xd/v/G3Q59/d9k8sderhKqb+U+uQHmeE0aSDhiwLktCq0hhgMBiRZNRA19KGdq8PG06dhdiiJNCzpJAa9NSu9AkzMaXFi+yKduwj7ryxPXVqSUtFEp87BRO+/idcktKG1D1v4rf/W4fVnXQ9RGQX7CtFc00HKtt9pEmrpRnW5i5U1iShesUSfP7sn8lv9p3k3oeD2FVVPvi8Xcix/A9v/u9e2n8nyf14dm8OWnLPx6LT05Gfpoe1qRT7PvodVmzehs1NoOsSoHHLS9iy/HnwdQnF3GBtDulsxebGHh3yYsCVx2r4ufL/2TsLADmq+49/Zv10z13jcnFXJAkECPIHmiAthba4u1RokUKxtkhxgkOCuwV3ibvnXHKuu7f2/729bLiEyN3Fw5t7v53ZNz9735l5O/OdeXPbW1Z6ypmab09ne/XK5kCzVecZHc15W9cNJtVRhUkn1hlxyEGt7JR0xk7p7m+2oXwUiFo0AhqB/QsBq9UafL+F6jssFguqz1HHrPreGdlVW5Oc/HU1bldtVVuV7O24Cquu5rynbZX/7e2hLUI4ramoQL2MN0x+oxTRFSu/bep00RAjs2EQbbPRNymJGDlRr/P5WFVZSUV9vRAjHjlhaU9piEHpPFa/ex8X/On3TJ8+nelnXcT0m1/n+R+WsL70ez5/8FxuuUTq1Tol/3iYG95fxMamRcyb8xnv3/cyTV8+zut3XsWVF17NP19bzg/5TeJ4x6V0/rN8+ew53PfsI9xxww3cKL5/K/L3h97kvTXQ2KrsS6le+wGvX3Q2N8i6YH4yv/zuZ3nq+2rqWnyUzn+Or549m/s3+fn79DP57fSbuOvZ13nvxw948YJzgrZnXnAlN726hO83/Jxbw5rP+enFv0vbf9fW9rMvYfrDn/HakgoV/BcSmZxGZmIOg7/YAKsqUMMS29Iso664iI979aS+Zwo94sEmZ79lZcspL5rL+JyBDB3sIrzbZ6yV+LL5fuE7VBHmiKZ3r0kkO9LwVlRTKSfJTY3ltBRVsGzBeHonTuScY3oRH2VvM5GLCnofy4QxozlrdAJx4ea2+o58elxQuYqSRgsFdsmxdxZ2fzMLl6+myOWmcXs+IpIIy8ik36DVRDlLqKryyslzFU0N0TTXD6JXbgapyYqqUrnE023gQCYcO4ZsZwSq1mIJIz6hPxGRaewPk0n6PbvdTkf6WtVXG4ZBR/Xb+9S2YR3CWGEWwkoNLVPfOyPatvM478r+vL9vI7U/dLSfMQw5tm02YuTmUQ/5De0uxFmSzOPi4oiUOtVW1V8Yhvq13ZbXbOzhv+HUP/+Xe2bPZvbzzzL7ciFORmeCIT8KsUMYeMKxXPnUDCYNTkNq2TzFdSds+O+54bb71X/c44XnnuHWMw/lqH7Rm1XC0gaQddT1/P3uR0Xnf7z44vXceuujXHT6BczIg7SozarbXjDMEDOEvOOnceUzksNQlUMYZmsWg0++kWmnX8gpyo+EDEvLI3Pqddx4l4p1Ny+8cAZXXnkf55x0FVdMSqV7j1HkHTeNq547hUnD0qUtsZhtQzj02jM56epjODwZhDMhtttEhpz+PGcdM4lj+jslL4VdDrkTfssZgtF9IsH/MPjiC8y+8mQuHrsFKqLfvmyynXg6v33heS754xSm5YV8xpLSbxpTrn6ek6cMZ1xWezswmSxkH3I1R550DVdNTqXniCOYcORJvHDV4UzpmYTygiICySZn/Kn8btaL/Pfq33CJcqS2d/ZExp16reAu2zWUs+jcdvYRHDu8N0bqFE7488n87tJxDAScIsEitjGDTuDoaWfw4ukDGTVhGuOOPJlZV0/iyN6huLRNjmSMlMmccMPJnHHdyQyU5TPU8mXj2/l0gJHMwONv4JxrbmfWNZOZ2nskvbplMensAIsa85mzOJ/gFDOQPkedwzWS78MiQZxD84f/xWyxPapPb3r1nsrka2Zx+8Pt2na7nDsdP5BkAyQizqzRDDx9FtMmjmViNkizyB5/GROmXcnpgwyyY6TNmaPadCaMY0IOmAw6NKnjqiN9vNJTDtUx3RH99joHu61Frh0VNu3FZBgGZrO5U6IcGYYhB4ypU3Yqzv5mG8oHPWkENAL7HQLqZEr1G0oMo+3XQi13Vgxj12wNw+h0X6dyNAxDfgi7ZqvajkzKT2fFMHYtrmEYXWqvytkw9pytYRhsb/L5/dS3tODyeIK/TZFy0W6zWAhZqLlFLuYjhFC1yrzV66Wqro76pibU3X311Eqb71aZlVIw92sWfvAtpZ5EwpO60z03i+5pMcRHhGGzRhCVlE1qltTnpNE9KYB3zRpWf7SIFeUGLnsUzuRYTFEJxKRkkpmdQWqsQ+4Km8T3jktz5RryV37Nh/OKyG91EJmWQEKgmLVrVkrdesrdHlqxYrZHE5uVQ7oaApeZTPeIBkqXrGHOh8tZ2+imvKrNzweb/ISlROJo+JylX3zJex8UUBmbgjM9ivhAHWveXcLqZWVU+Fx4G9dKrCLmrXQTlpRORvcEUiJaafj4J/IXFrJeOLJNI/82N8Qam0psWioDrPMw6vNZLRyZ2wt15WupKl1O2OB+pHTPJM3hwWqUUbaunqKFdnLiutO3XwKxuR7m5ZexYYshk5vdBxf8fh8uV0MQw/QYJ2FmM56qUjYWbWCRJQd7Sg7Ds5yE28xBfcx2cGaTkpxM7yQ7DouJ2g2LWPLRczz35KM8/LAanvGEzN/g3bmrWSlWbhFV/K0uGgtWsL7FzdqkbqT17UU3nwfn4pWUVLqoDikq5fbi9+JvlTzTTrCSAAAQAElEQVSbE7FYonDGeOU4qqRpo52GghxSEqKJjbGKhdoPHETLhWNKVjKRNitW3EKU1VNX04TTHEaf5BQcsq+KMriFblv5BXPfeVHyVTm/xftfr9k8rDKos4c+Otr37Oljf3t5hOKq+fZ0tlevbAzDCPYX29PZXr2yRabtrd9RvbI1DKPLcQ3DkP3K3GlRcZFpR7ltb92v1Va1e3uYbK9e2QjMnd4+yt/etA3FUrnuTAzDwGwy4RACLDYykvjoaKJFwsPDsdvtwX3ZMNSvLNuZIjFbcukxZCxj1JC7ww9j8oAc+iVFgLKzJxCXk82AQ6W/jQ8P3gwgNNmjMSf2YsjIcajhepPEdkRvIadibSENLOFxRGYOZtjoiaIznkmTBjNixET698gmJzKfwjmv8V6wz1f9/tbyHI89/jFfr/fjSspm4GHdSU+IkBzMGCZpa+4wsnv0I/hfDq1g3iLWaCZN6sXAgWPpkzuQAWnhRDuTiM3+2U8kdvETT9rg3uQOzCItDBxmsEelEt/jcHplpZMVbIsh7YkiKrUHPQWjsSKqvZMnHc7kgbn0T46U9dsrm2xTxFb08/qEfCp9G+GxWaQPPJxu6Yn8wo1hkpiDyMwdxMD0cJyJGaRk5jJpoPz+Ox3Bf3ZAcIoiKuh/EmMHdiNPzilA4ko7UnoMEtwnb5ZJkyYxsk8G2YlOjPB0cobk0jMvhTho58/AFpdDZlZPJsmdsaSUbJIzcpk0SMUNa6cHyG8iIT+Dc4mX5V7K54D2Ps2iGC770RD6DhrJ5KCfRBIycuh74hgy/EvZuPADHv6+SH47w4jJ7MsgwXiCSBDn0HxCm22mnGc4YzJJHzSZkRN+btvkkX0ZkhNHuEQzi9iC/xFyElkpyQQhkbrIlAGkZA+kR5whv++wWSc1mdQdbUaxbV/UMWo2m9mZKD1lp+Y70916vbI5mG0Nw1DN20JMW3zTXzQCGgGNgEZAI3AAIqB+3hS5pVL3CLGlyC2/EGLqu5KAfHjle1NrKx63sBciXiHLWkU8QphtJr8CzeBdwbwvf+CHb+sZe9qNXHP7Qzx0z608dOlUTpAT2MykgYyccSNnX/svbrv5L9x27QxOjjaI/2oZ84sziR02hkPPOobwkady5Hl/4W+3/pWLp/ZkcIY6XZJEdlJcXhura5LIOPoMzrrrZm48eyLJYc18NXcBxS0umkkiJnMCk/76Zy6+8zZu+/v13HbuVHr5vCx+bwHLGl1USQyX18qa2iTSp/6O391+BZecVIslfxWffWQi/YobOefu67hhxgQSv1xBxVI5IfQ04K74lgUrG5hfP5JTLrmBG2+7iuvPPJyjli3Ct3g9c8Vxi0+cty8RSYSlJ9Fv0Dz8xnpWrvbgFpKuvGQtZcUrGDu8P4NyBZdAC2bvSkrXWFk7fyDRYal069mT5Oxc5q3LZ31Zxc9DJmXJ72uhqb5WCKEayjeWsXTtPOxCoA3r1410u43AxnJKytazLDeCxuRwYgCzyPZKxfKv+Oa527ntH3/h+uuvF7lR5EEe/3gBP4lRswgE8Lia2LhqGRtcjRRmZRDRux+D8TFqzTJKipqpaFB7E8HJ53HhbqprGyJaUsDGdRWsLRiPxdaHnt282K3VNFaYqM1PIjrcQsR2dgG/R/Tq17J09TqiDTOH9+pGtMOOYbFhEeItesnbfP303Vx/3d+49sp7eXDWt3xZ2kpda0AyDqaiPzQCGgGNwB5DwDAM1IWyerrELoSXw+FAPTWiLqYNw2C7k2HFIrqRMWHSH5p32Edv10eXVzTga13GTzPvZ2awz7+etr6//fxf/OVvz/PmT8Wsa+pyIG24nyJgT8gkafwMpkatI2H9O1z/3hoWlzXup9nqtPYGAqa9EUTH0AhoBDQCGoHdj4D2+DMCYTYb3RMTibZaqWtsZEVFBeVNTXgCbeSASwgx9S6wJSUllMk6k6xLlRN4NRTSMNqduDcLBbJ8BUsdPVg07ASGDYqUu5c/x1FLnrpSNn71IA/dcgnTT/8T0y+8l/99vIjlslI9NyazXSrh4WEMzOtNz+REUqQ9KfHJQppsebuwpXotK16/iH/fMJ3pvz+P6X97jte/WbNFXOVnQP9e9EhJJNkaQXLCQCKGDybskB70jrCRyJaTx9XMxpVLWLngLT54525uOOf3nDn9Es679l6eLf+CeY2lVFWDz7elHUQSFp5J7/6DqZRVn61eRFPrIsqWJ1D0/aHkZESSlCQrhLhj5UqWS5u+G9SX9AwH3bqlkZGYy+Cv8jFWV7Ba1ISalM/llG94kgcv/SMXTZ/OeTf8h1mtfyBt4EmcNTqeuAiL6HSupA+fxlFXPshDTz6/aYjG0zK/hb+cPIHDxFWkCDTiaili1bIFxPl9QkINJMo+kOQ+PjLHLGRtaRGlFT+fOJf89C7v33M+5591KtPPepIbn/aSe81RjPvNQHrLPueoqqJBiNGq/vFEh1mICMb45Uf54vf47v2HedZ2LK09J3Jsb4hxQES3cQw6+Ub++7DKdTbPz/w3D16RKfvFOl54/VtW1zZKxr/0p2s0AhoBjcA+R2DTkMZB/3csVzw5ncMHpZKxV5OKFeJtOIfdcBs3hIa1/WL+P55/9nL+cHg3+kfv1eR0sL2CgPyQhoZDXvIPZv92IGOynHslsg6yfyKgya8ubBe/twq/u1CkgICv6ZfviumCT23SZQS0oUZAI6ARwGIyERcRQYJIhMVCtRBg6j86Fsu8vrWVsoYGNlRWUiLEl7+lhTizmcSoKCLDwthi+LsQFqgXvVuiqUrIJiHOSqScO22GuK6AyuXzeem1dSyvsBDZoxtZ/XLJSnAGySTzZsWuL1gl/7jYGKLDHISZzIQ5wrFarJsduipWUbD0G16dV8eGVidJ3XPJ6ZVFblwUqaJlEVFFtUv5cUobw0wWwsLisCTGY0l1EmMxE8aWU0Da7qqroc7qwJWRS/fcbvTulkffQWM5/LfHMmZsL3rKOaPNtKUdWLGFxZLeZwBOiwPf+nU0Fi5luSeMJTGDyYpzkCjBPK4GylZ+T0Hxj6wq+YnPXn+GV1/7kLe+WETF6i8oLMhndTm0epV/BxZ7PImZ2SRF+bA2l7GgOolGSwLpSQ7Bw8BudxAppJ6prBl3rRt1096vTLcjEYlZZA4Yz/hDJm0annGYzIczpFsKaWITRNhdjatyHSsWl5P/40/kf/YyLz79Mm988xPfbyzjp2Xr2FBevTmWNdxJdHIqWTnh2BpKqVm2HL+QjeEJcTgxMJstmIQstLh8+CU5KbSf/O5GGtd9zY+rivm4Mo1ugycxpG9v1Lm5zQzWqGTiuw1l7IRDJdfJTDl8HFNHpxIrdqu+WUdJg1uTX+0B1csaAY3A/oOAYQJ7AnHbG9K4xzO1YzInkjZ4JINDw9p+MR/P4YcNoHdaNLG2PZ6QDrDXETBLxHDisgfTt/8wJveIIylSb2gB5UAvXc5feqUu2/4KDeW01e/G71qLt3kevqaf8HvKCPhdbB4y8ytERTdZI6AR0AjsawTUcAybxUJyVBRp0dEoIqe4ro4VivBqamJdVRVry8porqkhGkgXnVinM/iyXjWEwzAMqVVF5kKkmfxezB4XHm8An3T9ak1QyhdTOPcr7nw1GvOAM/nzQ//mgQcu57xJQxgiCg6RPV2a1n/Lih8+5dHiySRM/Rt33H8XD9x8Jr8d15dcCd7l0zrBQOFodBtNxglX8rc77+N/Dz3Mww89xMMP3Mdlpx/BhGyI2EYAiyOMuJ796OmIoEdhIVWLF7MgBpZM6ElahJ0E/LS01LJy2bfUrPiA+p9mMfO2f3DTzQ9y57PvsaDlY5ZXCem02ofLHQB6kpgxnd/fdA9/+ev5nHdUL1o2rmNtaTEFbi+tgQARUTHERyYQsaGSxtJaiqVePeknxhCQjeZ1Bd/n1uzx4xf9YP1OPgIN5TQVrWXZajM/zvmcOY9cx61/u467n/qS2T+aWTB3DRuKK6iQFBVHlzJoEoedcxO3//tarj45nXHmHylbVklpUSutJguBuDiimwPEra2krsVLo9iFUvDL/tVcXUDBDy/xaZGdHxLP49IjRnJsv8RNKn58Hg+trlbZBwMoU5OQoVGyjzuE6fOvr6dBvWNsk7aeaQQ0AhoBjcCvCQHdVo2ARqCzCGjyqxOI+T3leBs/xS8SaJJ586f46t7D2/A9re4GfF4PmgTrBKBaVSOgEdAI7EYETEJa2W02EiIj6ZOYiFPIsNqGBlYK6VUmJJippYWM8HBSY2OJj4/HKeSXemGvRfQMQ0gvlYvVCgmJZFYtInXuG/ywsJGCjWpFO1Hsz8BEIpMjiG1uxqyGSVZu5AtRaRbZK8VmgeR4Ie/CiW5ppnrlUlZtLGeZBHeLdKVYLVYS41OIyC+lYc43fJ3fzAYhWWiphxXfsGbtBr6vgmbF+mwdwBImuPUWostDcv13vPvlO/iaGzi0Z08iZZtAKa66YlZ+3IucXldw5YOzefL52aj/svT84/fzv8uOICvN4NNVq1DvZWvvPrL7BPpNOI6Lcz+idt17/Oud1VTUSytTuhM3qB8zhn9H/cYveOTtVVSpemXsqoWVb/Hlt98x87sqqpp9qnan0lheQlF5FQvGncmEv90XzE/lOHv2fTx6yxmcUVNBzOpSVleCazMODvHbm4FHH83Ucw7D/fqrLHj3a76rstDojScizU9M7wrqmzw0NYrqplK+eDafv/5X/rY2m/Bu47nn2N5kqrGOwfXKeRXrhET88u1vya9rRJm65Vxj1epPKY+pwT6pF72iHKQE9fWHRuBXioButkZAI6AR0AhoBDqIgCa/OghUwFdPoHUD/pbvCXjk8sK3HvzFBJq+xVf/Fe6GFXjctfh++TKUDkY4UNSqqV6/nB8e/ZDFS8oobjlQ8tZ5agQ0Ar8GBCxmM+EOB8nR0aQICRYrZFar243d7ydB6lNiYkgU8ita1kdERGx+Ye9mbKwRQuLkMbRPGqMTq/n+7Rd4fuYjPPLUCzzy7gJ+qLFgSktgeNJy6ha9wSsvvMLjPxUJ8eQiSpyYRFCkmjOMvmVzKfnoFV4WnfcWlLKhqlWt3WVxJCWTmJpI/5K5FH/wErNefJWPltdQWu8PDmU06Npk2KNwZI9mWG4MI61L+eyNZ3nyMWn7Y8/wyDOf8cWCYirc4Atsw7/JBo50UhMspEQ18NPCcHyeWAb3dOKwm6G+nIaKIr739MDccxyTp05m8hSRyZOZMvlQpk4eQXc/eH5cTVmzm4Z2IazRKSR2G8SkcYPobSml5rtXmD1nAd+VGlhy8ph0wkgGxlXi+vJpXnr6MR55ROX8PI88vYi5q+R3OcICJqOdx20tSnChl6rK1lNaWEhMvzEMPuQoJkt+bTKVw8ePYnxuAVbPBlYWNOHe/G8vzeLQSVyPofQ59BBG5zRQv+YTXpn9Gl+tNFFrbSYydTWFQqpVBf9VpEf0yylftpCFb3zGxAzglgAAEABJREFUd1/OZ9GXn7L4/Vk8/+Tjkv+bvPDSYlbUtLKxejnFC5/nlece53Fp12NPvsLT7wuJFpbFYVN7kRHjwFS5lvLlX/Ll8jLWbHTjb22iad03LFu+lK/WNdLo9uOuXEf58i/4apOOJKCLRkAjoBHQCGgENAIagV8VAqZfVWu73NiAnEyW43evIuBdjEnuYJtMzZhMfkzupUJ+fUlzzTe4Wsrxer1djrLPDX2ttLpd1DS6cXv9qEuBX+ZURMm8z3n1vP/x0cerWVZHcChGez2fnHi3NNZQU7MDUe/hEWkRnXqRmpp60W+hpdUnF1Zyh97TQlNDPXX16sTdh9cfkBBK/HhdjbiaG2nx+HC1tC03ukM6ohYsPrnwctNSI+tbWnC5mmmUOHUiNXUSS9rokjb6fB48LbU01tdT3+hC3NAWSlrvd+OWumYRj098NTbQoOy3KXWSfyNNLi8eMQ2moD80AhqBvYlAMJZhGCgCLDIsjCwhunoK0ZVgtZIeGUlufDyJIjFSHynfbTYbZiHLgoahD2sUxI9k3NFTOfLIXNZ++F8ev+M6rvvHHVz32Ge8XxmOvXs3fuP8muqP7uP2ex7khiUuqj0RHBodRozFwJySSmx6Akdu/IqSF+/nv//6DzM/Xc+S0hZ2NpmsYdjCoohwWLCZDTBMYHEQJsRddJgVi5A4kbk9ye3Vg6NWvsuaJ+7k1v8+wquFQjaZExgUZSdSdKxBP9FE2C2b/Zis4UFiMMphxmQCTGZMVjvhQtQ5JJ7FEQM9juTIqQP43ZgaFs26iwdukrb//S6ue3QhXy6pxWoCg21NQjARR1J6LJk9UqmqPlJi9aJnN7DbRL+yhuaqWhYO6IOvTyrdYpG8pF6KxREuxFEefdxh9F1aSkWrQWO4g/Boh+gYSEgczlS6H3EFR3aLYXTxizz26pe8vagOT3xfhpx2NScMiGX0ukd47I6/cd11kvON90rO9eTXxTB2eAJO2Q8cjjDCbSYEHtom1RILVsE2LNqGw1JPQ20Z9ZLrxJwseicltKkFPxNxRGfSa3IVtuRSiksa8Jsi+Nmn+IrIJq7nGE49uxcxxk+888i9vDfXQ5n8fkTFrmH96kJKS+vx0iq/m/nUFjdT9kMAxw9v8/VTd7flrXK/7kFuu+cbfiiz0motxlT3Es/99yZuknV/u/VRHpnTn7CoCfxhSncSo+20FC8i/4dXeO2HDSwQn76WOmqXvMn3P3zDG4tqqWn20lKykIJNOvOLmtGTRkAjoBHQCGgENAIagV8bAqZfW4O72t6AZyMBfw0mmwPDapXrEQPD78UUMAi01uCu/RFXYxmtrXJS28F3i3Q1lz1mV/AV33/0MjPunMN7K8qp62Kggq/+y0t3zeCUU2YwY8Z25I5/celdd/HsKadwRVDnUtF9lhe+3iAXK4UEFj/PvTddwbnX3sodH5awvMwl2bhFylny9h2889QtPLewhLefvZOXH7mFuz4qYVlQR1SCpZCin+bwwul38/bzL/HKS49z12mncr6Kdc41zPjXh7yzrJSCop9Y/OLp3HzldVxz86t8UOylNBhqI5R/yjt3vcJTN7/MgqI5PHvXn7lB7E8VmfELOUfy/xcPvrWUhbUIgRdMYh986JAaAY2AYUj/LBJmtws5EE2flBRyRBISElDElxrqaFX9uOhsF63UofScehEPPPoks2bNYtYT9zHrLydw2oj+5KaN4pDzHuLP90r9Qw8x609/4sZ/ns/0O37HEX2jyY5IJb7HVE544BH+KbYz77+Tv/xfX0ZmR2w3XGhF6pDTGT/9Li46ol+bflgc9Dme039zHHeeMZJ+TgcRpBLX7UiOv+8RblX+H3mEv5xzDlffejrn3nYUo5MjGTD4NCYoP0f2Z1ROBNboZBLGncPZJ5zA7VN7kqJe+BrZg+QRR3HOAzM44YT+9ARsIpE9JjJ8xo088NjTbW2fNVPmf+Gq341ilKQTpngu0dtWiewxgWGnXMb9j/ye89v5JGUwOeNm8N8Lj+R3o3OJF+PNbixRkDCWCX88gfPvmcHoAUdyklq+42hGp0aTJLqgtBPoPv6PTL/6QR65+iTOGKP8WGSN1E/4A9NvnMUjT8k2EUxmzXpUcj6XC07MY0BMNgOO/TcnHf97zhoVT3yE8qWcOuSjFwOnn8SM/5zNkYN6MfnIs5h6/p2cMjadAcmyul1xxAj5Ne0eTjz+TM6fOpixp/w3uHzWaOXT3KbpcEKvafzmwpt4/IG7OW9SBpNHD6VX76NwvLeS8rnrWIUDN70Z+JsLOU9yfVwkuI9tnt/EA/dMY1JmDAMGnMxh583i/sdC7XpM2nU+F08fSC+JqFoQkTtWSLlzOHtyH8Z3i8QSIfmMOospk6fyxzEJJEZaaNM5lz9N7sOE7pFiqYtGQCOgEdAIaAQ0AhqBXxcCpoOyuXuiUSabeDULAdYqc58QXzJvrSPgc9Pq8VHf4KHF1YrH4yEg5JcSUTywii0S9QLh3ORooh0WNp3Kd7oNtshEYpNzyc3JJTfXiZMWNs5ZTUOjA6vU56j65BQyJE5srg3XunKql1fiio3BbLNha22C6jUsKVjNFz8sY/6seazNr6YKHwHxVZ2/gIJVi1hTZcYbkHvoFRtZOHs+azcoHURHzNd+xdrlX/JTi41mcyQxkXaS493Urq6hdEUTlsRIudtvxddUIaE+Jn/V9/y4bDmz5hWxoboZfMKAtRSTv3A9KxdWUGWOwJGcRlpuLjkiKfZGITtL+aTCgjcqWdqZJZJMolyYhglwRqdR0wYaAY3A7kTAMAwsZjPhQoAlREUR53QSJXNFfIWe+DKMHRyp4Qk4s/KYcMhhTJkyhSmHjmfK0Bx6JMURFZ5Ear+JDB0n9RMnMqVvX4aN7E/30T3JjLURaQkPPiWUM/4QRorthGF96eVdzIovXyE4JE/Iql/Mn53NI1+tZrUnhdTuo8nLjCUpyoJ66ouYHHp2y2FMryRibRYhe0L+Jwb9Hyo5DJMcBo/sSb9RmSSFWYlP6ElK9zGb/ZisYpPSl765OYzKchJmNYPVSXhiJn0n9CAnJxYnBPt9a3QqiT2GS9sPb2v7FIXBMAb1TCbJARZDFLdTgrbdBzL+kF70y43b7JPweKJSujMuL5NeyVFC/8BmNyYr0sGS2ieHfmO7kxyXSbc+sjw6i+RwK2GoySQfDqJT+9B98AQmDu62yY9J/Eh9itQPm8LEw2WbCOZTphwiufejf7c44u2RxGePJTenF72THdg3N0AwIIb47rl0H9uXzPgY0jP7kNl/DN2TI4hrC0xoMtsiiQn66U3/zASSu48Tn73pIz4d6pE4pWi2IUp0yxvBIePH0C89koysvqT2msDQZPVbN59XX1rKyhoblm559JNcDxEJ7mOb5yOYMCabdCEo4+O6kd5viuAZatehwXbldY8nBjZtr2Ri0vvRNz2GlGgrhsWOI7k3GemZhHKzyu+Us52OmOqiEdAIaAQ0AhqBgwcB3RKNQAcQMHVAR6sIAiZrMoY5Dp+7iYDXDd5mDPdGvJ4WWlrt1LoycMnc5xOCRsgvMdl28QlB5mqitra2TeobqG1qxe31C2nmE78tNLW00NDUREtTLfX1Ig1NNLX6cYudS+pqlW1DM01ub3BoYkAIIK/bTVNti9g00LQtnW1ns2Wt3JkfMHoy//r9KMblxBNF26Ta626RPFXc2gbqm10IAki2bQpbfaaPPJtjz3+Yhx5+mIcf/hs3nnc6U02D+M2Mq7jszofb6i+8kJvP/y0nP3Qpx4w8guP6jeX0m09k3KBMMsSfIUJWLiabE/vrX1K4vpz1XjXsUa1QYpePRHqPPpIB3QbieO1TitaVsN7jJeBvJf+7OawqWkLtGSfRbeIRHHPEkZx/0+lMGXQ8k3Inc8l5ExkhF5JO8aJiZeVasMc288ZXi1hfWiOkmqwIFXs8JIxn8vnXcb20SbXrrit+w+9+cziWqZdw1p/v4OGH7xS5iN8f0Zv+4tSknIbs9VwjoBHYJwgYhhEc1miz2bALCeZwOLBarZhMe/enz9tUSc2Cl3nlsX9x7bXXbltuuZNrX53P5+tq0NNBhkBENtHdhnDUb+Qnvmops+/+koXlDVQfZM3UzdEIaAT2PQI6A42ARkAjoBHYPgJ79wpg+3ns52sMDGsimNPxehOFXLET8HnxuZqFCLJR507FbRogOnFYLBYMw9hOe4S8yf+Cb164g+nTp7fJudcHhxl+sKqC2tp8Aguf456nn+OyO+7guX9N57JzpnPudbdxx0dlfPjyP3nxjk121z/CbW8spkwiuWsXsfL9t7lj+nM8esel3NFO559vLArquERvp6XgK7776GWm3/ERathj7SaD2sVv8sEjkucMFfsqrrrrZV4Xgq940/o9N8slOTeNI/9UysaWUuYtrMEvcbeI58wjqW8SRx77NhtrlzLvh9UESj9mUWlfNpqP4/TDU+mWEraFyTa/5AwiOy2DP5V+hLushAXSeL9srm3q6kqNgEZAI9AJBIJPQ40/j3P/ch9t/zlw9i/nj/yX2WdPkBsB8lvTCd9a9cBAwBKRQPyYP3DWtefzwL+nMSkjhuQDI/UDMUuds0ZAI6AR0AhoBDQCGoFfIGBSL2hvbm6mM9LU1ITb7Q5KZ+yU7v5mq/JRT2v9ApmtKgyTA8zxBEwZYIQLAebH29pKvTuFFnoQFpWLIywm+FSBYRjbIMBaIFDM6s/XsXZePdbcHFJyk4m3VeNa8CJr1hayvrQBqlaz6OsF/Di/jPKwHJx2L56Shbzx4ky+W9NMlSWDnNx4rBt/omL518wrhpraamoLF7FAiKsVha00WDPIFR1bO51aCc/OpgaJWbSOOQuKKahtxu2RfOpXsPTztSyd34Q1R5FR6aQnxwSHsth25m+X10cRlZZCvxNysLkaaVhRRr0wUp72fm1xxGVmMGpqJkb+Bpa9+h4ffvIi63xJ2LPGMywjkvhwc3uLbS9HpZOaksrxOU24GutZUdL8S6Jt25a6dg8ioN6hp/oNJarPaf9d1XVUDkRb1Tf7/f5O9c0hPHalvS6Xi67ivKdtPZ4tjv49uOftXtcmWziOlH70GzqOKZuHtoWGsW2aTxzLlL6p5MSG7abg2s3+hIDJ6sCR3Ifeg/sRGtK4v29p9fqGlpaWDvVBe/rYD/VtW89DcTuaZ3v7XbFVfWRn8NldcXclZ2Wr+tCuYvVrsg1tX/Vb2n7bdWRZ4avs1bwj+u11lM3eslVx9qc+UueiEdAIbIlAR/sf1W+o/ln18e37k44sH4i2CheFlOrDdtZGdS2ldNuLSYFVr/7TXSekoaEBBZYKeKDbqrYoDNqDsr1lwxSOyZoNpgjUP/Tz+Lw0eLvRaulHXHwykZFRwaE1hmH80kWgloBnEV++VUVpcT/O/tcd/PVff+XaUwfxf57nqC0Q4qYo0GZX2IDD1Ju0Ux7m0vP/yCkDbCx77hZWMj0YoLgAABAASURBVIH0E+/lkYdu5vJh1fSp/5Ivl0GlcFSwUWw/w5x1IiP+7z4efvifXDGiln4NX/DZEj8VdZt8i1aHi6sCf+knfPmpl3L3FK548CHuVsMYz53GVGljSocddV3RHp9EwoTJpLW6iChYS4lc+zZv1ZSohGz6TjyTxPxKil59mfteeY1qZziZcpGRKHnaOxQ+ivjEZMZPysDjdpO/rgqPxJHSIWuttGcQUP1MqI9R/Y36ro7ZUN1O55v6tQPRVnXqqtP+tbS3I9tIYbJn9jTtVSOgEdgaAUW+qxuEHelnlZ468e5Kf3Ug2qqT787g0x7DA7G9v7ac1b6syE3V7vbbriPLykbtH109FvaWrWrj1se8/q4R0AjsPwioa56O9DmNjY2ofkPNO6LfXkfZHGi26npB9c8dwWdbHI9JvQclNjaWzkpERISQPZGdtlNx9jdb9T6YjuzqhmFgNps2PdWlaBERaxrWsGyio6MJCwuT9dt5yqhWyK9Fi/mxbg5Pf3MvN0+fztnTz+aiv83k0Z/gpw21VNfVEZy6dyOmXy55yQbO5Bhinf0YzvEMzk4jS7i3oM4vPtKk5nhZn0Z2tkOWU4iOs2MLd1FSUUaLu0MDH8Xu5+Kqq6VsyTyW9YyickQ2A4XTi/l59V5aipY4A8iMnUe45UM+WeKnrFaq2hd7IiRPYsLRKQw+rjcLMm6gT+8BHJIDJhMdn2QbMiCP2PlFWD9YyBKfH/32nY7Dtyc0VV+h+gwlkZGRqO8xMTGd7ncORFvVN1utVmK60F71YveuYrU/2zocjj2xm2mfGgGNwDYQMMkPaLT8Lqr+d2ei+o3w8HC62l/tC1vVtq7GVed7ncGnPX67Endf2qo2d2X7qpwPNFu1X6jtq/br9tuuI8sHSntVG7dx2OsqjYBGYD9BQJ3Hd6TPcTqdQQ5Czdvrd2RZ2aj+Wc07ot9eR9nsC1t1TWcYRvCasH0+21q22Wy/2JrSt5uCTyupC63OiLooU9IZm5CuslMS+t6ZubJT0hmbkK6yUxL6HpoLCL8AZtsVRhvxZai1AQz8mCyRWO1tO51639d2fblbobqajc4oWnKy6JmTQ25Ob/oNnsi44//EuEE96J1oQpwiTBq22GjiwsEWZsNhiyWRHOIjI4RwZDuTKJMj65WOGQjDZrdgsvqCL9DvyNBOMdqi+DxuWqorqXFacSVGEidrf7kLSeUeLSpiHFm58cTFGCz7egVlFfW0SMyASLCYw6S56aRkhZOQE0Nl5GA5AY8lLYognHR0skVDXB658U3EGmv5ZmUdFXWejlprvT2AgDqm7HZ7sI9Sx27776H6jswPRFuz2YxhGMG2d6SN7XUUTkra13V0eX/GSmGyB3Yz7VIjoBHYBgKGYaBOHDvSdyi9rvY5u8NW+ehInu11Qn1dV2xVWw2j4/jsrri7krOyVX1oV9qrbFWbfy22qq3qkFDtbr/tOrKsMFL2at4R/fY6ymZv2ao4qo0HuejmaQQOWAQ62v+ofkP17R3V37rPOdBsVTvVRlV9WPu2bGtZtU3pthdT+y96eWcICOtlmLdQMlvMwfd8KXAV8WUYxhbrN39R9SYT5swxDDruQm783yPc+/AjPPLwQzzy0H1ce8ohTOol5Mtmg11ZULSQF5/Hj99joPKC7eTF9idDbEwmM4ZX+fHhFVX1mKESNexTRZGqvVLS+x1KcspAar/8lLLSMipVMrs9srBl9KXvoRZSB1fy1WdFlJQ24ZM4e7OtEk4XjYBGYBsImKQPNQwDNRxUPcqsxYPGQGOwJ/YBdfiZhYBXcy0HOgI6f42ARkAjoBHQCGgEFAKa/FIodFAMcwRmew6BgBWvMCKtRiyGKQx1ghi6KNuuKzVcJymZ7sVfEjH/Yz5eBBV1ou0qJ1A2h0WrKlicL993S1HjAhdR8FMdGxfbSZe4YSp+J33b7Q6Sk9KwL66k7scCFgkDVFtbT0ttHcXiSz19JbO9U9R/dUxJ4oj0t4WQKuKHteCXfPZEcGf/gaQkp5H+7ruUFRWxRoLsoVDiWReNgEagowjEx8ejHrNevnw58+bN06Ix6Pg+oLHqFFbqnRqZmZnBJ786enxqPY2ARkAjoBHQCGgENAL7MwKa/OrE1jFMEZiE/PKbcvCYetFqHSxkWCJWq23T01U7cOYQoixlCBP7xdPdnM87zz7Ks088yqOPz+Sxp2bx5ZJCiht3YL/TVYpJW8j8j1/hlUdn8uijz/JWWRwVSSM4rEc4SZHmnXrYWsEcmUR4j8MYnrSRhIq3eO7xx3jira/4YEkJTYEAu/bwVTU1G5bx4+PvMW/tIuYWreKr2T+yMr+Kqq0TUd/Vf3VMzmD00AzireEEVHM7yki1lFCxZiFzXvpKCMafWFKxhPfnLGdtaT3N/HKyxfUgOaM3EgpreIDOhPqlN12jEdh/EDjQM1Hv/FKiXijc/oWderkejYHGYHfuA6qvUO/VMJs7f+6gbLVoBDQCBxcCAb8fn6eV5ppqWupq8Xm9qLqDq5W6NRoBjcDBjoDpYG/g7myfYQ7H7MgkYBuGz3YonvDJ2CKygi+ZM20ajrPdePZEjMSJTJ1+NMPzbHw38xr+c/M1XPPXO7n2zrf5YU0pLRY5ybSEER5mJ0K9r0s5M1kx2+V7jAO7zYQZQ2pNWOwR2MPCCbOAyUCmtv/2+PGz9/Dva27mmmtm8optAM2TjuOkfpARLSo7K2ar3OV1EBNhwy65mKLToe+JHDuphcFhr/LUtddwy8wPeX5RJWExETgkR4uJnUxmzFY7DtG32ywo/WC6lFG2+Fveu+4pvlj1A1+ULObtu99l7vISSgXLQAgHhxXTpghR6r86HnIWw3MG0D8ygnArmEMrRcdksWO3hxEjNrb2KxrXUDj/C56++22+3/A5c6u/46mnv2fh2koaFb4OJw6H5Gg1xIsq6cRnDWTimWPpNjCdSMFDrQqtVRqGxLLZw3HKBrCZ269Ra7VoBDQCewoBk/QP6kW9ERERaNEY6H1gz+wDVqv8wO6pg1j71QhoBA4sBOSGt1/IrtamJmqKCqktLcHd3ITX68EvpNiB1ZgdZeuHgIfWphZcTW5a5eueGmWyoyz0Oo2ARmC3I7DZYTvqYHOdXtghAgbmsCHYYqYQHn8I0bHZqLujFotl509/GUKSZE9kzCnXMGvWrHbyIldPH8X4gdkYA0/nijOO4brjBpAMQhoNoM/UaVwz63SmjM4mCwcYKQw4/nqmnXE5pw+EbCcypYkcz4mX38mdId/XzODyCVlS38GSPZ5RU05m1jWTOapPMjG0TdnjL2P6VZvyve02HrpNSLsXr+E3R/dhoChJq9oUt/mZReaoKZz2wtVMO6YvAyVXBQPSksxR0zn1+Re4J5jvfwSP33LquByyozMxBpzKJb+dxp9PGEiasHthyrc9EfVfHY+95p9cfPNVnD7YQm6MWtEmzrxpTDnm9zx/+iDGb7mCHpP/yJUS60EV6+E7mHXtEUzrn0J2xnAGnPocv502jf8bFINFYilv9sQeJB9+BVfdcja3XHMIQ61mYtWKTeLsfwyTJNZzpw1mYm77NZsU9EwjoBHQCGgENAIaAY2ARkAjcCAjIMSX19NKU3UVVfnraG2oo6WqkorVK6mvrMTtagkSYOp9wAdyM9tyr8Hrns9nt8/k1Xve49MKqGxtW3NwfOpWaAQ0Apr86vQ+YGC2JWGPyCXCmUtkVDxhYWGYzWY6NEWlktJjMEccccRmmTJlCoN7JJMaHwXxPRnUO5shOXGEi0OzLZ6YrGwGT+lJZnIkUag44cTnDCW710B6xkOkXRSD2jl0GziWMSHfg3swKNUiK4tZ8/HbfPjoozwm8ugv5DkeffRDvsw38CZ0Y8rgDLJiwrDRNkWmDqT74COYMkVyHj2aQ0YNZsgRg+meFUt8SIntTZFEJmXQc8pgspV+MFelq+q7S/0UxgXzHS949KJnahRRtsggDgN6ZTMsN54IYcvMymTTf3XMHjKKASMH0yvBIMquVrSJLS6bjOzeTO6ZQOqWK3Bm9GXQ5ClMVLEOGcMRQzLJjg0nMjKJ+B6T6ZWdTbd4OxIq6MzscBKWPojBo/oycnAaCUKK2YNr2j5swVh92mJFt1/Ttl5/agQ0AhoBjYBGQCOgEdAI7GcI6HQ6jIAa1qiIr2YhvpqrK/E2N8v1TyQWmw13fR31pcU0VFS0EWA+H/s3AdaMz1PIqve/Yf6cpaxsgMZfvL/Fjd9XSfH8laxbkE9xM7h8W8LVXLmKgu8e5Y1Zj8q103bklVd4/LvvmCM33D8IXnM9LrpzePezdZQE/LiqVrH6hw947PEneOObFSwpbdkUpJm60sUs/+gJ5q1YwfylbctfzhedkpCOUm0m4Cti1YffMv/dr1lesIwv33yV11SsxyTWG1/z0eIS6iVW+eoP+eGD53n88Tl8vbyCNjcBaCmidPFiPnr8B5YvX8yyxV8ErxOfUz5+IY9J/q/zxoeLWVkPDb/ATeWkRSNwYCCgya8ubCdFdNmk41dDb9T7Z6xWa/CpL8PY8TNQXQjVMRPDIj9EdsKdDmxWU5Ae+9lQendWMe/ZB3ny6qu5SuTqX8jNXH31TF7+aj2rlPrPxnpJI6AR0AhoBDQCGoGDDAHdHI2ARkAjsEMEAgF8Xg+tjY3Ul5XiqqvF5ggjJi0dZ0oqasRLY1kJtUUFNMm61lY3gf16CGQdvtbl/PD4G3z89Ff8WAW1XXiqq77oJ5a9dTX33nY1V199JVdfdTmXXnARl1x4CZdeeTVXXiX1d93FtW+9ydO338ojl17KxedczCWXzuR/LyxgdcBHY+E3fPvq/Zx78SXc9tRnQlTV4CUgf/VUrPyQLx68gLe//Ir3vviUb564gude/5wPFysdREfEV4W78Qe+eugl3nngZb5d/g0v33sHd11yCReeeymX3v0yj3+xhkq/l7Xf/I/XH7iWiy5+kKc+XcuiGmHzZNtSt4xVcz7iwfNf5YsvP+OLL17iCbk+vEnkqisv58pLL+SCSy7lwsuuoO268V7unfk531dDTRdw2+G+pldqBPYiAqa9GEuH2lMIxAyg99RpXDv7txwxJpstBzrGSNSBTLj871wzezaztykPS/21nHtUX9QwRjHQRSOgEdAIHOwI6PZpBDQCGgGNgEZAI7A1AkKOBJ/4qqqiOn89/tZWwmNiicvphj3aSXh8Akk9ehHpjMHbUMfGZUtoqCjHtV8PgYzD4hjKYdefxYlXHsVhyZDQhYEbsd0OZdgZs/nn/bPl2ukRnn/2ei4YdjQzRp7J+VL3v2el/u67eeGM33HlfVcy46KzOME2gjPPPYETfzeWAYJ1tAgJ8TBoMHy3gZpPl7JY6upF2oohs1hSuw3n8FPPImFZzRY6NesXs3j2v1ifl4HjxOkcMXQK5151Or8/4wxGWo7nnBOP5JRpecHX56gmxkuowUMDfJ+/gU+XFIrvdsUwQcwdc9I5AAAQAElEQVQg+k07T64jZ/OIXCc+fe8/+M85Ixg4/RzGX3o3bdeOt/HPa45lUjIkKqftXOhFjcCBhIDs8QdSujrXbSIQGhp5RGhoZHstm3yJJ3XgCAarIX/blEM44ojB9MuK6cAwRnGny0GEgG6KRkAjoBHQCGgENAIaAY2ARqANATV8samqksbKCjxNTTgio4iITwwSX2abHWtYWJAAc6am4XCE4RLiq664SPQr8Xg8KPtNnmTWTG3xApa8/ygvP9s2TPCJmU/x8YIi1lfU4q1azry35vHjF+spIYCLZtFfyPI5TzJv5SadatF5ex6fvfI+3333KC++KH5eeJMnP1nFysom2g8IlIDbKT4C/haaKqqp29gQHPLoDYCnroTqpR/w9ivP8uijz/PEkx/yRUEFhdvxYo9OI7H3EYwaf4RcO01kyqSh5CVm0SO5D/2lbuIkqR87lim9ezNo/EB65PUhx5RE7/455PZKIU78qisz7PGYEgeTmVCHxbeer1c2UNXokbWhYhOMe5A57Fh6J5RgbfqRr1bUUVWxgfKiCr6eH0FU3z70GtefjIQM+g3uRa/evUgycuiXK/lkxxEmrswi9jgnSYP7kFBfgG/9CiTUlkMX5ToyLrs/Q+Qa8RCRSeOHM65vEvHd+5I6YIy0c4rIKEYNySZdnIYpp+JXF43AgYiA6UBMerfnrB1qBDQCGgGNgEagIwgYBobJjNmsxITZMDpipXU0ArsVAXVxqWS3OtXONAIaAY2AIKD+g6P6j46NlRuxmE1EJSULEZOAIb97wZfjGvLbZ7URk5FFVGISuF3UFRVQW1pMa2tr8AX44kaKn4B3I4WL3uGd+y7ln3+9kquuupLrrruGmR+tYN66clqLPufNO9/i1afnslLIrybqKF/+Hp8/dAlvfbWEuaLjEZ237nyVJ26+j9mvXs2t/7ySK/9xD1c98jFfrd9IrV9C7bTU4nMv5uv7XuSdhz7m641Q4/LSVLSEde/+j3tvv5Errr6J626YyazlBazYqb9dVYjFZMlj0BSD+F6VfPlZKZWVbkGgnV9HEqbksQweX0pC8jw+/6iA4mXfUFjSzNe1Z9Gv5wDG9IluZ7CdxdhUTHmHMtlUQZ+Ny/m01E+lS5i/7aj/aqp1Q3+VCJh+la3WjdYIaAQ0AhoBjUAXEDA7nEQlZNK9Ry96ZySTFevAatYEWBeg1Ca7gIB6uqKpqSn4lIV/v37Pzi40UptqBDQCexyB7QYwDBTB7vOqJ6b8orYlWaK+qaGRHq8H9f7zZiG9mlwu3G73ZvIrIOtq5n3ED8trmBV+Icf95SEee+rfPH3nWRzaNwOneO1YURG+hdhYHMNmccNtj/Cf84dzhm8mlesLWba9x7R25Dzgg9r5rPlhAy89n8OE3/6De2Y/zPPPXMsFQ3syZEe2u2mdYTIRM2goqamZpM5fiquunrqtfBsmCzmDjiTLnoX3kad4deZjfLJuBelHHE5KUmIHMXRgmJIZNCSVtOww5i8pp7bejZ40Ar9GBEzqpEmdRHVWlJ2SztopfWWnRC13VpSdks7aKX1lp0QttxfVuf8aN75us0Zgf0fA5/MFL+7U8aqOXXWsquXOirb1bMZxZ9gpzLuK8562Vf53ts+arGHYI2NJlLvRycnJbJZ4J3GRdqwmA2NnTnaw3rDYsIZFEu10EhMZTpTNgsnYFY87CKZXaQS2g0BLSwtVVVUUFBRQVlZGQ0MDHTk+tuNum9WqH/B6vR3qO1Rspb+z/mVb63eHbUfzbB8/FNfr9XaojVvbKtD2RVyFc1fj7krO+8JW/XZ3Ne6u2Kp9Q8VV8/bbvSPLykbZ7u/bKJSnynVrMQyDcGcstohI1IvsG6sqaampIeATEioQwC/nZt6WZuql76mTfqjJH8DnCAebI9gPBUQn6FPm5uYa6jdWsLK4HldUd7IGHc6Uqccyqo+6eRTU6sCH+o0NJzyuO5mDjmDsIUdx6JBMhkYvp7ZqI8WVrg742EpFyK/mkhWsrdzI5/bedB82nmOOOITJkwbTP9FJwlbqe+SrYcKe0If4GDvdPW9TVlnOhpotIxmiE5U5hpycXgyPXc2qpjBKbFkcMiqddLn5ZttSfTvfzBhGOPG9M4l12PC8vYDK0lq2CrUdW129rxBQx2hH+hzV16gcO6rf3ueu2Kp4XY27t2xDvwMqz5AEyS/F0ndWlDOVeGftlP7+ZqvaEQJEzzUCGoH9BwHVQas+Q4k6TlXf0Sp3F9X3zoi2dQfvxnYEs/0ZK5XbzvZOkz2SiNhUMrJzyO3Wje7dRbrlkpueRFpsOA6TgX7kmW1MuupAQkCRX+Xl5SxZsoRVq1ahllWdOkY2X3juYoOUn472t+oEWum377M70t8onQPZtqP4qHaG5EBu797evipeV/erXbENbaOubN9dibs3bVUbt9dFGCYT6n1e4fGJuIUArykqoL64EK+Q7n757nO7aK6uomLdaiqKi2nwG1hiE7DHxGISW8Mwgq4Nw8AZm0K8qZmwdW/z0w9L+WGtQaNjALkZEeQkqSfKgqo7+TDL+uHExOTRu49BZKQTR3gUcUkBmty11DXWy/rOlYDfT13hevJNDSyZ0oeYhEjSOudiN2gb4kMIqQgv/TJeJb+0gGX5XhQq6sk6WQmGnLE4+5M9uA8nnW7GPfB4yJ7K//WF1Cg6PhkGZGUT7reT8epnlBVsJN+rInXchdbcuwio/iD0u7GjeehY7qh+e1+7YqviKUTUvL3Pjiwrm121VbnvLJY6J1Jx2ovJbDbjcDg6LcpOycFgq9rRHhS9rBHQCOwfCNhsts19k8ViQR2rXelzlK06Idup7Tb6wn1lq9qq5EDKOYSV3W7fvN06mn9HbJXOzvZMn6uOhupS1hVXUdMgd4O9rVBbysZyOdGrbKTFJ3etd+ZEr9cIHAAIhEiBiooKVq5cycKFC1m/fv1uewrMMAw6eixbrVYMo+P67fuFfW3b/nemfV47Wt4dOe9KXG278+uW0DbaFaw6uv+331d2Ja7K1TAM1Ly9z44sKxvD6LitynN73ZxhGJjlmA6Pjycutzt+IbTqykupWLqQhpIiagvyKV62mI0bK2m12ojKzMKZkEBUVFTwt1+db6Emsw1yD+fwM67nuZmPcOWgjbg+uYXTfnsGf3nyc95f1nnSSrk92CQ2tSf9DzkLT0EtpYuWUi4NdIvs3iLkFzmk9kjgsLNKKKorY+GSrQdZoqf9CAF1jHbk2Fd6Km1bu2umjtgpnV2xVfG6Gnd32KrcVRt2JNu6bjAZhoFa0VkxDAPVuXXWTukbxv5laxiqQ0BPmxDQM43A/oJA+z7GMNqOU7PZ3Ok+yzCM4IXZgWSr2q62w97OWcU1DCNINKr+ujMSsu2MTUi3I7ZKh51MASG7PO5m6prcuD0+kLu7yHf1VExDixdvwIotykl0cjKJIpuHRQaX40mIiyTCasJiAIYZbBFEOuM2D59MjI3GGW5FfjzZYjJZMdsjiU5IJD7oK7nNJt5JfKQDq8mOQ+5WR8s6FTc2OpxwqyF+zFgd0UTGSj5Jyfxcb8XeTr8tz0TxGUV0uA2hGjDY0rZNpy1ubHSE+Ef8o6eDFAFFfqm7mmrfrq6upqSkhA0bNgQJsKKiImpqaoLD+ZReVyAwDIOO9j/q2DSMjuuHjns13x22yofy1RlRNobR9ZyRqaP4tM9rV+MahtHh7bJ1XGTqas5i+quLq7ZVeww7sqzwPRCwUm1TeW5PTGYz9ogIohKTCJfftYDJTF1ZKTWFG6gqKqCqYiMeswVbbBwxySk4Y2OJjIwMEuYh36rvaa5rxBIWR87oKQzK60uus4VA6cesKyomv0ZuTqGecWrE09pMY30Ab30VjRtrkS4M1zb/jaPSr6KpWoiipQZmbzhhjjA6PclxFBYegaMZAktKqZKbZTXqP1U2NNLk9SLVnXbZVQO7M4uEPseSYS6CyoX8UAg1uz0BQ9KT84fMZPocn4m5tJDKBWsokNptwiz1uuxbBMxyDHamz1HHXUf02+uoGKqVyrZ9fUeWlc3+bmsYar9XWf4spp8X9ZJGQCOgEdAIaAQOZgTM0jgH4fEpJHfvTrfu3eiWm0tuTg45ObnkdsskOzOBuHALdrP8YJqtmMLjSEzNoJsaOil6WakJJDkdWNR68dZWDAxLGPZoWZedTVZuDjmim6N8ZqaQmegkwhJOZFwSiVKXI7HTkmOJCTeLHzthziQS0ruRLTapCU6i7Ga5yIwgIkHylLg5Uh+U3Cy6dU8mKS6ccLkTbzJsQdv4TbZBnU26KfHR4gdMRluG+vPgRkANCW9ubqa4uDg4FHLJkiUUFhYGnwJTwwvU+oMbAd06jYBGYHciYBgGVquN8KhoYrNyCZebM24hh6qFlaoSEky958sWn0hMajrx8fHExMQQIWSZehojdFEc8HqoX/oVK+d9xyeFLdSmHkLeyHGcNdFObrI5eCPTMFmw2qpwtZRTuK6Gqvy1lKwrYflyEB6qXZM8eIUga6qrob5uKcXrClnyZQThgTgSnFHt9Dq2aBgGMbHJxLUYOD5fyLrCMlZurKauqJyKFje79kyUXxg1D61NLmmXC3fAS4v4dLukDZKeou9k9nNxJGNKGsuQ9FISTCv4dJFwYB19KC4gsfytco/PhcvlwoObFrcbl9sbHD75c5C2JUdSKknjJpFRVoZ5xVIWSvWutVUc6KIROIAQMB1AuepUNQIaAY2ARkAjsJsQ8ImfJhqqiynesI7VRZXUNPixWiJJiA4nwh4hJ+SRxKXGEhblp9VVQem6NeQXlFFS3YLXJyec4gHUz2gYEXFxxCdHEdVaQ0NxPuvWrGNVYSU1biuWyFjinH4C9TVUFlRQ7fFickYSn5ZMQmI2SXLREG1x0Vi+jsqqehr8El9OUGOjzIRJ3AqJu25NAeuL66j1RBIeEU1yfBSOmAScUeE4g7br5cJhZXD4mxoCV1heTa0LfL84yw4mrT8OYgR8Ph/19fWsW7eO+fPny0XkcioqKlAkmHoS4yBuum7abkFAO9EItCFgGIbciDHjiAgnWkiuhL552BOTcCQmE9etB/EpqcTGxhIdHY3D4cBisWAYBqFJLcbGQMnST/jfxTO44HczOO+G9/j3B8cQm96bvGF9sKRPYNgh1VhdM3nw8t9zwf2f8cyqOlKHgMMZ8uSVhe9Y+Om/uXnGqfxxxnVc/04hHx57Df1G9WBMhqzubDFZIOcwBo5N5/LJr/DTE5dz1ZU3c8ZzC5hftKt0UA0+zwI++9ejzH5gJm94fuDph9/gtWe+YYnkuS1eyzCZyRl8JIP7H8pQ0dncdFneYXGV4S3+iFfve46nn36GH7xv8shrHzDrnaVUiKGcBshn+xKDyTyQgUcMIe+w3PYr9LJG4FeBgOlX0UrdSI2ARkAjoBHQCGyBQEC+efG4mmhqqKeusQW3B0yGlTCrFYvNjsURTmyEgzC5a+trrKe2yoF2owAAEABJREFUrlb0mmlSd1SVuXjAZAJrmNzxDicm0oHdbEHd+bbabNisZsxy59xicxAdZsLkFduaGqqF4GrxWbBExxEb7yTa5sPiqqW2ppbg0ExTGOFOuaPtsGOXE3SrTXzZrOLPitmwY5fcwiPs2OwSz2YhzGrCIjlbpd5qNuF3NdAqd34lTQIB9NQVBA5gG0Vwtba2BgmwyspKamtraVEvqlZDgA/gdunUNQIagb2PgGEY8ptmIzzaiTMtA2dGNrGZWSSmZxCXkBAkvsLCwkTHKj+Hpi0SNMxm7Gm9yejZn9G9MumZI5I3nCGHncio3tl0T4zFHJVDv8MOZczkcaKTJTq96TficA6b8XvG5GWQG4tMhkiYkHAJJErs9Mz+QpyN5/CTjmZQrySSI2X1Tks4JmsmvY4cw5BJ/ekdbSIiLp2svCEce9LhjB7Qh76ZPcjOHcKYEw5h7OQ80YFIy44ci09LBj2PGMNg8dkrOqRvBiOMiMQedBs1jkl/mMb4Md3onRqO3TBhiu9Fz/6DOWtSb3onRuIADMNMVOZYBhxyKqeddSaHDcmiW7DtBCdrdCoxfSZz1JA+HNJ+hWHBsEYRndGfvhMmcNwfDmNsXiY5UXYsEiuh5xT6DZ7C5N5RJAUbYwdTApmjpzDx1OP4w1nDGZodS2wwStuHRWI5JdZUiXVo97i2Sv2pEThIENiylzpIGqWboRHQCGgENAK7jsCv2oPNisVuJ1pO/O0tHvwNblz+AMKPscVkkp/RMAdhFgtRJiumsFicSWlkZmWQkxJDVJiVgJAOdpNZTkR9eFsbqSmuFGJCfJmjiJITcIe/Hm9dJTXNPlr84sNmJyzCwGpxYLHFkZCRRUZWKumJ0Ui1EHQQEJLLTABDfBtmG9FJ2aRndycnO5OkGDvhNlNQb4tc9ZdfDQKGYWCWC0+L7JdqbpL91DAM9KQR0AhoBDqLgGEYWG02IqKdJGTnkJydS4IQXzExMXLjJwKr3HxRfcwv/JqskDWeCdMv49FHH90kN/LAfcdzVP9k0sTAZHWIymVMv1TWP/wgj15/Hn+/6FJOOv8+TpqQx7BUUcIsH8PpP/5crhQ//xF59O+Xcd/xfchLCcPnceGqr6dRRD31+kuRm1wt4QSsAxhz8akcc/4kxiVAnA1icsYxaMaj/Pk2iX/HHTx8yUXccPdFnN5OR4Jvp8Rgtg1g3MWnMO2CyYzf5FO8YrYOlPobuETl+ujD0vbzueIPI+hrmIMk15jDp/HgeeOZmBOPcGYgRBVOIeWOOJMLH3qQ06cNYkQ6mydHcm9SD7mAK4+dyB+3WJGEOfUwjrnyRv6qYj0isf58OhdO6UOSyUKPsRdy+LQLOX9CIrnx9qA/Q3Jw9j+aKb//Iw8/dCLHDkmjXSgcSb1IOeRCrjj2EM4e2X5N0Fx/aAQOaARMB3T2OnmNwJ5HQEfQCGgENAIdQ8DrBvWfJQvWbR5+qIYgrly7gZUV9VQLidYxR5u0WhtorS6mcO1q1qxc+bPP9SWsL62mvqaE8soqiqtb8Gwahmm2OYhJ6UZyYiKJkVYsJk148CubzGZz8GmMbt26MWTIEPr0kYugpCQUEWYYen/4le0Ourkagd2CgGEYmIREtwkJ5nA4UE97qeV926/4gPWs/eQZnpo+nYtEpv9CTmH69D/z17vf49MKqFLv2BcrXTQCGoFfJwIdJL9+neDoVmsENAIaAY3ArxQBfwC/30crAXyKQDKbgveef/GjKXq0emj1+XAJVAGTH29rMy31tdTV1lKrRO5G1za34vYamC0OwmOj5MJBlv0uWloCeIwwTGFRRNhN2AwfAa+XVuHRfH4T6s1inpYGmhpq23wpfw1N1De7RaeZpsZaqis3Bt/ptLG6noYWH2aH8i8XJ1YDuV5BTwc/AoZhoC5EY2NjyczMJDc3l+zsbNLS0oiLi0NdqJrkwvXgR0K3UCOgEdhTCBiGESTAzEKwK9JLzQ3DYI9ONifmuD4MOWYII8bnop4Ws28OqGLbsEU4icnIIEUkY5uSRGJ8JOEW2OJ/1Wz2oxe2jYCu1QgcfAiYDr4m6RZpBDQCGgGNwK8WATkRNwwhqoSwMslyEAf5ri78zSYDI1jRgQ+fF5/HQ5MvQKuc6JtsVmwWC1YhEEwhv8qNX+gpVwvNra3UyTqvMxpHZBhRdjNWixl1caDEFMzBgVVIrvj0eKKjAlha66iv9dBCFGZnIrGRNjk59xHwiL9GL+5ABKbwOKIjrYTZf/ZlNpkItsVkJiBEm6uujKKCfApKN1Je68LnFR+BAIqXUylqOTgRMAwDwzAwyf6ghh1FR0cHCa8BAwbQv3//IPGlntBQ69GTRkAj0DUEtNW+RcCRgi3jUI675jhOOms4fSSbSJG2YpJZFjnjpzPjsce4XeSxX8gjPPbYDVx//qR2wxLFTBeNgEbgV4mA6jV+lQ3XjdYIaAQ0AhqBgw8Bs8NJVFwq3YVgio1ygMUGMakkJieSnRBBmFmIo4402+fC21JP1cYGWrwO7OrFuN17kpuVQlpcGBazscmLkF9CXzVtrKQyv5Jqjx2r6KZ3703PXr3p3bs3Pbp1IyM+juSMJBKyEoizuvFW1VCeX8bG8g1U1NZSJzGikrsRHy/5m5poqiigqqqtPlLqM7u1+VL+ememkJsQS3RCd9Kyf67vkZVKutOCpbGc+ppaNgqB5tUM2KbtdPDNDMNAkV5JSUnBoY2DBw8OPvEVFRWFWQjb3dli7UsjoBHQCGgENAIaAY3AgY6A6UBvwL7I3yd3+pvcbsrr61Fz9V39d6V9kYuOqRHQCGgENALtEAj48XvdtDbXU1dTRUWlSF0jDc2teHw+/LTibqyjvmIjGytqqWty41ZPSrU201hX3abf4KK51Y1P6ppqqqmurqWqrolm6fddLY001VdTuXGjkFb1VLe04vN78Kh6pVtRTW29kFeuVtytrbRuEq/E9qm8Whqol5xqquqpqWumuaWW+roqaqqrqGt04Wr14PV5JP86GmorN9c3i7+Qr1Y1LFL8+X2teD0/x3CrHFRuVZJDYwstHj+BQDts9OJBg4DNZsPpdJKVlUVOTk5wqKMiwdTTX4oQMwwDPWkENAIaAY2ARkAjoBHQCPyMgCa/fsaiQ0uK5HLLhUdVYyOry8tRc5dc3PiFEFPrOuREK2kE9ioC6urXLxfyLbhamqh3eYUEUHVdSULbaAT2bwR8rnoaq4rZsH4da9as+VkKyyisasDla6ahsozyNetZt6aEsqommlq9+FtqqCwrYs2GAtZsbKC2xUtASChvYwUVJfk/+2nvs3gjRXUu2p6u8uB11VGTv4Gi9jqyvD4/n5KaGvFTQoXEXR+K6w3gD3hxNVRQVbyG9evWUKwIOVdgU/3GzfVbtKW4goKqOhqqNlBW1K6NEiuUf01nX66/f29Wnd1WCISHh5OSkkJeXh49e/YkISEh+BTYVmr6q0ZAI6AR0AhoBDQCGgGNwCYENPm1CYiOzNQTXi0eD8W1tZQ0NOCWW+oFsryhupqG5mZaZV1A6jriS+toBPYeAupf21Sw9L17mHnvDfz22Z/4bF313guvI2kENAIaAY3AbkVAPfkVERERJLwMQz/ltVvB1c40AhoBjYBGQCOwNQL6+0GBgEk9seQR0qazouyUdNZO6Ss7JWq5s6LslHTWTukrOyVqub10hLBSxFej201ZfT21LhcBOdlMiI7GK7tBZVMT+UKA1QoB5hYsO+JPzHTZHQjUrCN/xXxmzlnBkrJ6Wtr79DZCw0qWzFnAd3NWU+QP0CzrvY0bpfpj5rw1h9ffX8jyWj/1HlkRKuKzYP7HPDlzJo8//vjP8saXvLegmFrx014dpb9A9J/cSv/DH/loeT6+upUs/Vhy+Ehy8PmDOYRCtZQuZeXS73jqpyJWV6rsQmtqqC1cwNynnuTVD3/gw9VVm54ukfXBdq0Sn2/zluQ3U6Qtz5ck1+/5YXUlVaIWerbL21RFw6ov+HpNKd9XmkiMtBNu9dBUuYpVnz7F27PatfH1L3h3fhHVkqdHfLjqiiid9zQfvNZOR8Wb/SaPf5/Pqi1yFoPdXHw+H6FjVR276tgKfe/MXNt6NuO4M9wU5l3FeU/bKv+7eRfT7jQCByQCJpMJ9d/W1Nww9gz5pfoBr9fbob5DHZtKf2f9y7bW7w7bjubZPn4obldtkamrtgqrfWErKdPVuF21Vb+/B5qt2jdUzmrefp/pyLKyUbZ7G+fOxg3pq1w7I1pXI6AR2DsIqGO0I32O6mtURh3Vb+9zV2xVvK7G3Vu2od8flWdIguSXW0idzopyphLvrJ3S359sXUJkqXaEANnWXJ2kuITUqt5Ecnn8fuLkjmvPpCRiZd4iJ4crKyspq6ujsaUF5U/ZbMuXrtvNCJT+xMIv3+bi/37MR8vKqBbGR0owSMC1EX/pp7z7v7d54aHvWeH100AA18a1lH76Px68/T5u/s/bfFTkoawlZCWmxT+w4J2HOe/Ci7noksu4/IrLueKKy7jktif4z1vzWN/ipUkIMAJ+8LppWfstP7z+sOhdyWWXXyG6m/QfeJUHP55LS9kXfPiA5HDv1yxu9VHLz1PDyjl8+dELnP/yYr7Jb7fGX0jJoreZddkl/OPfL/HAZxtokfyDWbZWw8avmPO/O7j9vIu5VGJefsUVXH7Z37nkwmd48YvVrPb4kOwkkF/aW0TJx6/wmasPtQPO5L8nDmRcjkFVwTd8+chV/PtGla+Sy7j0n49zzxtzWdvkCbaxqWwJy1+/iHtvuZALL7lc2qjaJ3LLPVzx2hK+L6iTGHuuqA5a9RlK1HGl+g713iP1vTOibd10FK/9GSuV257b27RnjYBGoD0C6jymo/2tOoFW+u377I72OQegbZBAUu3tKD7tsTiQ29uV7atsFFZq3h6Hjiwrm31hG9pGXdm++yrnzsZVbWx/vOtljYBGYP9CQB3THe0nVeYd1W/vU9l01Vb1j/vCNpSz6sPat2Vby9u6bjCp/wjkcDjorCg7JZ21U/rKTola7qwoOyWdtVP6yk6JWg5JWFjYDv8rknriKzjUUYitjUJ+2axWUp1OUqOjscvd1qyYGDLj47GJn0JZv7a6mvrmZj0EUh0Ne0MyM0l1xnDsvAUE1tdQIPxRaOSpu76O8qULWN49koqR2eSZDGKoo76uFqmmWw707utm0bIKqmtdbDE5s2HYH/ndjf/l4VnPMGvWfdw4oYl+lW/y4iclrCsV/foiWPIi9z81jxeX5vK7O57hP0/NEt1N+gNTGVudz3IhyWq2cN6BL4VFlDe38M7RRxNfZaLfdxtY7vMjtFc74yH0GHIe1zz9HA/NmsVj//4DfzvxYwqKv+HFTzfQKmQZFFJVuIHPZvrpZc5k6uBcrGaT+Kin1RFPRdrVnHnlgz/nfJibAVWv8/KnRawpaRG9tpJzyOn85vqHePb5F0VX2nj/bcw6cwSHdY9tU9hDnzHbS60AABAASURBVGpoT+hYVU85bH38htbtbK5sTSZTp/s55Xdf2aq2KlE5dFZ2R852u73TeIXi7ilb5X8P7WrabacR0AYHOwKGYdDRYzn0kv2O6rfv0/a1bfvfmfZ57Wh5d+S8K3G17c6vW0LbaFew2pX9uStxlY1hGKj5jva/ba1TNobRcVuFz8Heh+n2aQQOZATUMbqtY33rOnXsq3aq+dbrdvZd2ewLW9W37mrcjuCzresGk2EYwUfn1crOiGEYqIvJztiEdA1j/7I1jO0PGWhubaW4poZqIbTUUMdkIb3iIyKItNkwi120XCAmR0WRGReHerNSqRBgBUKANbS0BO8MsvVUvYZ1c+fQNkztcR5/8Q2emLOS5RUNtLQItVH8I598/yOvzJnDjx89zssvPM6Lb3zInBX1LF/wIXPniM0TT/D4m1/z4eIS6sW/t6WE8mVLmPP4j3wz5xXmzBEdNTTtDdFZ1KajhrCJ6o6L+KlYLn6e+NnPE0+Irze+4oNFxdQHQPnxNlSgnlj66M0Xf27H4x/xzsdrKBLmqaW9n4/a8gn6+egnPpi/groVc2izfVnsf+CnddXtSJ0aavLn89PMmbyi2vD4Czwuvr9aWkaxcDGSwpZtiMoiLtHJ2JT5NNcVs760hTadFprqS1m3cC6mxAiS+uYQL9vL3lJOfW0tCzemk5mVQPc0WLBkrWzjBsQ9myd7FCT2o/fICRw2dSpHTj2GIwbEk26v5ZMV5ZTWuXCJ/5Ilr7Km0Yc3YzjHHXUk046aytSpR4kcw3EThzC+TwrhQrqYNjvu2EJN4XLq6kqJGDWJbgn1JDQvYlmpn5r2IyNJxJk4gKFTjuBQyfHoySM5brwTf1Mdy1eVUydkmcdVSYOQgMsa0khLTGZodjRmk9rfI4iM607fCdOYMOUYyVflPI2JPU1kmtYL8dVEbZNvc7JR6b3oMewwphxxpOhOZerEMUztk0SG07FZZ08smAS79v2GiqEIoVBdR+eGYWAYBrvd1mLZYf9pGF2Pq9qOTHs7ZxXXMIwdtmt7uO9pW+VfINFFI6AR2AsIGIbR4T5THZuG0XH99n3I7rBVPtr77MiysjGMrueMTF3pn3c1rmEYHd4u7XFQcZGpqzmL6a8ursKsPYYdWVb4HghYqbapPLVoBDQC+ycCqi/pTJ+jjumO6LfXUTFU6/e2rYrX1bidsTUMQ4XZQjp7Tb6F8a/hS4PLxeqKCpq8XiLDwsiOjw8SXyHgFAEW63DQJzER9RRZtZBlK0W/urFxK/JLKJmAB8/ab/jhlQe5+PLLuezyy7j0L//iovs/5GMhK6prCgkse5kHX3iJv973P1559HJu/ctF3HDbf/n3h+v5+M0HePORy7j8sku5+LanuP/dhZR4oaV2GWs+eZ/7/vQ8z/7vJh5SOpdfyiW3P8n9723SkfA73V71y8XPB9wvfp554GYeflRiXX4xF936JPe+tZAibwA1OtBdvYHKbx/n0Xtu5PLLL+NyFevC+7jroS+Z7xaCRvJZ+9kHPHDO8zzzP+XnUi6/9CIuvO8l/v3aHAo+f4yH7r6Ryy69iYsveI5Xv1vPevGtUvR71lE49zVeufQK/nmZYHTpX7j0ovuY+eFyFlT5EW5tq2ak40yOYcDRK6j157M2vwafKAUCtUJyFbBk8Uq6CTk5MicTkxwAgdpCampqmW8MJCWrO9kxVlYuWEp+Ve0WQya3DGKTr/GkpHcnKiWVlbV11LlbqK8vY8nCD3H2z2LkURM5JMVMskNUUfqJ9JkygdHHjKW/xUwMXnxeFy2NDTQ1NNCwSRqbXbhafQQITWrJR2HBEpo2FjKlzzjyhlRjTp7H4mWtVNeo9SHdLecREQn06nkIsSYnvrrG4Hu/XHUNuPx+igcNICY3jiwngoOySyMlpR8nnNCPnJwYqbCKxBIeGU6U04zVYtqkJ9VS/B437uZGGoN5t9Dc4kE2Wbu8RUkXjYBGQCOgEdAIaAQ0AhoBjYBGQCOgETioEThQG2c6UBPfW3kbEkiBpN415BUSQb17QKq2KGpopMvjwa/E7cYlxJerpYXQmNQ25Vohbhbzxct1VJeN5a+zZ/Po7Ee477KJnM2jNOavY3GBaCpuY201Dn8fUn4/mxuuvJgzB5v56dFLWOA7jPQZzzB79r38dUwlA+rmMGcRlNeJHSXy8QZkzWBMUOc+0almQO1HQZ2KWlndoaL8vCl+fsOo6Y8ya9ZfuSSllOy5H/HxogDl4seR1Ivkyddw3W0PSy4qH4n1uwADor7kw4/LKCt3SaRSkbfa/Bz3ALPuPZffsQjrjz/wTOB0jr/0Pzx692n89YR38dYsZf4ihQ8UfP06+WX5BK5/jksemc0zD1zF/eeaqXMV8sGiDfiF2BLHW5To6FQGDDiWmtoAS9flU+YP4KorpK7WYD5/ID2rB4NywCQbsq5oAxsqipibmoC3d0/6xsRw7PyFsK6afGnbNtxLLLdIBYUbluHeWMEx/fuTEdtAQ9kGlrztx6h3EueMAcNg+9M8Vs/9H7effirnTp/O9E1y9j+e5OH312waoqis6+VjMUXznZTO709ifCo9evclLCmFd5cto7CmWtZvuzQ0lLNkyTs4o/3kdc8hVRocVl8n2DUzLyUeT7iDWEBgkM+tS4NULJG40VQvyWNA71TiY8Okrq1s+Pw5XrrtXE4/dYbk/k+uu/UTfhQCbPvZtNnpT42ARkAjoBHQCGgENAIaAY3AQYiAbpJGQCNwgCGw7evgA6wRezJdh9VKUlQUZgnSKIRWSX09TR4hujaxJK0+H+q/P+ZXVdEk6ywuF1FCgpiFKFOEmZi1lZZaKFnEd0sW88WSVVSVlFBeUk5FcSG1BUtZu6Gcwo2KNBJ1awSRyT3oMWIq4yeMYmhmKo6ltdhj+pExajJTj5zAiBQX8e4iCqugpVVssMhHJLHZw+k7Sg1hO4YJ3b0ks54lGxqoa/bI+o4UiyhFEpclfkYewZFTD2NUZitJgUKKJFazxDJbzYQ7w7E1NuApKaW0pIKq+kIq60ooKGqiqVkNl1OIRRCbOUzyOZwjjxnNUItgWWeiOXU4/UYdxuHjejGi2wYC7ho2VtYJOVhMwQ9LWPT5EhZXlrChrESItGLK6wpYu24D6/IrqBfct26JzRlHfN5Ykmqbsa5cz7r6ABuLCqitbWRj+uHEJ6WSGeWVdjVQnr+a6ooyknp0w5nWj9SEGMYmL6C5vjg4ZFJ4M9GTooagFn7LD++9wgtPPMnMJ57iu/JoLBnj+L+8RLJjPbQ211O1QXTdNhx2O4Ysbr84sDliiEtNIzktjbRNkhzvxBlhRXaZNlNXA5QuZXmjk7WW3uQkRtCtV3eSnEn4v1omxGkNVaKpOFIoorLwS+Y88xQvPvEEsz74ns9b8sjp3pvD+ycTZTLw1tfiamnCnpQQfDLRLra/LC6aqtaw+rNZrGmOwpU+htE5USRHWbA7M0gb+jvGjBjPxEG5ZGakE+ZeRsm6j5k9t4C1lc2/dKdrNAIaAY2ARkAjoBH4lSCgm6kR0AhoBDQCGoEDAwHTgZHmvssyyuFA/VfHcLOZ2sZGllcI0dPcjFuRW0LENAoRVlxXx5LiYmqFAHO0tpIREUG4kGaG0Y4OqasnsGwZ85u+5ZVFz/LQZZfxl8v+xq0PvMXra6NYvbGF5mYhPpRJTg7RvbPpmwTRidHERvdmMEeRl5FKRgbbmVKk/ihZr3TsspxEVIwDa7ib0soKXG719JJU77QoP1NJz0ghM1P5ScSZY8eZy6bJj7+pFPf6D3nv/tu5/ZJrufSyW3nwzaV8W4QQWJvUaPOToXLuIX6EfIlx9CY7qg8DpGGxTkdIcdO8XubLKV7YyPxXl/Lpw1dw598u45pb7uXWV1azdmUF5qamIPHzi5ZEOaHfAIY01tJ79VpWlPnYsDpfyK8qzIP64oxz4gy4MPylFK5fQXNZGYdmpeO0ZGFEWsk+bBGVnvWs3VDdNmRSMqGhGJa+zBv338JfL7mCi86/jg/qhmAfcyEn5omNUzaUbF+TcIUBI8C2nghUbn6WgXQb9AcufegR7g6+y+xx1Hvf/nPNqZw5qRs2c9uhGBAC1bd4EQvD7SztlkJaeBOxgl08UfT/aDGNBdVs8IE/6HgZ+ctf4NGrr+RvF1/AzY9+wLvh19Fn4CEcO8CJ1WzQ0FQv5GITfePiiHHIdgjabfnh91ZSsfZHPnv0MdYmOrEfdyhjUy2kOCAyJY8+JzzA5Te15atyvvXCeIZnfcEjby5i0boa2oi4LX3qbxqBPYmAOt60tPU7Gof9BAc5HziYtsWePH61b42ARkAjoBHQCGgENAL7AoG2K+59EfkAiWkymbBbrWQ6nSSGhwtB1cwaIblWVVez0eVilZBh60pLaZbvcUKQpUVHExMTQ4QQYDabbatWGtB9CkN/+1fumz2bZ0Rmi8yaPYvbzp7KcUJYbGWwH37Np2DBZzx3ySPUZx/L0XfORrXhrkvHcfIIMBm7mnI3cgaeytn/fZH7nm7zrfzPvv08/nriINIkQNgvQkRLzQAyh9aQMmgpFZVlrF7uoq7SweD+ycQJCYi7HsqXsmF5LV+/8yNv/vM0rj1nOn+64k5uftXDm18WskQNmZQLGJd4w5mD+m+PZ9x4L3fdc43EtuKhkO83bEANcwUhiWJiSB5q4LLWUVVb0wECTDnesdQ3lLF46dvUzH+apbNv5YrTT+WMs//OdQ89xbetb7CgsBBJAX+Q/RpCjyHnc+0zz3PHjWdx2thUli5dwbqqGmokTEDEGRWLKSyS+Rs3UtXSIjW/LIXfPsfCuZ8zr/8tjJxwJCcPjsVm2f6GjI7OISYsG1NZNfXNLZtj/dKzrvm1IbA32uvz+YL9cKPcjNDSiMZAY7An9oFWuZG3N45nHUMjoBHQCGgENAIaAY3A3kJAk187QdpkGFgtFmKFzEqKjCTe4aBJSK/C2lrWC+FVXFmJGu4YLX4SRScxJganEGXhQpRZrVap3VTUclQUCQE36eHRpAycyuhDpjJ10jimjskhOzEWu7E1WbbJttMzRXKUUFPQQmOJBafEtVra5dJpf+0NGmisrGbVlw2Yk/rTe9IhHDl1IP2k3bFB1qi9bmeWLaIcSVh8AGtGGHXJA+g76hCmTp0sMo5BuUmk2k2Ei5ZZZMuicIsnq1cS0aleflzwBfPyvVR5ksjLjpBtZ8HbVE/DuoWsNmVQmzWGCXnp9MlNI6dXbwYcegTZLR5sK9azrs5PgwewR8Gm//Y4ado0jv/NyeSFFeNbM4dPV9ZRWh+GMz6LQRPzaNlYxoq5S1gptvUexLhtiGXp0lWsXbiGYmGqOjY4sJYGIVaXfuElwZnL8GGD6JmeTlZOHj379WLC2AA1rdUs2lAlBJyithJxJg5g6JQjmHT8SUwe3Zeh/g9ZsXYxH6+uwusPYIt2EuaIxFFeSWuzi2bJTlmCi6aq1az+9Gl+Wl62s0k5AAAQAElEQVRGQaAX/UYfxeC+3emRaMcs+z3UUldXwrx5JVQGhzd6gQaam5rxtQRIl20ebbdhklpdNAJ7AwH1zj9PwERDwE5dIIw66RG0hGsc9H6wW/eBejm2WgIW1PG2N45rHUMjoBHQCGgENAIaAY3A3kBgD1237o3U914MwzBw2O0kRUfTJyGBcJOJ2oYGVpaXUyskmMPnI0fWJcfGEisSLcsOIcnMZvPPSTrCMJLS6FU1l+iln/PRTw3klzYI2bGe+g0fsmBFOUuLflbv/JJ6FKiVVlcTTQ0lNDT8xJr5TVSsjiYnOYnw7Qx563wcM4Y5DqtjMBFhDmzmcom1iA0LailaDIE2ZqXzbnGITTKxPWtojl3KrI9/YsX6YvFdJbKeuQtXsmBJ4Q79p2cNwRGWwmdzXuSH8gBVYd3pm2jgdARw1ddQumQ+a3LGknDOzTz82GPBYYePP36vzK/l/MyI4JDJZaU+ahV3KNmESlRaP/qe+E+OT6yhx4ZXePSjtSwsgPCYHkyYdBxGUQmLPvyMD9fVsbZStmmDynkDCz/4gq/f/Y4VXh/1IWc7mvsLqS+vYdEng8mbcC1X/udxHt00RPLBu/7GHX8aTZi9hXnrNtAqhFp7qKN6T2bIyJFckfsO65Z9xlOfraK6wU1rRBRRsu8NLqnA0tiC+meRQbtALVXrPuez+8/no7WxlKeczimDo8mM8NDQ2ERDi+xLviLKypbw5qs/sWJ5kWyHapF81q5bTWV1DUMG9qJbQixOvxe/u5FWjwePj+Dk97rwtrbg9gbwBWS/EB3fVjpBRf2hEegEAmpYWStm6q3x1NqTqbGnaNEY6H1gt+4DydTZE2kxheOTGyhd/03vxIGtVTUCGoEDAwHpEALq/FMEWT4wktZZ7j0EdCSNwP6PgCa/OriNDMPAZrUSHRFBj7g4ugvBFS11WVFRZMv3+Ph4YmJiiIyMxCp6ivgyjHZDxxzJGCmTOeH0YxjWp5U3bpnBVWfPYMYZl3DKpY/ywcL1cue2g8lsU63tvzS+8u+ruWbGOcyYcQv3efpQMelETh8I2c5tGnWhMouk3GwmnQ1Lvvwvt5xzo8RaxNfuWhgh7to1Wb51othFN5m8aadw5KiBHP/27bx67bni+wyRS7j53bl8KCEUxSeK2y6ZmaTGRDNt3nwyosNxdM8mWbaBQ5Ctr9vA0vlz6Sbbb2R2NibDtMlHtMwHkDmshpi+S1m4vIzqrdkvVG5J9D9mBqOH9iPj6Wt44qlXuWO+l9Z+M7jo90M5pf96nrnmd1z2e9mmM1TOF/NMfhMbuw+mv8lErETZaSkspKymhrcHDyTQLY6cGCTPNit7lJOk/oPou76ZlO82sMznDw43bFvb9hmV3o+8GXdyQtxGUn68nz/8+0PeKGiUixiDlAWLqF5XxYYa5G6+6NcVU58vBN08P3NfeZ6XbjuP3552imAt+Z9zFTNuf583FjfS7KoiofQunrr7PFn3O5GL+PunVhbFn8DJh2bQMy2MhpKFLJl9Ju99/imfrCdIgBV99zBfv3krLy5oYW01NJQuZOlLSueToE7rJpJMMtFFI9BhBHyy3/u8Hsx+D6ZNb77rsLFW1AhoBHaKgEEAkxxfAV8rHq9Xvsndi51aaQWNgEZgMwIH6YJfbvS3ulqoLsyntrQYT6sb9RoCdVPqIG2ybpZGQCNwECJgOgjbtEeaZBgGZpMJh82G+u+PmTExZDmdZArplZqQEHziSxFfdrudXxBfyGQOh4hMuo2ZzOhJh3PogFR65aSSmtmd1O4j6ZkZS0ZaHKSN4LBR/Zki66PEzBKWTlK/PCafNZw+ubHEYQUjmrQBR5A38lCGp0GsA5ksIhFExiSQkJpDauoAhh0usQ4bSe8EiFL8jWjssISlktS3P5POGkFfIV9isWAQTeqAKfQfeTgj0g3iwqKITu9B/xMnM3RYbwbkpJOWmkv/w6Yx5ogjmdzHSXJSFkl9+jPpzBH0ET9xwae60uh2yAgGHzmQPtEGURZwxOaQNvxMRuT1Y2B6JIYRTnzuKAaNmsxvDh3AwN6qHRnSlu7k9cgUjOIwdtSAqCzSe47m5KOP5pjDBjOkbxIRJqQVJuzRqSQMOJqJA3szPicakxFyZJOFeLJGjWLg4SMYlGgjNqU7Wb0H8/tJvclLiSYMs+iEE58jWA4/jENG9qB3RiyxzhiM+F4MHDuKSWI7qkcaPTJTJd8Mke70GtSH3gP7kuDszdDDBzF6ck8yzCbCxVuoOFL60av/aM4YnkHPlGyJ0ZeJ08eR1zuZZDub22sOjyM8exzjR+Rx2JDuRMT0ZsCkwYye0pNMiyno0xaRRHzPoxg3dDSHD+hORrzsD1FpxMYmMKR7FYW1ZXy3tm04JOZIoiR23tQzOPSQcUwYmENGeprkLfknJZIaG06ETRG6mQySmN165sq6tnb1H3YYI0dPZGR2NIkRFkwWO/aoZCLCwgi3gkra4nASFhEn+52B1URQxxaZIjrhQR05nNCTRqCzCHjlYtwnJ9wWX4tcoKthuJ31oPU1AhqBHSFgBAJY/a3gcQUvbtVTHjvS3946Xa8R0AgcPAj4fXKzt6mRxopymio3Bud1pSW0NNTj9Xg4MAkwRew3U1eymBWfPMP8VUWslxvEB89W0y3RCGgEtoWAXJZuq1rXbQsBwzAwmUyE2e0kC/HVNyWFjKQk1FNfaqhjmFz8WywWDMNg25PUZ45hxIkXo/5r3mZ57DEuOmE4o/tnYvQ/mQtmHMGlU/uRJE7szn70nHQEFz9+MocJQZKx6SmkfkddxhEzzuc3/SHDKYqkyMdRHHv+Tfxj01C5xy/+P84fnS71Prxyt8bV2Mi2X4zbJPUu3GG9yT1sU6wRmWQGYyXSb+qlHHHKBZzc3yAzGuwJ3UmceBGX/vVuHn/8nyK/4ZJLbuF3x13OxYck06vHELqLn4seO5nDRyo/0Rj0Y9S50znuiqM5JMVEkgOi04fS76RHmX7EFI7p79xESGWQPvR4Tnr0MW4JtUPNLzmJi8ZmYjYJhmxvSidtyHGc9Mij/OmsI5iW58Qc3BbRxHc7lAkXPsKxk8YgbjbF+tlP+sizOeS4q7jw0FR6D53I4EOO4+ELD+XIPsk4Ra0tqvgffBwnPvQIN196MpeMy8JqljXpIxl07AU8JHE3b1PJ+cY/HMm0Yd2wJE9kykXHcuql4xhgMxPDz1N0nylMnHIqD508gLFjpzBo4nE8KHGn9k1uF1f0bXGQOJ7JF0zjtGuOY0D6oZysli8bzwC7hRjUZJOPRHpPvoDTLr6Jhy+exFF9h9ItM4eJZ4RR4CvgkwWrqWtuxRPRi+zxp3Hegw9zp+TaPu/H/3MTj182maP79SQ3ezwTzvsf19/5uGznTfL3P3Lt8QPIlLbIZiT0HyEnj5vAhGxQZFeakJojj7qCEweEIZwtkcl59DnhftrrSLK6aAQ6hUDA7yPgbcXqbcEc2O/Jr061TStrBPYHBIyAH5uQy2avG7+QzQfmRe3+gKTOQSNwcCAQkD7B63LTVF1FTWE+HiHBXLU1VK5bQ70QYa7mpj37BJjEV0+itrg9uDw+/B2GNYBfPcHqaqJV7Ly/MFTkVx1ly9/js/+dz5tfLOJHNYhmK/8qdqu7Wa6TtncNJfUtblrcrUIEumgRPBo3XW+1SM4erw/8HlpbmmlubqGx1YfXr2K3BfJ7XXKjwSVt8+P3evC2tkqsVlol4fYpq/Mfv9yUaGn10CI66lUiLc0Se1MsV6sXr08sOhjL09pCq+tn+1DOW8xdrbgkj7ZM9adG4OBAwHRwNGPvtsIwDMxmM3a7HYfDERT1nx1NQowZhpAh7E9TnSSziC//fSN3TJ/O9G3KuVL/Lx5+bwWLakVdl4MKAXtCOkmHncZRYctJXfwIf3hxPp+psYh7pZU6iEZg9yGQkZFJn149cZh8mH2uTQTYzyeRuy+S9qQR+PUhYArIceVvxSTHVlpyInl5eYSHh//6gNAt1ghoBIIIqCe+PM3N1JYU0VxdidVmIy4jC2dKqtxENqgXMqymYAPNjQ149tQTYNVrcM17jn8+8Q73vLeMCsnMLbLjos4LaihZ/AYf3f07XvpkPt8W7thiW2sDPg8181/hzQeuleuk7VxDnXIa0294glsem8Xc92/jhqvODuqectrp3PDEx7wzdwXewvd55R9Xce2Vt/DbFxczt7g+GM4v5NyGz/7Fe6/cyd0fl7Lmpw/44tlnOe30F3hlbjHtU3aVLaX4o7u4+eU53Cw6856Zzp8vbsvplFNP566Xf+LrVWX4ij/gtZuv5torbuK05xfzU1FbrIDfy4bP7uD9V+7gzo+KmfPyLTx3e5v9Nq8NZ5zC9Lte4t6vCoK56g+NwMGCgMnv9wc7LNVpdUaUnZLO2IR0lZ2S0PfOzJWdks7YhHQDgQDbslX1ndmghmEEnwBTBJh60kvNd0h8sYensDSS++Yx+Q/DNw2NbB9P8Zs2wmLiiU1NJXWbkiT1cTjDbdhN6OkgQ8DsiCE8YxijBg7m8LxcMpwOwqzmA6KVPp9vc/+kjl11rHq93s11oWN7Z/OQ7c70trX+12arMFc4bwuLndXtim1HcI6MjCA+LhZ199PU2ojN24RJ7gqDOtE9IHZpnaRGYL9EwJBjyOJzY/M04GtpIsxhIzExEcMwOtTfho79rvTPIdud9S/bWh+y3ZW4XbVVG7KrtqqP3Re2u5JzV21V336g2ar9SuWs5tva73ZUp2yUbVe3796yDeWp4m1LFPHlbmykoaIcd32dkF0mohKTiEhIJDIxmeikZAw5R2uu3EhtQT4tdbV4Wlt3/xBIVx3ejav4adkG5udX0yLJ+kR2XsxY7JGEx6YQFWbHYd25xbY0zOIjIiZBrpNSRJyEByqpW/YRZfVeXI5UUlOkPj6aOGcU9jBZ7y6lsqqID4sDNPtNRJhc+BsLWfvDShZ8Mo+lP37DipJqSl0STc5f6ovmkr92PguKmqnz2gh4KvAWv8rStWtZWapaK+c3LcWUL1/F5y+vY2O13KCIisYemYRRt5Sa8qUsb4jAZ1gIM5raYv24ioVC+C398SuJVYVyE1CxiudRsGYu84taaCSa6DjJP1XyT7Vha66l6INlVNWZCcSoepHYKGLCLOipiwjsopk6RnfU14TWqb5GheqofshOzZXNwWwb+v1RbQyJSVW63W46K8pOAdZZO6W/r2xVvkpUDiFxuVyouhAgB+Q8uh89gkMjf7NpaGT7VkTLl/6MPv9aLt56eNvm7/fw+OMX8/vJPennFHVdDjIEbNKexLbhkOf8lYenD2Z8TozU7f9FdcyhY1Udp6rvCH3vzDxk2yonZp2xU7r72lbl0FnZ1zl3BWf14622745sDcMIPnWrTrDNckIc1lqL2d+KGqqFnjQCGoEuIaCILyPgRZHJDncNPnez8MkB1M299n3wjvohdfwG5AbjjnS2ty5ku6Njn9eZGgAAEABJREFUX9u2nacfiFipfUjtG13ZvvvKdldw3lc5dzauauP2Ogy1vbxyfaSe9qotKiDg8xIeE0tMZg42IV7C4uJIyO1OpNT5mxqpWrmMeiHJXM1Cvvj9KPuQ7+A84CPgddPS3MzmYXUtblweL37587a24Go3hK+xuYWmVh8+vw9FwrW2tOL3uPG6W2hubCI4nNAXCLre9och1dEk9ZrEuD/cydQx/RiSIlWq+D14xE+j+FHSLHm0eqHdSESlFRTDbMU54FiO+sONcp2kXv1xD/+8+mTOGGbj+N9fynk3S91jj/D4X07nyt+ewKBDL+Si30ziN9OPwnLUpRx7+FCm9IkWXyqfHiS4HAyp/Jz1pRUsqfFLfbtimCFzHP1HZXH5UZ/RWLKKJYtr8Qlp5auaz7oF63n91WxG5/bmtN+cTN7JD/O7Ywdz+v8NYcjvbuGosX0Zma78qVjdiHeHMWxTrMW1W8YyTBayxl7ESZc8Lu16TOQf3Hj26RxtGsopv/sLV/9b6h97lMcvPI5zRmUop1r2AQIej6dD/IzSU+mp+fZ+K7dX3yrXRQearWqnyln1YdtrV6jeJwS90m0vJvXUUmjoXmfmyk5JZ2xCuspOSeh7Z+bKTklnbEK6yk5J6Luaq/d0qbr2oOhljYBGYP9AwGazoY5TJepCTB2rarmzomxNJtNmX52x31e2qq1KOpNrSDeUs73d0OzQup3N93fbpKQkxo0bR1JiIu6GGiJaKgjzNmKWi3fY0cnw/rFP6yw0AvsTAia5KLX6XES5q6BxIz5PK8OGDaVXr16d6i+tVmvwKbGd9S/bWr87bLvS14Xi7gXbLbDUcR1b4LGtfSJUp7HqOFbqfMkwjC1eyRLCcVtzhe32+qKAEFg1RUU0lJdjMZtxpqQRkZiEIctyoEsxYZbzi9icXJzJqeByUVuwntqSouDFurqRtYXv6rU0//gkt15/YXBI4PRTf8v0Pz/Jv9+bR4l7A9+99DceuGZ62zr1epar/skZsxaxoGQRaxZ8zazbXqfk/af4bubfueT033HTzM94b1nbcL4t4mz+os4FtjHsUYgv1n/KZ8/ctinWuVx283M8MQ8K6zYb74EFQ3zGkZaezuGTUphXWsanSwul7pclNrUneRPPInpuDTWfLmGR38uihR9QZdpA+vWn0qdXBpm/NGtXo2LFk5aWzuQpqSwok1hLCtqt14sHCgLqGN3Wsbt1nTr2VZvUfOt1O/uubA5U247go65pVPvai8kwDNSKzophGMGhf521U/qGsX/ZGobqKNCTRkAjsJ8hoAgr1WcoMYy241QRQup7Z8QwDDlZMziQbFXbkakz7QzpGkZbe0PfOzNXcQ2ja78Le8NW3bBIS0sjOyuT1KQErJ4mrO5aHJ567F5Z9ruDRJghd5PRZJjsQftL0XnsewQCGHJMKMLL4m/F5muWY6YRe2sdppZaoh0WMtLTyMjIICYmplPnhqFjvyt97IFqq7bngdbeXcn512ir9s3O/H4qXbVPdBWrXbFVuXYmbkhf2Wwt6sktV1Mjrc3qKVCwhoUHBTk3COrK3DCZsYVHYHE4gk9nNdbU0FBTuxX55QeqqFw7n3kvvcW64lZcjhRSkpNJiY/CGWHHYlhxRMbjjE+R+iRSor34Szaw9PVvWLG+gaqAg8hYiRMehSMqjgSxjYsOI9xmEt/bKwFZ4aapaj0F8z9iTeFGyhqb8XuKWf3ZIlb9VEpDRAqRCYkkxEYRbQeLSUz2WDHEs7QjMZWsEYOIr6+BokJKpdYl0r7YnVkk9j2W7lHFtJZ/wPMff8aHc5vZaKQw5NheZKZEEsXOJgcRCRJr1GDiG2oJbCfWzrzo9fsWAbPZ3KHfYaWnMlXHtMVi6ZBNSO9AtFXt7Gh7DcNQqlvIHj3Ut4ikv2gENAIagV87Arr9uw2Bbt26MWjgAMwmA2trA5GtVUS4q4IkmNXvwix3eNVFvhHwBYdFGgG/nmsMftX7gEm2vyngxSIEsU2I4vDWmrbjxlMLHhepKckMGjRIv+QePWkENAKG2URArht9Xg9q6GFgq+FDAelPPG4Xra1uPAJXi9dHiyyrYVQ/P/nlB/961iz6gdee+JHsUWdy8T+f4InHHuaJP5/GBZMGkWLLZNi0Kzjj+vu597//5t5bzuPCoRn0/uBL1q+JpDV7FP93+TGkTDqV4adfy+2PPMjVp41ncu8oidqJEqiRbm4xn71WRFXNIP505+Pc/dC/+efVv+G0QZAe3QlfXVWNScHSdwJT/E3k1Rax0OOnLqCIunYOHcmYUsYx5JASLGGvcf+9D/Hmwu7UWA7h0H6QENVOd0eLMeKn70Qm+5sZWFu47Vg7stfrNAIHKQKa/DpIN+z+3Cydm0ZAI6AR2B0IREdHM2rUKAbk9ScpPg5PYw3+unJsDWVENZcR01JKnEtJicy1xLk0Br9mDGJl+0c3lxLWVIapoRx3TTnOcDv9+/Vl7Ngx5OTk7I7DUvvQCGgEDnAETCYTsWkZRMQn0uJ2U7VhPXXFhfiF3FJDIn2trbhqa6lYs4ryggLqvH7MsfHYYuIwDCMoQQgUYbZuPQWuSD4cdibpgzPplxFcs/lDvQusZt5LvP7ANUyfcSrTz72Nm5/7nPmiUSey20p1Nb7ly/kuJYkNfbPpnwRR9t3mvYOOwjCZksju3ojJXsKHn1SwcaP7F7aG2ULOoTMY2+d4jltgZtzQwfQd3x9JmY6nHCbboS2W2VEajFWxjVi/CK4rNAJ7CIH9xa0mv/aXLaHz0AhoBDQCGoFOIWCz2UhJSSY5OZmU5CRyMtPplplC9/REeqTF0zMtbqfSLdlJblI0PVJjd6q7tb9dsc1OiCQzLnyvx92VnLXtzven0D6SkxgV3L7dU2L26n61o23UI1UdE/H0SE+ge0Yy3bLSyUxPIzU1lbS0NBSZjJ40AhqBXz0ChmHgcMYQHp+AXeYtjQ3UlxZTLwSYu66G5qpKqgrWs7G4iPqWFoiOIUx0w6OdqPfwGIbRhqF6qqm+nnqfjYKkvkTK715cZNuq4GdzJZ7Cucz5cAXfLGkgkJpCTHYaKYkxJIqCXWS3FSHx/NU1lIWHUx8Xjfz8YjPvNu8ddGTGMIWT3C8Fp82g9uWFlJfUU8uWk2GYiE7vSWpMN3IrDVITE4SMjCdc1DqeslliRZDcV2LZJdZLC6gorqMGPWkEft0ImH7dzdet1whoBDQCGoEDHQGHw0FKSgpjxoxhrMjIEcMZOnQIgwcPRg3j2pH079+fvn377lRvWz5CtgMHDuy0fe/evVFDNwcMGNBp212Juy9t+/TpQ1ewUjkfaLZq++bm5tKV7ZuXl0dX27sj28GDBzFkyGCGDxvG6FEjGT9+POrF9hEREZhM+nTwQO8HD5z8dab7PQKGgcVqJTwujtjsXITRor5yIxuXL6FBCK/awnxKli+jSsgkj81OVEYWTiG/oqKicMjvsal9fyK+1JBrs8+N3+dHCpunmvW4Fr3BE296WGU9jmufeIz7Hvsrf/79FA4TpXiR3VYkD0RMfj+Gz4fKI0AAhKALeCWKLMrnni8mM868IaQ4Ekif/RllBZUUqPh7ILJhGG2xwpLIULHyK8n37YFA2qVG4ABCwHQA5apT1QhoBDQCGgGNgEZAI3DgI6BboBHQCGgE9mMEDMMQzstGeHQ0cTndCEtIorm5mcoN69hYVEhDqxdrfCLO1HTi4+OJiYkhMjIS9UT2ZvJLfBAbS0JrCQN+eoq1C4pYVrRVo80G9IrFkRNNkjBStvUbKCgq5h1RqxDZbcURhlkIup4FhcQsL2BZRYAGdy0tlfVUzAf3bh1juaOspb3kkNozgUPPLGVtmYt5Ep89MqnL/GxSe0iss0pYVy6x5u6RQNqpRuCAQUAdFQdMsjpRjYBGQCOgETh4ENAt0QhoBDQCGgGNgEagcwj4fD7WrFnD/PnzWbx4MQ0NDUEHXq93m/XBlV34MJnN2OwOIuMTiUpJxS5zjz8QfMG9JTaOqKRkYhOTCBFfdrs9+BSpYSiCBzCZIaY73XOzOKFPK4U/fcirz8xk5lPPMPOd7/ksv4WWtG70Si7DXvYJ7zz9DM9/tYzvihp/HuIXHo4pOZGc+nV4v3+PV55+lg++X81yIY0kQsdLWBzmlAGMzAkQ1zCXN595muee/IwPv91AqU3Ir128IvbUl1K78hO++Gk5P/24GP/iOSxckc+yspatcjTkezQx2cn0PSGDBCMMeydZvuaqtRTPfZpvFxbw3bwCCr59jcVrSllfK65/UaJxZiXT74RMEk2dj/ULd7pCI3CAI2A6wPPX6WsEDnQEdP4aAY2ARkAjoBHQCGgENAIagQ4hoP6j4tdff80bb7zBu+++y8aNG4N2Ho+HbdUHV3bhwzAMzEKAOYSAihbyK6FPf+xCeIUlpRCX25345BRiY2OD7wtUwx2VrmEocoe2ybAI+TWQ/uOO4E8XHE790pd48raLufjSy7n47ld4fFET9X3HcHjcUqJ+uo9/XHk1V85ZzdfVNqZF2Em1mDCLf0vv3oypX4Dx+v3ccvmV3Pfyd3y2po3wawu0rU9DuDcrVns4VosZS3gKltQJHHpsCinRc5n1j8u48cqXeOKD9dSODCcQJzo7vSo2MEw2LI5wbFYzFoPNk7tiFaVfPc5Tb33LO29/gf2LR/joq8V8uroJTBasDpsQiRbMYmGIOJLTSJkwmYlpGYwIs2OXtppMao2sDBYTJosFm+BglXXmdqvqC39g2RuX85Jg9fqHq1j5yj/5+MdVzC2VBgRjWbeKlUryxClMSM+UWA4cVgOT0c4hoVgOrFYT7WOhJ43AQYaAHCX7Q4t0DhoBjYBGQCOgEdAIaAQ0AhoBjYBGQCOwPyFgGAZWm51IZwxJuT1I6dadpKSkIPHVfqijYRjbTjuuB+EjzuTPtz/A7Nmzmf3ic8y+9UyuOGoYabZsRv/mJi68Q+qff57ZV1zBnTecw2nPXMYxh3WjnzMOq2M4h99wG9eL7QvPP8MtZx3GUf2c244VrFWXt7GkDTieKVc+w28mDWF0JkIm2YgdfDLHX3iH5PGiyK08+OAdXC06f5w0lDGiEzTf5ochtcrncUy58llO3krfkZpH5tTruPGuR8XvbF584Xn++YdJHDO8D5bMKZx048mcfuFYBoiXaBGIxWwbyqHX3srZt17NFYcn0SPBHlwDKlYO3SYexenPXcExU3rQv11zY7tNZOjvZnPrfYKZYPLiC89x1cnDGddLCL70KZz419/w24vHbRHLZBnCodfcwtn/vIYrD0+mZ1IolsIqm9wJUzn9xaskVk/ynOylSYfRCOx9BNQev/ej6ogaAY2ARkAjoBHQCGgENAIaAY2ARuDXjMAB0HbDMIJPgNkcDiLj4nDGJ+B0OlH/LOMXQx3ZxuRwYknux4hxh3L00Udz9NQjOXpMP4ZkJxFhjial52gGjVf1Uzl6yBAmjMij9zQfNi4AABAASURBVBFDyMmIJs7mENIqmYwR4xghtlOnTGJwdCUNS99n5syZ2xY1rPLTlcxviCNr6BH0zEwkNVLyMkzYE3vQbeB4yeMokbEcdth4hg09kv4hHVHbfrETEd9NfB4pPpNIjfpZ0xIRT1T2cEZNmCR+j+YoaePY/pnkJMViisyix6ie9BmUSryY2ETAjmFKImP4WPLGDGVoZjjOMHNwDUHyK5ro9Gx6Tx1KbmYM8W1GqMkenU5i36MZc4hgJpgcNXUqQ3tIPjERGBKr+8ge24iVSPqwMeSNHRaMFbM5lvIosdI2xcqSWHZVp0UjcHAiYDo4m6VbpRHQCGgENAIaAY2ARkAjcCAgoHPUCOxLBNS7stSQwa5IIBDYZupd8amGM6ocQnO1vD3/fr8f9e4vJSpWyEZ9D4my354onW0mvp1KwzAwmUxYrVYU4aWGOdpstiApZhgGe2sK+FqpX/YuHz1zOxdffPG25bLLufiJD3h2funeSkvH0QhoBA4QBDT5dYBsKJ2mRkAjoBHQCBzUCOjGaQQ0AhoBjcBeRsDlcvHZZ5/x0ksvbZbXXnuNt956i1dffXVzXfv1oeU333yTioqKX2Tsdrt/4TNks6P5K6+8gor98ssvB+Oqd3pty78irvLz81m2bFnwhffqvV/KVuXz008/ba5/7733gn62FXPu3Lm/yPtAqDDMNmKH/IYTLlJDF2cHhxgGh1LObrf8wnPMvuJELlBjHQ+ERukcNQIagb2GgEndOdjeXYEd1Ss7JTvS2d46Zadke+t3VK/ugOxuW+VzryGuA2kENAI7QGDLVeoEL9QfqONeHavqDmeorqPzfW3b0Tzb64Vybl/X0eVdsVWYK5w7Gqu93q7EPZBtd2WfbI9fR5dDWO1K3H1hq47ufRFX7c/7Im5X2xs6BruS86/VVrW7o8dPSE/ZdHXfULYH2vZV/UZXcz5YbcvKylAk0Ndff82PP/7IihUrgrJ69WrWr1/PqlWrgt9D9VvP1X9cVP9pMbRPqbnaN9SxW1hYuEPbrX2p7yqu8hmKq5br6+tRftuLesqrrq6OysrK4Mvu161bh7JVc9Wm9vXK77ZE6an94UATw2TGnthz09DFtmF/waGUR7dbnnokRw/pzsDgWEf0pBE4IBFQfUn74357y0pPNVDNt6ezvXplczDbhn67VBtDEiS/1B2KzopypgDrrJ3S3xVbFVOJ8tNZUXZK2tupOz6qLgRIR+fqhMnn96PmHbXpsJ5W1AhoBIIIqM46dLyq41T1HaHvnZnva1t1otqZfJXu7sh5V+J2xVad8KtttCu2qu2dlVDcztop/X1pq34/NFZu1HbYkahtpLDakc721u1LW3UsbC+vHdXvy5wPRJx3NeeuHoMq7oFkq35Pu5rzwWqrSKHXX3+defPmBZ/gUsP6lJjNZiwWS3CYn/q+PVEnKgqb9sez+m4YBoZh7NR+a78qrhpWqOZqHTIpf+39h5ZV/2IYhmgQjKVslK1hGMHvyGQYxnZzMAwDPWkENAL7EQJbpbK9Yz/UB4Tm6ndImXZUP2Sn5geirWqnaq86V1Jt2JGoayml215MqrNU47Y7K8pOSWftlL6yU6KWOyvKTkln7ZS+slOilkMSFhYWHK/eHpSdLXt8Pqqamlgpd4yqZd7q9WoSbGeg6fUagS4goN4nETpWQyeioe+dme9r29D7MTqTs+qrlHTGJqQbam9X4u5r21AbOjMP5dwZm5DuvrbdlW0UakNn5vu6vZ3JNaS7r3JWF5LqAjSUR2fmoZy7sn13Ja6yNQyDzuQa0t0dtl1tr2EYm98jFMqnI/NQzjquY6fbXGP1S4xC+0337t059NBDOfXUU4Ny0kknceyxxzJ9+vTg91D91nOll5GRsQX2Cmfl9/DDD9+h7da+1Pff/OY3/N///d/muMp/ZmbmFv7VcREREYHKOS8vj8GDBwdzVbbHHXccI0eOpH298rstUXpdOC3b4yY6gEZAI9CGgOpL1PG+M1HXSspCzXemu/V6ZXOg2nYEH3UuptrXXkyGYQTvbqiVnRHDMIJ3EzpjE9I1jP3L1jA6dvfDHwigiC9FeJU3NLBRiK/S+noqZdnlduMVUkzdVWNbk6eBQP0qFn+0kB8/X0eJ6LhE9rviqoGSuXz+41I+WlxCfQC8+12Sv/KEXHVQOp+vPvqSN95fyPIaH/WevYeJq3w5axZ9w3OfrmBxSR0tElp2E/nc/UVdeLbvNwzDCJLVobqOzg3DCN4JVWRSR21Ceoax67YhX52Zq7YjU2dsQrqG0ZZz6Htn5iquYXTtd+HXatuV/UphJZu3S7+/ytYwjC4dC/vSFpl2Bau9bWsYhmRMl3FWxp059kK6ahsp26621zCMLudsGLtmG2pDZ+aqvYaxa33OvsAKmfZQ3O32CyGsuhpXUu7yvnEw2qakpDB8+HAOOeQQRo0aRe/evYPSs2dPunXrhpqH6rY179GjB1FRUVtsL7VtlGRlZQV9bctue3W9evVC+QytV/G39q+OLXXR53Q6SUhIIDExMZirslU5qza1rw/52nqenJysNqkWjYBGYD9FQPUj6njfmSg91QT1+7Az3a3XH4i2qp0dba9hGEp1CzFt8U1/2SECXr+fJiG5SurqKG9sRPENRbKcX11NrRBh7tZWFEG2TSfuCij/jHfufoNZD37HMlGqF9myKArBh9fdisflwesHVbOlzh7+VlcES1/iwVkfcM+7SymXDHZO0gXweVx4Wt20+hAMup5jwOfB62mlSRx5/Vu1PuAHXyvuVg8ujw/5JtlBwO+T6iZcLS5cLi+SQrC+LYu23FpbmmiSbdReXK3eIMZtej9/BnNobfmFfovbg8cr3reRQ8ja73VL/i7csvF87fMP+PB7W3FLDi7lx9eubaF2ubaK2SzfZT/w+Pzt2uPHL9uodf7LzPz3TG76z3t8XuKlvMWLz+OmWfxvt43tcthSr4UWFUcA9QuWwTybm7by9bNO/erP+fa9Z7j8wY94Z0kxG6Ut7VoTgkLPNQIaAY3ALiCgTTUCGgGNwJ5FIDc3l+OPPz4oAwcO3LPBtHeNgEZAI6AR2OcIaPKrg5tADW1UT3ytrazE5fMRGxFBH7ljFCPzRo+HZeXllNfXC4ngwi8k2XafANthvFphchbx5T1P88q/3mROufBlO2eeduhxz69UCZax5K1/8c7Td/PcQj/50oyuxq1b8jYfvvMUpz6/kK83bOWoXoi5xS9w77Nvc8trCykRcklFry/6kcUvnMZNV/yLv971OfOFeGqzVGvLWfr2nTz25xmcesoMZsz4Wf71/Jd8vkH4tK2Ym7ql7zDn8T9z+mmnbKF/3UNv8+qXS/AufIH7n3ubm15ZSJHEUlFC7S389gHmvHwTd39UxNKydmvqlrL24ye457enc+eDb/HKglq8QhoF7RqKYcks/nfrVVvEm3GOfP/XB7y5pJQaUWxLs4iSNSuYdUcxmQMO5beXnMSUTCtpld8y/9V7+N1vT9vCx+3PfMan68EjxBb1y1j36Uz+c8ZvubAdDjNmXMtVf3+Z9wtaKSnfvs6VN77Ee/mtNOZMZewhR3DnsBX4K9bz8fwaPN627CRNXXYnAtqXRkAjoBHQCGgENAIaAY2ARkAjoBHQCOwyApr82gmE6kmu4FDH5ubge76aWluJsNtJiooiUYivZJlHOBzUCgFW3NBAmSLA3G58QpB1ngBTm8OGPTqS8OhwHGYwGztJcJ+v9kkGzVSu+4n1y+axojJAvVuqulhMvloaC/JZ/PJi1hfUUg0ENvly1RVTuvgVVm1YT0GtD1MggCG0UF1xEYtfKWDt/E9ZW/gNi0v81KixeMFnwCS39T9RsGoxBa1xmCISSYyykugpYNHXS/jkizUUCwml1L2NlTSs/pTPPlzAJz9U4Y5LICJR9BNlWyd6qC0opWDhauo3ruCn5ev4fs1GGoWA827KT80aShZSuPp75hY0UNX08xpXxRpK181jXsEGflqwjhXLS6kTW/X0IK2NULWShatLmFvSiiUunpjESMICldTOf5lFS5ezpLgFtS+6ylaxrmAdrzWlkpDXn8lje5ITZcJcUyp5VVBji8cWIzlH2Uj0FrL42yV8/NlqioT9anZXU19YwLz38ymvNTBJ2+JFEhNjiY0JJ8xiYPG06cx/v+AXOnFBHQhLyCGzV3+OHpdAdEE5xZ+vpcTjoxk9aQQ0AhoBjYBGQCOgEdAI7EkE1FAlNTxSve9rwIABwaGXKt726tU6LRoBjYBG4EBCYE/lqtiWPeX7oPDr8/s3D3VUL7l32O2kOp2kCOllN5nIiIkhIy4OR3g4JU1NrKupoU7mbiHDtkd+BfxefJ5mXK5mmltcNLu9qCF+AaLB6MPIP53IURdMZnwiJFi9+Lwe0fHgdruCovRVXsqP1y1+WsSPkHPNIm4hIbzqKR86OgXYwk8wH8/PTyUpN8F83Sj/bdIiy25aJVAwD8nPK8utXi9t+bhxSZt8Yqt8B4fjSW5B26B/0RPiJyDrty7RGblk2+MZ/tEiGktqyN/cFj/19WUsXvSREDUW+nXLItkwcPgLqS93s2jO0eSmVNOr53yWLPVQW7ul9+QeQ5h6+WP84z8zmXnfP5l53fFEbSjii9e+YrHXRy0B3JVrKPv0Xp5+fSPfNUzhsoce5b8zRX/mfcyceT3H5ibgLC6hSkg3F52ZAtQW5VMr29t01FRMPnCv3UC5z09L+zSzx9P3xCu45dHHeVBi3nPFkfwp7BU2rpjPp4tqZJtA3fLFrC4v4OMjDiW6fxoDYggSpA3NFqIzh/D7Wx/iXw9Kzvfdxsxrjye2qIzPX5U2erzUoqZE+TiSqX+8kX9I254QmTnzH9wieEzOsJLikNUonSOY+ocb+busf1wkqHP9CUzJtJEqOjYh6BLHH07ahnrsn8xnmWzv6vZtUW60aAQ0AhoBjYBGQCOgEdAI7FYE1Euqx40bxwknnMDRRx8dfO+XCrC9erVOywGJgE5aI6AR2M0IaPJrJ4DWtbSwoqyMJiGzoiIi6JaQQLQQYCHgLELAxIeFMSAlhXAhwKpaW1FDIKvVO8HEZlvua/O/YeEz0/nbpdOZfu51zLhzDu+vLKcOoScCi9qGPd7+JnPKoHzll3zz4bNMv+NZ7rjjUpHrZHkO365YRfmK95hzx3SuO1f8TG+TO2Z9y5f5dGKqo3zl+z/7Ofsqpt/yBt8sK/7ZR8FXfD/7TmbMaIsxffq5TJ/+Lx5+dzk/rMqnbM7TvPPtep56+3veuOUUrj7nX/ztri9YKARX7SbbU2bMEBuxP+capv/rQ95ZVoa0ll9Mzkxicm0MGf4WjY1F5EtbhGsStQLqSutY/NZQYoxcumfFYBgGFBZS6q7hrWPziOk/lGRTIm8vWUpRzTa9E5yihWQckMfQmACD3dVUlgdwtdRRX7eBpfPn0m1CH6ZMP5RBFjOxbQbymcfYY8Zz5ImDSLNCZfk6AAAQAElEQVSYCJOajhX1GFw5RRtc1NRFMfDQPLq767EtWcvSsgA1ru15cRLlzCFv8DBqLVZWS3vUk1/19Ruwe8s5ul8/smLbslMenP3G0GPUYRyeaiEtTGpkHyUpmZwwBz3lq1lk95YocZdH+pB8EvK+Y/kKLzXqMT2p1UUjoBHQCGgENAIaAY3A7kFAe9EIaAQ0AhoBjcDuQcC0e9wcvF48XrmoV09y+XxYzGaiHQ6sMhfaJdhoNbfJd6eQDWaTiWYhv8pramgUG6/YBpU2fwRkqYBWTwVV9Qk4wsyYGzaQ/9psli0pYkNNKwEqKZ63jNU/rqOgOUBLTTGlyxfz7mvfs6zES5MtlkSnA3/lCorWr+CbMjutthgSIy0kevKZv3QNX60ooUEi/TzoTr5sp7SULmX1qiXMWu2hzhRJYrzyH4bd2o4usdixhUcH7yyp/yoTaWnAU/A6Xy9dzDcF9ZgcEYTZLUSG2QlzJhIb7yTGCTZK2PD1Wtb8UEmrkIaRiZE4/BXUzJ3N6nUFrBeyRCGyRWr2RJzJiQwc6qG0sZolG6qDw/2oKaSyrpHPwyYQm5pJ32Q7hoBfU7CMqpp1tA7MIq23kDHWRLxfLKGqogZxL3hu4b3ti98PQky2xobhT4zAaTGwusuFXCtn4Twr0akZ9B6UQaIEsActbPKZQFpuGtk9EomQekv1Gkrnf8TrzzzFc08+yZOb5I3P1zJfCDufhBAj8DZBwzoKVnspL0shp88AembWEmldwZL1ddQ0BAc+BlW3/PDj93tpbXUT6XDgjHBIexuprw3gd4UzIDueuEjHZhNbfCoxKZlkRpiIsEhYbysNddW0JIZhzo4jxWQQHtRukM+lLP36bd6SnJ8SefOrxSwsbsEnZKWslKJ0lm3WeXqTzoItdBQm8SRmKrxc5Bc1UN+4vbaIS100AhoBjYBGoOsIaEuNgEZgtyNQWVnJggULglJUVLTb/WuHGgGNgEZAI7B/IWDav9LZ/7IxDAOziF8IE68QYD6Ztx/OGECIBqlT7wLzCfEVcLnwCPHlVnMhWGT1VmUROMOwDJzJRTfczM2nDuDoRU9RtWQDywq3Ug19rXPD4o3EDPgjR5x1IzMvmUhP13LW59cwr+8/OPnyf/PA7TfwwMVToKmSbxeq/9II232oKORXqKHaxV+yaE05z2Vcw9FX/JeZ/72ZmVcdw6g+qZu1yBjF0OPO5+H7H+DBBx7gX3+ezsVTFlJSvZhvyyHxkFM4YmQ2px45nKOvepyb/nMpN1zYn7zAEpa8VUXxhgFceO993PbA7dx89hhO51kaC9aypCBA21NdP4eCaKJisuk/ZDgFDY3M35CPepe6rzCfcnczc46eTGzfVPKcAQx8FBYsorZsGUOFMMvp2YccezzD5iymqbiWDUJABTa5Dvh9eMTepYaIbqykeeFyFsfHsmFAd/omGcS0llBfUM/iBQPxeWNxOsVQyDX53HYp/JZVb93PzZdczBUXXsiFm+SWJ77n7fkIkbTJzF1PoHwpG1YbFJXlCrnYj55jmojts4qFy0uprGmRrbBJV8guv5BdruZmWprLqapcz7Llq8iNjGR0TrLshxupr06mpaEHiQkmhBPbZLjVTNraUltD4eKlrM6OoGZ0Dr0tJmIME4alDnv4V3z2wp3868ILuPiCc7n50Xd4bW4lLQK03zBv0vmSz1+8kzva6bwuOs2eAJs5MiAqKhNHeCYV1dW0uNSb06RSF43AHkJAu9UIaAQ0AhoBjcDuQmDdunW88cYbQVm8ePHucqv9aAQ0AhoBjcB+ioBpP81rv0krShiG3snJOEwmqurrWVIupERLixAybbRKsxBcJVK/UO4YVW/ciN3tJiMignCLBcPYFnsygpiY4QwYaAjBEoMjzknKcHDE7qDJsTEwfChZubFkOYXSCpRRsG4ZC+a8zE+PXMxfLv4d09VwxZvf5Lu3l+FaW0u5uBNN+dxeUWvFz/pleKorOX7AQNJjYrajXEDh97N5bsYMLps+nT9ddRe3vBGg/cjIXxjW1Qlht5ifaj/mmR/u45ZTZnDO9LO58M+P8dAPfn5cX0d1Xe3PxE87B47oGJLzhtBvbSOJP+SzRBiyRQVzcdes4Ni8vOB71qBeLBZTODeWuuX9Gdwvhbjsnjhz7AwZ/jaNTUXkb2AzuVa66kfeuu00rjlnOtOvvJfp78aTM3QEF28axugQb50quYeRd8qf+ffzL/L07NnM3iR3XzaR6aPAYm7z5q6vo3zpfJblRlA+Kpt+ZhMDM4YQG9uP+ULArauqoRYIiLD+M5bM+idXnn4qZ0z/E39//AcKJz7B4NGHclhuK2ZTBfUbHDQXxJOgyK8wZbQNKfqWZV98y1WPJZEY15tTDsvFJuQXzn50O+wsLn/mOR5U+T7zILPvv4DD3JVUvTGHT4u9lFjbdC575nn+t5VO5etz+KzYQ0nLNmLqKo2ARkAjoBHQCGgENAIaAY2ARkAjoBHQCOynCJj207x2ktbeW+2wWkmMiiIhLAzFZ5TW1lIsZFd5czONQnyVynJ+ZSUlQoqZXC5iLZagfrjDgfqvK1tmqsiwZOz2ZCEvkLkNs8NGeDIy31Jzi2/ii+REoqLtRNnVYMZmGuqraG31kJiSTWJiCgnp3UjoO54jJg5i8uB0FI1lZUeTT1aKn7oqAi2u4LvMIux2qWtfVKwGSpcKKTP3G76vtuGxO0lKSCY9KYMwR3h75S2XW1uhsoqKSAd1aUmkJySIXTpZPYcx9MgzGNG/Oz3iTRhbWgW/mcOdhOcMpIejlRTXBvIbSli+yEdDQRRj+yeQGCN5uoT8Kl3CsvxKvl9awNovX+G9tz/k7a9/YI1rLT9uKGRJfrWQX0FaCbPFRlh0PDHhHgIN1Sz+uoYwcyTZ6YkEhzE67FjDIJoifK5mhN8M5rLdj+gM4nuNZOJRR3PkMcdwzCaZOCSD3qlgMpSli6b6MtYtmk9x+TxWrfuC9599hnc+Wc7X8zdSNncRBcU1lDYL+aXStEgO4dHExMdjblxPVWU+P1nzsDrjyIhGfJoxLAFMZj9+9fiVslFhQqKGWDauYfmXK1k8vxkjbyzD83owJjMai8kAWzzOzP4MmXoUh6t8p03hmGPH0Mu0Ef/Keawo81Lrj2vTOXLqJp0jRGdsUCewcq7o+Kh1hQLquUZAI6AR0AhoBDQCGgGNgEZAI6AR2NMIaP8agV1HwLTrLg5uDybDwGGzBZ+KSgwPxy2syLrqalaJVMjyqo0byS8rw1VbS5zFQlq0kBcxMURERGATu92PjpAYmDAMg9Tew5mi/oPhf2cy88kneVLkiccv4rrzRtFPAjtFdlwM8QMBI4Aa0hkazhkI+IU0UpZu+ahg2bsvM3fpOsrOvIOz7nyYh+/8M7efMYhBOTGyfnvFQDk3ZY9nwImXc+tjT/LgzCd58smZPDnzMf565hSO6ufEJGpsPdmjIKk/uX0DpKdvoKJkISu/z6V63Qj69zWIkYYF6uvwLV7IooalvL3mHWbfdBF/v/w6/nbXbF5caubtxUXMW5+PJxBAcUTJPYZy1BWPc9MtN/CPk0YxbtVSmtdWsW6jF68oBKJjcMSayLQvwV1bKcSTF5+qD+YmC/jweb14Pb6gP1UTXLWjj0At9bX5LJ2/hMavX2bF87dz6cUXcsGtT/LQC19hLJpHyYZKNtQEUFwW2RPoe9KVgtUT/O3iwzi0fwtfrlxAQVUVHp9NIiXhzG4hPLOSysoAsvtJ3abil/yaymku+JwP35RtVpDBJfefyNQJuWSLikkkIDp+nzfY3mA8q/iMiyPKsZEwzwaqq/24mn0Edfy05STkL3Gx7XR8CMcr3tpKgADI/mIYakMqaavXnxoBjYBGQCOgEdAIaAQ0ArsZAe1OI6AR0AhoBLqMgLom7rLxr8HQMAzhcAzC7HaShdjqm5SEQxpeWVfH0tJSqoWYsHk85EZFkRIbS5yQCU6nk7CwMCxChonqbi4qejLRcXYa3RW8+f4clpeVU7cpSsHixawUKZPvO35AR/lJwRnnoMlcx5tiU1xbh8vdQllFSXAuLjYX1f60xGTBwUVd7XqWzJtLbU315vW/WHDYISmZbsVfEz3vIz5eFKC8VrRcFVD+MUtWlbEoX3gT4U6kdquicksmIycMp6WcBc9+wJw4CytGZpMnbFmMaNfXlbJ48VvEDjmcU//8MC+8OItZs0Sevp9Z957L70x2kn7YwFJheVRYMWkrzjx6jBzFlddnUD5/Pi89+jkLvT5qySQxezCH/XE4pUtX8NFsqff5qEFN9fKxhG/e+ZoPX11IidfPjrEVdVXqiqjb4GbB3KMZf8rt/Evye1FE5fnYv8/jr/+3BKdpHWvza/FLnsokJJljfsvEMZP5U8W/Wfvjl7yyoEUIsESiY8twRK6mYqPk0D6Jom+Z/+4HnHFFCZVDB3PodYcxyGEhNuRQ5vVLv2XN95/ySYmHUmXb0ABLlzK/OpulUaPpk2fBXPZdUOfT0m3r9BYd2cXFW1tR/yGzpTmflIR4wmWfb6vVnxoBjYBGQCOgEdhzCGjPGgGNgEZAI6AR0AhoBDqLgMnv9+MR8qazouyUdNZO6Ss7JWq5sxIIBIQo6FrO27NV9TsCzjAMrEJkRcvFfXpMDCkREYRLXWNTEw7JJ8HhIDU2lniRaCHIFPFltVoxmfYEt2gGI5yUvmPJzk4lacMsvn/3WZ556imeEnn2w5/4fGUlzYAatCiz7RTxQzjJ/YaQnhiL4/MX+PrlZ3j57Tl8vqqBjQ3K2iK2UaSm5+J0mMn/5mXee/VD3v14OetcVpp8qn1tOjFxyZi8TSyd8wxvzf6E976toiRpEEN6Oelh2sD7Lz7Ni89Ijk8/y1PPzuLLRQUUCqe0Te4rOMA0nKTsRJzhsHHO1/ijHUT1zSZBcLcLJVUvpOOSL1qJSR7M2KnHccwx05g2TcnRTDvuSMYn15LYuIQlpQFqW6QZoWKLJya3D8NOmEi/5Ab8a79h9rOf8u2yJhpi+tLvhBkMyPZhLfpY6p/hWcH0qaeeEWyf58ulRRS5bBjiS4nMdlhcFQWUVdcxL34MOaOO4HjJ7xgRleexR47j/yYk4XPVs2JdKXWyH3naeYtKG0LvvHGcMCIGx7of+eHtD3n2p2oqhHjD4WPe+jLZRs2bLWoLf2TFT2/z3mffMXfNDyxc/klwiOUsyf/Vdz7mx0Iv1ZWllK/8jldffJZnn36Kp56ZzVPPf0K+I5OEURPIS7IQ7ysJ6ryyhc6nQZ34URPJS7YSq7hJ2dY0riF/lZ+SwjhysiJwRql9YXNKu2XBJwRkqI9QfYY6Vr1eb6f7rAPZNtT+zsxD7e2MTUhXYa5wDn3vzHxX4h7Itvton+RAi6s6hQMtZ3UsdDXnrrY3dAx2Je6v1Va1uzN9ldJVNmr7qrn63hlRNvti+4b6ya7sG8q2qzkfrLZqO4akPaaqTmGl5p3Zwpa8JgAAEABJREFUL5SuslG27f2p+o7I3rQNxVK5dkT86jxVzslq5NqnrqUFNWJE1XXEVutoBDQCnUdAHaOd6Tc6qt/ep7JRmal5+/qOLCub/d029Nul8gxJkPxyu910RlwuV5CAUo3ujJ3S3VVbFVOJ8tUZUXGVnZL2dqH6ECDbmxuGgU0IrejwcLrFxdHN6STGbCZTyK7s+HjiRWJiYjYPdzTLui19GWCyYHVYsdrMmIIrDSHIrFjs4UFyzRysNGGx2bDapd4AQ2wsFivhdgsWsxEkXpDPzLFnMHH8IfzJPpufnriR6y64gAtEbntrIR8Um0VDabHTKXPMCYzqOYATPvsf7912HX+/5wleXWGnosWC3RoueSbRf+B4kqOsfP6/i7jtuv/xwHOrqc4chRGdiM0SJjESyeyWRxhNfP6g6Fz/IHc/uY5lCRMZN/0YRg+y8cVDF3H79ZLj5X/jghtn8fmyApqC7RXz7ZTojFxiY5Owr1rNyBgnI7OzMAxDtEto3NjE6s9HkmDtTo8sp9RLtSr2KEjqR25eCSlpS1i7MkBTsx2rTcQMJkOUotKh38mcekI8hyQv5rHLHuGtOatZa+tG/MSLOGtGBoelfC31F3P9BZLzBdcKtvczt8VE+NCBJFntRNusOKymoD+DnyeTxYbZ4sBuMdFUXkqJr46V0/oRlRVLtqiFmhwVlUK/vGNxtVhZX1zKRsOC32rBYTFjAgyiic8dxsQLr6J/41rKX3qYy15bwrL6OLyWZD5ZsoSiqprg0ExkKi1fQUn5Zzgcn/H583dwu+R9oYjaJ/52xwO8vMhNTcBMS+VKXv3n5dx0hbTrmpu44L45uHIzmDJ9IgNsFrKiLUGd1267op3OR1voBJ8mc1cRKPucZXOTWLN6NH16WmVbSSK7uajON3S8qmNXdWLqmA3Vud3uDvVdB7JtZ9uq9EPtVcudlV2xVSf7aht1NqbS/zXaqgtv1fbOisaqY8e9wlVhtSs474rtrhwLuxJX23Zs/9gd+0Zra2uHfoPUvhiSUNyu2KrfRLV9te3Ot3FHsVLbQ0l7TNX3gx1n1cbOnLL5/H6a5HqxoLqa4poammXfDxJgUt8ZP1r3QEAgIEn68LpdtLrcuL0BthqgIuv3Zvk5H4/sgx4f+zifvdN21YeFfjd2NFd9l8qoo/rtfR3stuqaRmHTXkxms1kumB2dkrCwsODL3A8G21Bb2oOyvWXDMISsMgkRZSdVyK/+qalkJicHia/2Qx0Noz0dQtvkSMFImczx15/M7y4bz0CpdRJDcp+pTL76RU6eMorxWTEYxkAmXHEGJ117LJNTDJJ6T2DMEScx6+rJTO2djJPQ5CS591FiO4vbHpqFGkoXlNvO4frjB5Aiag6RnZcsskZN57RZs/i3yEMPPcTVV1/NQ1f/hhuOH0iKtMWeNZ6R06+ibcje7fznP1fz299ezT2nH8GVE7MlZwNn3nEccfY/eTE4/PAabrpqAoNMJmKyxwVtNw9LlBgqz2tOGceEbMSW7U/OPHoe8SeufOEF/nTqOA7JgSB5RRYZIyZz6vNXMe2YvgyMoZ0f1epk+k+7hmN+/xdOH5zOtN+q5atl2UJOLJsnZ94xTP7j1Tz3wtWcJwTVIPGj/LfV3yr1L/6Mq+R93WkTOHRgBuaBp3LR6dP464mDyTCbcGz2CJljLmTyyX/lyskZjJ18EpOOOZPnThvMxFxx3k6P6HTIO4ULTj+Wv515DJmDT+MqtXzSYDKt5k0+o8QijzEX/Jkr7ruVF84YynHHTqR3ahbT3v+UhiXFLKghSIBljLmAEy+fxbPPt9sXJGeF9b23Xsfvh9vpPnAMg//vcp5+9vkt2nX97w7jsBwQvg4yRgd1nnrmuV/oHJ4LwvdJTuBurKdi2UJaBiQRddQQ+guhGxdcs3s/bDbb5r7JYrEEjz91zDocneuzdodtZ2Mq/VBctdxZUf2rks7aKf1diattO75v7Q6s7Hb75n1cbbuOyO6I25E4W+vouJ3fN7qyfa1Wq/ymGZ3eL9T22h22u5Kztt35PhLaRhqrfY+V2gZqeyhRy+oYUqK+G4ZB+zpV3xE5UGxVnh05Y1O0g9vrpbKxkXVVVdQJ6bWxuZmVFRVsrKujRcgIRfQrsrAj/rTOgYBALX7vAr6462889uc7uPuTclZXqPel7Kvc6wgEFvLlPTfy3N//y3OLoaBuX+Wy9+KqY3SHfc6mayF1raSyUvOO6LfXUTYHmq3qlzuaszpvVbrtxWQYBmpFZ8UwjOCFaGftlL5h7F+2hmHQ0ckwDGxyYhoVHk5KTAxxQoJFRUURLt/VTqouVrfpyxIOEVn0GNWTfkPTSRAlO3bC43LJGn4MPbNTSY+2S20i6cP60XNkd7LEJDw2ndTsnhwzPIuc2HCxYNOkbHPIGjGNCZOnbRryJ/PxAxia5Me36hM+e/slnnrqqW3L6+/z1NwSNtRYiUrtTd9jjuHQadOYPHkyI0aMYPKIXozsnkCERLMIUZPaazjqPxpOmzaeQw8dQd++Izi0bw7D0qNR6NkTupEzYPwmnRGMHZZBoqywR6WTstlW8pvWJiP6pAX/g6GoSITtFHsCsdkDGH70MQzok95OP4qolGz6HD2cbt3iSRTYfvZjFmfhJHQbTm7/0fRJjKRbX7U8XJZNOEWXTZM9vhvZeSM4+ugRDGrnR9Vn5Y2X+mN+xlXyHtE3g4yESIyE3gzu243RPROJNBlYNvlTs6i0wWT1Gs2w7CjSsnqSldufo/okkeF0sMVki4SQn/65RCX1Ydgmn1GbfdrEJIHUQaMYdpjk0y+Z7t3yyM3pwUnd6ilfvID3PlrIilofgYRB9Bg2jaOObsNXDa0MyeHjR9Iv2YIzIZWkHsOYetTRW7RrZL9MMp20EYtRO9dxla9g7fLFvLjQwJeTSd74bJIs5k2EnaS8G4tJCFTVZygxDAPDMILEu/reGTGMXbftTLyQrmG0xQ1978xctR2ZOmMT0jWMXYtrGEaXfhdUzobx67M1y02kEPYdnSusZPPuEs5djWsYRpeOI5WzYXTdFpm6mrOYdjnnfWnb0f2hvd6u4mwYRpexMowD8/jt6n5lGF3HCpn2RVzDMLq8fZGpqzmL6UEXV2Ghjjclajl0HKrvqr1qHqrr6Fz5UbZq3lGbkJ6y2Vu2qm0q1o5EDWtsFeKruqmJKpEmIb7C5YaNug6qaWmhpL6ejQ0NuKRePRm2WwmwgA+qV7N6+SKe/2INa6qb2Bb9sqP8O7SuuQpv4Y98/M6rW10vvcmzz81nUVEdbe8OVjRgC/WlS1jx8VO8OXvr66uXRf9zvl9dSZkLCPgl/zWsnfvxln6feZanPlvEp4tWULviYz58c3Zw/dNS/+73q1hW1iCmtZQs+pBv3n6DZ5+dz8LCUA7iF8mhbCkrP3mGt2Z/xodfrqdUqlVImREQ3KrXfsq8j9/gmWfniW0tbfkjUwsN5ctY9emzLFxVwHq5gS6Vvygt1RsomfciiwrL2NBsJcpuwmI2aJsEh5YSyjes4tNPV1OwsXGL7eJpKKd+5SfM2XQN+vTTT/Ppgu3HAq9gVU/Jkjl8+3Y7TF96h6c/XcVK8d+Cim3FHuXDXV3BihfmUVBYw3bSb0vzIPhU/UGob9jRXOmp5qpjekd621p3INqqdna0vYah9h2l/bOYfl7USx1FwDCM4AmAYktD7KkivkIbg308uSvXsvGrB7n/9us4//zzty033s35ry5nbnHDPs5Wh+8cAumkduvNiVdkUbHmB9544l2+KPFSHvrV65yzLmk3rP6Uud9/ya3L+mNNyeWwgTFYLUaXfGkjjYBGQCOgEdAIaAR2CQFtrBHYIwioYY1qqGNxbS3VQnY5hPjKiosjNSYmeB1UJORXfk0NdUKMtXo8QrwIMbK7MvELKVLwDd988h6XPvYt3xbUsEeuWGrX417wAvfccj1/PPtczgtdN533Dy6++FXemCvETasXnzQtQC1ly99lzr/P5MYrzuGcc9tfY93ARRc/yqyv8llVL8SX10Xrms/54sX/cs555//s98ILOeeBN/nfm3Mo/vx/3HPTFZx99p/4w7kX8M8XvuLjlRvxe0tY/Oa/ePzvN3D2eS/x+rxiCsWlsERSaiSH9/nw33/ib5fez12PfM8y2IRNgICvlfzP72P2PX+R/F4U2yIKQrbUUb7iAz6974+88ek8vi8Ww62LkHY165excPb9FPQZT9qMP3DxIUl0T7ARkG3idTfjrpjHom8+5j/3fc7ctZXiNeTEj6tsBUUf/EfadTXnnneeXIOey/2v/Mg3G3yoNATGkPKmuYtAoJQl7/yHp245V/TPFzmP8669hXP++xEfrSyjxh+NYeQx9qLfM3byEMz/nUX+ykLy9+1YzE3569mBhoAmvw60LdaBfB3JfUiZfA3X3/4ws2fP3rb89x/M/u1AxmY5O+BRq+xXCES3DZm88C8XcdffT+aoLCtpYXsvQ2ffozj0xPN4+qojOGFgGrESWlNfAoIuGgGNwD5EQIfWCGgENAIagd2BQECcBIc6Cqm1vqoKTyBAXEQEufHxRAsBlhAeTq/kZGKioqj3+VhSUUG5EGHNu3MIpMkKuYdz+NEn8sxlh3Jobjx77IpFxep5FKPOupH75brpGZHZD1/AE5d6WPXyKzx897t8Ug6VbgFGitlqZ9Qp13P5PbPbXWM9yPPPXcEfJnWnv28drfNf4PZHF/FB2UDOu382/3tG6T7Fi8/cxZ9zIxntcFIz5SrO/O1UfnfG8ZiPu56TjhzBtLyfWxkf38KQISXU1booLJTAsh2ozae6rpmFDCORGHJpP9US8C9lww99CFQkMW3aW7hdZW227dW2uxyA2oWULK3lo7ePIz2pLwM35yPE37J3+PBfM7jmmlu48amP+Un81Iq0FbEln7I1BXz6hJnBk67ib/fdy4v/+RM9Vxew7rWvWCSKdSJbFnX3fiO1ccfSf9pdm/B8lPsuncDZPEr+ovl8vlhZqSuNbJK7JzLp7GJKGkpZEKzf0pv+phHYGQKa/NoZQgfgenN4LOFZIxg5frJ0fL8cBhccDnfoWKb1TSQ1ONTyAGzkrznlTUMmB40azCFjepITZSKi/djLPYyNLT6HzJ4DmToshx4JkdglnvpJkpku+xoBHV8joBHQCGgENAIaAY3ALiCghi9WNTYGhzQ2ejxEOhwkREYSGxaG3Wwm3GIhKSKCtJiY4HvRSl0uiurqqGpoQL1IX9kHwwf80FJM6ZJlfPbcj/zwxat8/PHTPP3sczz93o98saKcRtHxbqHzmui8xfMvLGBxwUbKxXd1oxu3z48fD35fDcULP+Drt8XP023y1sffsKAM6oWc8tSXUrPiEz548yXUkDv1ntunP1/MN/m1wZS2+WGYICaHlH5jOGzaNI4SmXbc4Rx97AD6hJdTW7CMVxaVUqoCiAOTyUxq7xEMPaT9NdYkjj5qKHlZMYQ354rY7n0AABAASURBVFOy5A2WN1gwMkdw0nHTOE75nHYs0445lv8bP4CxA3oRmz2MoX1z6Nu3O6buI+mRkyIEo00itJXopHB6jEvDV1FN9aoyGoT8aigrp9Xlx9ZrCLGRzi0JwZYa/GXLWOLPoD65B0cMdLOxtorlhTtoe1uotk/xL41lo+D9jWMciSlp9Eqwt63DhMnqwBEVR7TNgsUUQPjALYY8UiPtrqjk/boMUgaNZ+pxR3PMtMl0s6/DU/I9i0tlGymua5PHtpmQnEYM6f3GMXzS8ZuuW49lyqgejI5eTHPtRopCrCPRRKfE03+KE3ddNaUry2kQJ14RXTQCHUVAjvaOqmo9jcCBgYDOUiOgEdAIaAQ0AhoBjYBGQCOgEeg8Aur9XUU1NZQLAWa2WklxOkkU8sssrgwRk2FgExIsJyYmuM4l3/NraykWUf9Jzu8X0kv0CAgtUbuQJW+9w3//+DRP/+96/v3fcznvggs5+9Zn+N9HSynzeXHXLGTp2yGd6/jPf28ODjl8/93ZzPrwTc7535d8uaGa+kAznpZ1zH3tdh75xznBYXXnnXceN9/7NG+ugLIGH83FS1j/wX+48+9XynqJdeEFnH3/mzz+beGmoYsqsQ5ITC62gSfxxxPTGdajlmc+X0pBZQPq+SYlPm+rkFAttLRsEpebllYvXr+P6ppCli77iKRR/Rh9xFgmJkJ8kENyYLKkMOC4SYw5chT9JI1oke2VsNRUUg89nPCSUtxLl1Amvks31GH4zAyePJCYROcWpgHZZt6li5nXK4byMYOYmDSUgtJaFhUU4BdNlbfMdlACBOpqqYkyWHxMHs6UaDIITU6Sex/J4ZfN5OarzuG8aYNDK9rmijiTOCWyz7w3ZBDWbCfpSU6M5L7k9l1FTOwCli0V8qu+Tf3nT9Ex8hg3Lo8xYzI3VUdhs0cTn2jCEWag9jc2TQ5nLEn9B+OQbeFeX/hLAm6Tnp79+hDoaItNHVXUehoBjYBGQCOgEdAIaAQ0AhoBjYBGQCNwcCOgSC71BJfX58MvxIZa3rrF6mX4Ho8HQ8TT3IyrqYktyK/NBvlg/hRyz2bSGU/z/FP/5PpB6+lR/TmfLoGqBqUoOibRyTmbw8+4i2efns7/DU5rR75AS8lqij99mderBuE+7O+bhyjedcP5zOjvI823gNXry3llxWiOu+h2Hpv9MM/PvJLzXLUkf7OYTyvYPHRRRdyZGIaJWGc8TouDQMlGat1u6sTI53Hz/Yu38+8rpzN9+iY5/y/89p6P+XjtT2woKGTpOwY2Vwyx0dFi0dUSi0F/suM2EulYwKKyJXy5zERxmZO8JIiyb+m3traIJUveJsnUQr/sHFL6Dab/8lpi5hayWFR/wTtJ3RZF2LHauirMrS0MS04ixr5VgC2U9+SXfOqKG1j85nDirbnktn9Fj8pJcosrbiF8XW2Q/HLvyVS074MOAdNB1yLdII2ARkAjoBHQCGgENAIaAY2ARuBXiIBu8q4ioJ60iQkPJ9Jqxd3aSmVjI7UuFz5FgolzNW8WwqusoYGqujoCQno5/H5sst4nZNkviTIzJlMUcbljGDBmGsdMPZJDcpqI825gWX4jjS0+8WrBZI4UndHkjZnIUUf2pkdiJJGypq200FC+lvU/fk5TZB8yR5yAGkp47LRpTBw1iF5xPsyVy1i7bD5z5q8nv6iC2upaqqtqaSpYSEXBKpYL+dXYSabEbndgMyzQ1ILb66NVkjEMA2uY5OaMIy5uk8REExtpw2FpoFXhsh5MPjt2264QSA5MpgRyuocTGShk4YsvsabWhtuZTU44hJslmf9n7zoA46iO9veuN0mn3l0luXcwtum9V1NMEkIIBEIIEAj5UyEJCSGBJCSkQGiBkARsOqaY0JvB4N4ly0W91+v9n1n55PNZ5e4kW+2tbvR235tvZt63u+92Z8spH8paoRVtDS3Y/rEXmdpkFE2aAPOEmZiiq4TVtqOXRw4VcPe/EEJob69ByNOK4qwsWDjR1N16JGb8QKgTdVs/wK7d+7An61wUFk7AlMwIDjUa6rgRBrsfmg4vnBQWoei//EgGYmNAFZva6NYSQigd5AFbSgCSA8nBUG8DfOAkhIAQQtk35T/JgGRAMiAZkAxIBiQDPTEg6waXAU5+FVityDSb4aWkV0VrK6ooyeWmBBcnvjx+P1pdLpQ1NKCKJNTZiQy1GmkGTtaoejh2K4RKfQbGj89EXr4RQpWJlDQd1AYX6lualAQbUACVqksnPz+6P0GqaEdb6z7s2r4V04smYOH0qcikWh0Jf0IUW3vlHuzb9iG+WPc0/nrvj/GDb/8I3731Ifx31yfYFKwjPEA5O1aPWfh4VFEWdDxKQv+h1uhw9NLbcdNvnsJTT+2XB+7EY989ASdOzEAK66kojwNOJ3FiSrGQ0D+hUmHcrMmwuJ3YdudfYDeYYZw1Tem7vtsi+QjuQ1u1HVvemo1kkY2c/Ex4kicgr2gnTEkbsXlLEB2dpNeN6WGGkpednfvg8zYgOz0ThgEl7nqw309VKOhAwFeJTa8/j/W7dqD12q+gZE4hZqT0A5TNkoE4GKBdMw7tUaqak5MDjUaD9evXS5EcyG1gGGwD1dXVdLWnEElJSaN01JHdkgxIBiQDg8qANCYZkAxIBgaFASEEtHRelE7Jr8lpaVBRYqmuowObGxtRbbejor0dW2tq0NzUBJ3Hg3F0rJaRkqIcsxn2J8AGJZBEjIybA8PSO/HjBx7H8uXLu6Xr0UggLyl2o5z4au9oQUfABZGXiVS9Dsl9wgW1WmHISEbWvBAcaEc7JQYxkInWBVLHg++am7fgPMyZk03Hx1EGKWmFfRWortyIV/xr8K9Hf4q7r78ay668Hfc8uxlPb2jDa1u3oL6/WMiX1ToZWn0uapsa4PK4oxwd3sX2ivXY/N/vYaNmAfSLvo07TstBSZbh8DqV1sccA6ox1+OoDgshYDKZlORXOw3mUtrRLnmQHAzxNsDvjODEl04XvqYXtePKRclAjwzISsmAZEAyIBmQDMTGQEZGBiUT5iiSf+jtRrEZGaVaapUKFoMBOZTUyjQaISgBVkPHhhVtbahsaUFDczPUXi/S6Dgtx2pFGonFYoFer4eKsL3T4kQoUI/WCg9cjVokmy10DqbuXV1pEfTfCK3OAJMliOq6GlTUN8BOteFH3uh0DkajGQZNClT+dBTOOBYLTz8f5593Ls4/dj7mTc6F2gAIFWKbnC3w12zA+180oLxBh4VzJhEXJhy426onMxwncZE9HjOPnYqO6grs3LQT5RSoQwnUh1CwE7VbSrF3xz7UkYn+00tkU5+NrClH4bgrLsX86fkoTCJgxIfvemut2IoWVzO8xyzC+KJxKM7JRFpaAabMmouC5Ay4P9qCluZOtEXgomcFBKwpeRA6K3Y2NMBOic1onT6XU1ORotdjRlU1Aq1utNtcCNka0FKfBZezADm5gMHggq1xB8refxqfby7FtjoboDzq+C62rP0cn1SnwDj+WMyefwyOHmdC6oFnO7tc+32AzQFniha+dAOYCk1Xi/wvGYiJAVVMWmNAie/8MtMVDilmSA5GOAejYDs20AGXEGIMjDyyi5IByUBvDPBV9/Aj2EE68QrPx1MyjiUeTFiXcSzh5XhKxrHEg4nUldhAXK9gONJ8sT+WyHUW63wYFy5jxbFeGBMuuS5moX0ojOOS96/e9r2xUj9p0iRcdNFFisyePXusdDumfgohoNNqkWwyYWJ6OrKpdDudqKCkVw0lv4J2O7Io8ZVvtSKd2lMoScbnD1rCHJr8ClGCww+f1w23qw4O+yaUf+FE6+4kFGTx43W6fmLi40ErjGYr0vI02LZzI77YvAlVLhc6SPi9ZP6QCinWLFjtHmjeeR8bd9RiU6MLLocDrtL1qCzdjo+bgFZ+adch3ii+oB9Bnxcesqf8gmN9GTrXvognVzZhS2UGvnHSdBSmc6qFukL4Q37t0eWGy+WDz5+MrLwZOP7ks+HaXop173yKdypdqOmgWFztcNj2Yf3L72L1W2uww+9Fq88PHwlo3u8PwB+kWMj+gQ/3PQXZ02bjpJsp+TUpDwUHGmkuhFDIj31718Gp0+CYb/0BP//jo/sfx3wST/3l//CTk2Zj/v82o72+A1VsnuSQ+PnXKn0BmJPSENAasaWuAW1UFyQPXZ8QQsSR3+OCx0P95JgDXvg8blqmMiQQLByPgqQknLdtM9x7GrGnshGuyk3YXVqC9s4FmDUDSEluR+POt/HeH6/Fk6+8j7d2NJLdWmx+9X6887+P8XbqrzBnxgKcPFFHfLrgIl9efxAUshJGiHgO1NWiNc8A1yQrsqiWcpr0X34kA7ExoIpNbeRpyYglA5IByYBkQDIgGRiZDLjdbtTV1WH16tX47LPPsW79Bqxdux7r1q2P69H0zZs3Y9u2bdiwYUNcOH4NwkCw27dvR3l5OTZt2nRE/Q4k5qHEbt269Yivo4H0l7ep3bt3J7R+eZtgfCLbZKLYtWvXYS3tO1+uW4cPP/pI2SdsNpuSYByZI4SM+kgwIISAWq2GmS5I5lNya1ZmJjjhla3Xo4gSXjkkqampSE5OhtFohEajgRCcrEHUVAGP83k8c8/38P0rbsRXr3sQD5sWwXbKubicEiJ5XTmlKMyhi6mTF2He5ffg8tx90H3wS9x8xRX4Oskd9zyMFds1qE0/GYtOW4R7v+JGxev34pffugJXXPk1XPGj5/HQyopDDYZrKKmDXauw5skDNq/49t9x7Z+1KF66FNfffg5OyQIy9F2A8K89/ukOsk/+r1DkO/jqVQ/gifd2Y5tqEnTzrsQPr5uNM3I34+FbrsBNX2fdq/HVq/8PK9rVaCBbqW//AU/++y38++lX4H/1Xrz41pd4fVtnl5OY/7dT8mgbKtZkwbFnOubNyIY1Wd+F5nVhHY+0iQJz572G9o56VFUCwYAfXzz3e/w5Mv4bf4qv/OE9vN3khdoWwvyVW9FR14mqLkv0vx3121/H2/dfiR/e+zc8+MRyBL/4Bx772Xdx990P4pktAtWdE5BdNA4nXxPApnf/gF/dcguuvO1xfJGVBOspMzGLUljJ6IC7VY3G9UchP2kiJmQCofqt2Lu9A+veXo8vH7kZP7v56+jidBmu+Mmj+O2rW9BAEbhJOhp2Y8t7j6LD7Idh4jjkUF1k8osW5Ucy0CcDqiBdCfL5OIMbnzCOJREsX20aTliOp0+WZKNkQDIwJAzwFe3wGMNjBu+rfr+frpLFP16NVGy4//GUYa7iwYR1mXPmKrwcTzkQvyMZO9a2yUT7y4NIf1gHXaXft28f9pHU1NahrqkVdW121LbTyUyrE3tbWFxUxiYVbR5Utnuxr9UdM2ZvS5ftgWCrOnyotQePuN+BxDyUWOYr0XU0FFj2yeuXOQtvL7GWjGH8kezvvlYXqknq2l2ob+lATX0TqqqrwQm8xsbGfr9TeXyOZf/t6fv2vEJfAAAQAElEQVRiJGL5e5D7y2VPfeqrjjGM7W+s68nGIGH7XZ/sO7xeONa+RAih3AGWYjKhwGrFOEqCjaOEV0FGBjLS0pBCyyZq6/mOr7BlNSAMMCalIDk1FxmZUzHn1NNx1PHzMSVTBXNKPnJnzsCJy+aiKD8FKaBJRZj0IhRPm4WvnFCEojQzrJTIyZl+AU5ZshgnzC5CPsWRQZKcZIJBq4IqtRDjZ87H+RefiEUzxqMoJxWpFGPqhMnIKcjDZAtg0uDgyZgOTf58sjkXpy84YDM1dxwyps7HiaccjROPmohCE2BUG5GcMxNTTvoqjpo9FTPGkX3yzwnA1NQUis8Mk14DjTEF6qzpWHjiIpxy/GzMyU9FXkYqUlMzKZ4CTJ4zBZOnUqLIkIS8oqNw1FHH4quLi1FESSKDRgehSkHe7NMxfcGxmJcLWA04eNImQ5VSglmnz8aC4yYhV6VDwbQTMXXecVgywYS0yEcF9dnImjIdx16xGFPG5WNC3jSUnPw1in8aZo5PRVfsVKYkwWrRQ58xGTmpBhyn/xCNDVUorXfv962CSmuA3pKGpMJZmDnvGFx1xlzMm5SPzCQzjBpALZKRUliEmUtPwuzZE1BcUIDUgjmYd/IszD+mEJlkSd9WjxZXEF9mnIDswnxMzU6CUKehYC5tDyeeiTPmFmByPvGUmkqxWZFK69Zi0EBFWIE2tNe1YsubQVisWSickgkT1atJRuOHxwPeV/sT1uP+c9mfbnQ7Y0YztqdxTkl+8RXWeIWNMWHx4lifcSw8H68wjiVeHOszjoXnI4XreMVLkQxIBoYXAzxIh/dV3k953Akvx1OOZCy//yyevrJuuL9HGssH+7yOEvE7FrGcZJRcucHbLAs/atLc3IwvvvgCGzZuQnVtA4QhGSI5C15LNhymHHQYc9BmYMmlUkqbQXLQMweSlwO85KCT9hmXORvBpBxoU7Jh9waws3QXPvt8DXbu3Amn09m9H/K+GC38Xczjldfr7VMvGsfLIxHL30ejvb+8XmI94hNCQK/Vwmo2Y1JmJibl5CCTSk6c9P6oY6T1QuhNF+GyO36He/nXER9/FE/ddB6uPTofEBrAOgczzjsb3/3HJThxVg6oFlBR/fgTcMIZF+CR7xyP4yekIRkGqHWFmH3xT3D9r/b/yiLZu+eO67B0OpBrAQy5M1B4+u34yW/+sv/Rv39SeRfuvPkMnJAJpOtw8JQ6Efp5X8H3f/570jtg86mn7sFjjyzFBXNyu+KBIJwVOdPPwWm3P4V7/hKpy/MP4InHvourTpyIacmkysm78cdT0un2g+w++cRj+PnXT8KFJx+D/NNux49+3RXnk088rtSfOS2Lup6PWRf8CGdfcQMupX7lJZG9yI8hG+q8k3HBDy/CFTeciVma2Tjne1/FhbeehROz0H2HGpSYU5A99SycfMsTuOjkk3HhaWfh1Nuewq8e5Jgj5E8/xz9vORmnzD8ZU2ak4rTz3kF9w3Zs3twMXyCEYIjsTDkTp/SAvfdHN+KyGUA+9duQNQU5p9yGH9z9YFe/n3wSv/jGqTh7OjWGQghVVKIu4MPb552BzKnZmJ6VBZFzCs674278ktblU9Hyi2/g9nOmIwsBaHx70Fblw/Z3LsDEzKmYMyMFo3nifZTH0P6Ex2XmIVb9SHujHcvnQ8xNpKjUarVyqyrfrhqPMI4lHkxYl3Es4eV4SsaxxIMJ6zKOJbwcLrkukhQ5LxmQDAwPBviF9+H9lG+nV6lUCY1XYazBYIgbP1RYHpdYRlLMQ8XVSPbLLwcOb+OxljH312g8ZHsfztja2lps2boNKq0OsGTAZsyEXZ8OtyYJPpUeAaFGSDmY55OQ4TFGySgkA8OfAYEQJS8CQguv2ginzkr7VQZcpkwYklLR2taOdevXg0+CehuDtJT4EEIgkfFKYg8dh4cDz7xe4tl2hRDgYzCdTofwcQnP83GKEHJMxiiaUifMwuxlP8TE7R+h/j//wO/fbcCuRveg9LC9oxUWEcIFs2YhL5kSYjFZ7UAotBkf/eFxfPy/dcBPv4rx08ZhXEzYkavE+2hvY0VkPe+H3EsuI+tjmWfMSMPy91CsMfMxL+tGikoIAW6IV4QQyiAYL471hRheWCHkoA05SQaGIQN8oMVjBosQAkII8IEWL8cqrCdEF5bn4xUhhgbLfQdN8cbL+kIkHjP7FSKx74Wxik1km2SuaPUm9P3LWCFEQvvCUGJBU09c8d2C/H6vuvoGtNsc8OuS4dNb4dVY6GTdAL9Kh6CQiS+iT34kAwkxwEnjoFAhIDRKItmrNsGrTUbAlAZnSIPmllZU19Sgo6OjxzGJxw123NP+y985fclwxnJ/+f18LA0NDd19D8fMZV9966mNOUqUqyOJ5b5xnPGIEAKM4zi571zyMnqbhAow5iN35nSccMUcFOUlY3Tfq9MbESOrXp9SgMxpF2HerJmYOTENJp0KapUYhE4IqNInY9zEabh0VibyU/SIbWLfGuhMecguKcG8i6ZhXH4yYk2dxeZj+Gnx/sX7WX/Cehy9SqXqHsP6w4TbRyKW+wmauAz3o7dSCN52SDniQ6NSxJKcHUIGhHJizytSRSuKPoMZi7QlGRh0BviRgEE3Kg1KBiQDY44Bu92OdevWobGpGfqkVDgNmXBrk5QTdUBATpIBycDgMhCipATfTWnXpSFoSodGZ8C2bduxd+9ejKXvdn7n2UsvvQQW/gGEwWVZWgMlW2Gdg5nnn4ObIx9plNQMcwasUKln47jv3Ylv/OI23HpSFooy9QOPmU5uU2aej1lLzlF+6KAg5uxVCoSYhWNv+Rmu+MlNuGImUJg88HDGgAXZxR4YUPVQJ6uGgAGNOQ3W7PGYQhntKfkZyEsahEFmCPohXY4NBvh9GPxian5fUU/PU48NFmQvJQOSgYEywO+e4LFEp9MjaLTCqU9DQKUF36kyUNsSLxmQDPTNACfB+C4wF+13GqMFwVAINvkrkH2TJltHGAMyXMmAZEAycIABmfw6wEWfcyqdCUa6Is0veDxIUi1IMWmhJvRArk8LjQEGczJS+VdJLEaYdRqyKD+SgeHJACe/+HEB5VGlujrlUQl+X8jwjFZGJRmQDAxXBlpbW8G/6sjv8wpqTfCpjQiKQw9NPC6gcmcQ5ZsGJrs3h8gO0FrvhcflRMDvQygYHK70yLgkA4PDQK9WBAIqHbwaM0DHuZ12JyoqKpSX2vcKkQ2SAcmAZEAyIBkYoQwceoQ5QjtyeMMWUNMVaWtmASYXFaGouBjFLEWTUVSQidwUE7QABpL8gpwkAyOIAU508UlraWkptmzZgpqaGvDdG3wX2Fh6ZGIErTIZqmRgWDLACfTSsl1w+gX8an2vjzo6OkL48u0gPnopsF94Ph4JgLGfvBrEl+8Ae7c7YWtvoQSYCzxuDUtyZFCSgSPAACeb/ZQAC6gNaGhpw7Zt25Tv8yPgWrqQDEgGJAOSAcnAEWVAJr9iojuEgLMVbS0NKKtug93lBTxOunRcg9r6FlS3OUE1CMVkSypJBkYPA+E7wMrLy7F582blJ9Pb2tqUX40aPb0cVT2RnZEMDCsGNBotNHojfBoTJb74MlLP4Wl1KmTmG5E3wYz8iV1SQGUswvqMY8kdb0IW2fH72lFXsRv2jlb4vZ6encpaycAYYSBEl299lPziu7/0BgOESp4ejJFVL7spGZAMSAbGFAPy2y3G1R30ueF2OdBmd8HrDwBBH0JuG+wOF+zuAILQQZ9sRUpmJg56LFJZTkVqigkGNaAW5FClAXRmJFvTunXTrWZYDFRPzQd96Gqc1pik2E1XbO23n0p1Jj3U5NeQfMBvilkPg4adUIspBUmpXfpd9by6u+JMjrSVyXGYYdZroKEDILDVCGxkf7rsYIRPMvzBYoB/pY3f+8UJL76Dgx+X4BfmVldXo7m5GdzGOoPlT9qRDEgGRhcDao0aGp0eAY0BQZWm184ZTCoUzzJjyXHJOPPUFJx5WjLOYDk1GaefkozT9supVJ5ycjJOPomEypOoPPHEZLAcf0IyjllsweTpRmh1DrQ21MJlt8Hv9/XqVzZIBsYEA0KA7/4C7Yda2h9VtDwm+j2GO2mgJKfValVeW8HHbFKqITmQHAyHbYDfu5iWlgadTjeGR6jD0fUum5wN6ZqT/wfAgBoQJiTlFiKXH4csLkIRPx5J0vWYZCEK81JhpW1Yy4xr9BDmTOQWjkcx6RRNnoyJeenISDbg4ElA0NVwY2oW8sjmBNYlUWwWUl1qMnTkNyUnHzlUz49j5mYkIYmybELoYErNR1YhxzIZOWkWWPQaCGFGcm4B8lif/HbFOR7FxZnISNLDwO9aUbB53diiosmYTLosXXYOjlIuSQaYAU50NTU1YevWrcpdYPwrSp2dncpdYPJRSGZIimRAMhDNgEqlhlqjocSXFvz4VXR7eNlkUWP2IgsuvDAF13/Niuu/YsW3SK4l+eaVVrBcs8yKqy9PwddJriL56mUpuPLSFCxbmozLL0nBZRen4NxzkzHjKANMyR7Y21spQe9CMBAIuxmyMhQKUBxe+H1e5THMYGjIQunDcQihIMXp91KcfooziNAwinNkcNgHvTE30Xog4vl7NVbpb0WFIBAQGoTUWmhpfxRCxByNVByZDCQlJSE/P195bcXGjRuxUcrY4ECu52G/nhsbGzFhwgRYLBbIafAZUA2+ybFu0U8E2NHRUImqfftQVt0Ku0sFg9aM7BQz9FTqjUnILEiD3uiF01aH6rIy7KtqQmOHGwcmNc2akJSdjrQ0A8y2BrRW7kF5+X6bIRMMScnITPHC09SM5toWtBJCl5aM9NxcZGZOUvyZQna0Vpehud0Ft0hCSn4BUo0BqO1dfsvLq1DZ6IQNaUhOTkJGejJ0KZlITTIgjN1XXoYyipGlptmGzsgwyaf8SAaiGXA6ncoB1YYNG5T3h1RVVSkv0A3KF0tHUyWXJQNjmgEVnWOr6EQ7xEIn4H2RIeiE3x8Iwu70o7bFpXx38fdXDc03dXjQavOgusWJikYHqpqcaOn0oqHNjcoGqmtwULuXEjYhSjIFERpm2SXb7lUofeUWPHv/LXjlxTexuQpwevti40i3cYKwHc3bXsL6f/0A//3tg1j1+pfY3Qm4uelIh9ODP/ved7Br5S1Y8ftb8PJzr2JTJeAYZU+0Bijx6LF3wNZQgY7qXTFJZ90euG2tCPj6JiMoVBBCgPdHmsFonmTfuhgQQsBoNCKJEmFSkiQPcjsYFtuAwWDo2kHl/8PCgOqwWB3TRoNAyAe3sxO2zk602dzw+gQ0ah3Mei00OiP0RhPSKbmkC3jgpYOYltZWtNtccHr8B5jjxz90ZiRZzEgxGaCjgxKNWg01i0oFodFDq9cj1SS6Hr9sbUdLqw38zgZDShrS01OQpPEBLqpvoQScmw74tUYkpSXBpNMp9lRqtWJPpdJAwAAj7Wxms5HsmmDUqaHXCHRdZgJDTQAAEABJREFUlVcDQT889la4PV54h8mBLuQ0bBnw+Xyw2+1oaGhQHn/kW3gDgQD4KvWwDVoGJhmQDBxxBoQQEIK+x6Ai34Kk9w/lvhCgpJXHF0QnJcDabF76jvWi3U7jDS07KAvTYfdTnU+p42XWayW9lk4P+H2dXp8ffn+AxiL6ru7d1RFv8XbsRevu97Dji/ewe9ceNNkACvNwxhGn7RDpe+Bq2YWGrR9ix5oN2LunAe2UT6F8JLXF8PF1wNtahorV/8PmTz/Dxh01aHN5EXHkE4MRUnE1w127EVs/WYU1b3+E9Z/sQgNdlevsrEAbcbhz7XsoL9uNRkrM+UbZ8QrvIaGAH46mGrTXlKOtqrRPaacEma2+An4vXbXkHYjo6/ND+yJ9wH761JONo4YBjUYDrVYrRXIgt4Fhsg3wPjlqBphh2BE+2hyGYY3ikPQ68DO8qdRFnYMO+uxeOGn+kIM/DSWcTEZYKEFlpkQXzJnIyB+PCRMKMDk3BSa9Bio6QjFqtNAIHzyUbGve14hOhwZBSpqlkgOdtxXejlY0kwMPdFAb9DBbAA0/SmnORt7kyWQvF/nplBALBqFSqwBKrGnpAImvsGsNFqTmF2PcxGKML8xDplkFAyXEBMUrP5KB/hgQQtDmpFJECLnVQE7DkAEZ0khhIESBhhBCkL6fAiS+QAhef5AuLgUU4WWfv6vOQ/Uemo9c9tJVG4/XB7eXvncpOS/vQiVCj/THUwvXvnew5tF78OLDj+O5Nzehqt0Byp/FF0nHHti3vYLXH78XT9//MF547GOUUaaL8oXx2RmB2io1HfuptXC2N6GjZg/aKkr7lI6a3bA314F2HQg6Xuy7y/w9zdK3lmyVDEgGJAOSAcnASGWAsh0jNfQxFLeXslet1ajdV979+CE/gli2txJlTQ7YPHFe2nR30FXDKuwpK6OrowceaSyraEBlQwscHTWobW5D5GOYOqMFaQUlyM6wIs2sGUPkj4GuHoYums1m5OXlYd68eZgxYwYKCwvBt/GqKLl6GNxJk5IBycBoZ4ASXvyoYigISoABgUAQfkqAcdLLr8zTMrXxnT5+JfEV6GpX5qkt4IfPT3WUGAsGAwgFOZ022kkbpf1LLUbynCtwyc334Ppf3I6v3nIqptNFweRR2t2DukUXktQ6PZJzxsOUmoX+Jn1yGqwFRdCaLBBC1Z+6bJcMSAYkA5IBycCoZkDFVz99dBU0XmEcS7w41udHn4YTluM5Yms5GAT33UsOgyoBoRZQAxCImkiPLmfDQ6WXL9mp/PA6bbC1t6K1db902NDq8sEbUEGjM8CclgSDLggR8MJJ+bKA2gS1wQSzDtAggKDfDy9dYg0GBZ04+JXHGDsi7XU6YHO64PPY0dnRhpbmJvALzFs6HHD5VDAkpcFsNMCgPSRayEkywLfpWiwW5ObmYty4ceCXNXKZlZUFfpcEP7IrRHzbTiAQAI8ZLLzf8L7qp+2Yl+ORsYZlnlhGIlfxrNewbnj9hpfjKQcDOxJ5HoqYQVO0X97HqTqmTygYBN/5FaTEFX1AOa/9EoKfKviRyAAlxJT5cBkEfd9ROyn7uY7KAEmIs2gxed2v5GqCq2YjNn/8Jta8/eoB+XI9tlS0wuXtuggV9Npgr3gfu798Fes/eRt7aipQtXU99nz4NtZvr0BNSzv87ka07nwXZasP2Nm4fifpAh7ffn/dha9H/TVvf4KNq3ej0e6BB74undL3yOa7WP/xOlTX7Eblti9Q9tE7KNvdAH7/WbfJmGac8DsrUf/5O9iu9Hcl9fl/2Lp5N2raAG/07erKo4ibsPXTVaR3oF+bNmzG3gY79asFnVV7UL1uJ1rsLricjfBUr0XZJ6uw7tPPsWnrXjjrd6J2+6cH4cNcb9uyA3Xt+/2qVRBaFXQeFxDyw2vUQKUSyrEUepr8HfC1laHis7exWelLOD7mahOq6CKi/RDeezI0HOoEVGotzBn5MFLyS02JMCFUOGSi71q1VgdjcgaSssfRMaIRQohD1HqriN5Pg7TvsW50fSxj7XDGBugYIyyRfeM67i+XsfQxUocxjI20F9ne1/yRxIZ9caxSJANjlYHh3G/eR/saL8JtrMf94DJcF2vJmNGMDX//cB/DoiS/3G434hU2xoTFi2N9xrHwfLzCOJZ4cazPOBaejxSuCxPSeymg/NHBA5egJRYhaIkFMU584k5XoG10FduvoQM2Ep1KBbWK7UTYoCvUnMGyk75Nq0EoNQUmymKZ6YBPRfosQjCGxQC9OQWZE7KQbPJBeGyUIAvBo02DPiUNmWYV9MKLgNsDuz0InzoFWtK3cr1WBbalyH57ECoEXR3obK4B/2LfvppmNHV2vS8iRHHTJyJQOTvWGRBCQAgBk8mE7OxszJo1SxH+dVBOhmloG0+UIx68w/sq76c87oSX4ynHGpYPuhPlaqixHo8n7u+jcMwjDcvj6UiLmberwYyZ110s4wPfpxWZ+OJzccp3gUvKZXWXlN+ihFiIBJQQg1Jy3UG6BGDuY/Gr6FCiLNSyA81rn8WLf78bT933Yzx9P8l9P8RTTz+DFz/bTcklFzg+n6MejWvux0f/ugP/+es9+Hjtaqx55T/4+IHf4D+vrcH6PRXwtG/D7lW/xdv/IPx9PyFbP8HLK97F51sAB124Unwq/0IIBW1wt20n/fvxziM/wr/uZ30qf/tXrPjHe9hBGaH2oANeWxn2vfU7vPPw7/DsX/6NdV++S34fx9t/vhfvfLwTu+soUaTYjOUf+22Cs/EzbHn0t3jjt+Tv/jspzt/h9Vc/xcYKipMupHVb4l+qbClF64bleOXhe/AvpU8/xr9+9wO8uPx5fLqlFh2OPajb8Bk2rXgb+1o60EnJKMemZ/H+o/dgxWNP4eU3Pkfrtrew+fWH8dTvfky+uJ9U3vcjPHXvD/Dai69h0z4/7B6KzVUL17538cUj9+DFhx7Dijc2orLNQUnA7ogOzPC6c1TBvvttrHn0XrzcbZvs33c/lv/9eawva0aT6wBkuM8JtRomayZMlPzS0bEcLyNqEnQcpzUmwWjNgDktB5wIi1LpdTFEB3ler/egcZi/i3uqj+V7eDhjeSzjMYglss+8PBr7G7m+eL3s3whkIRmQDAxDBiLHpMh9N3qe9Th83qej2/pbHu1YPv9jbiJFpVarwb/0Ea8wjiVeHOszjoXn4xXGscSLY33GsfB8pHBdJCk9zWvMaUjNyMaU/DRYjFpAZ4JIL0BeTjryU02gGqh6AkbXBZzw2DvRxFdCYYElsxCTSkowqSATWSmGCG2+rOpAZ20jmms70Uq6pqxxKJxcghLSZ5k8fjzyU6zIHp+DjLxkpMFGB6utaKyqQ1PTHjR22OEUSeDHFTNSjTAGO9BRsxfNbQfqx0fYK8nPwLjMDJgzS1A4McJPYSayTSGgtRpt7Ta0OruucEcEK2fHKAOc2EpJSUFxcbGS8Jo2bRpSU1OV99oNBiU6na57fGJfnKTlxycj999Y5kcilscllrHS35G4jgYjZr1e372Nx7Its85g+B0u2xW/aDmmsYJOyJU7vyjbpSSy6CvpQEnJLmrnJBff/UUq4Hlu55JyXVCEMVTJCbwQlTH5pe9sdG5A+ecfYfV7ZXBMuhALrroL1//kHlx/7cWYb21G28dP4bl312P97paDTHraW1G68hls2vQlSqnFQ2Lb8yH2fvAQ1mxtgif/bCy69kF87ScPYtlVZ+OEeYDFTErKh79n29G8dRW2vvwUPts0CbqZN+HCO3+La267BqcsMiO58z18/uYn2LqlCnbCMAJohLNzLda/9jI2b9qCWqrnO82piPHDVsjvto+w/fUXsKWdxvOFV+HU7/0RX//Z3bjkspNw1ESKU7/fnJc8V3+IDR+9iRffKYNu1pU46Vv34ps/uBMXnZWPHO8n2PPWI1i/zYDA5BOw4OvnYnKmFda0abAc9Q2cectv8PWbv40rzpuP9FQzUoqPw9RLf4ll//dHXP+Ln+Prt3wVS3Izod66EZtfXIHte5tjT1QF6aJd52bs+XgV3v/vByg1Ho2ci27Hlb94ENeSLPvGBThpAZBi4b6MMBEChpQMWAtLoNGbDglepdEiOW8iTOk5AOkijkkIgehxifdTIQ6tNxrp2LIfGc5Y7ifHx8Lz4f7wshCjr7/h/nHJfYxjs5CqkgHJwBFmIPIciPfZ3oT1ODQue9PprZ4xoxnLx8vcv0hRCSHADfGKEAJ8IhovjvWFGF5YIQT6m0J09TAY8MHvtqGjrRVNrW1osrmVRx2CdNUzxL/w2NmOzqYWNDV3wO72wef3I+SjBFY76ba2o8nhhcfrIRsO2Fpa0NreiXaHG95AAF63HY7ONkpaNaGJHz9Unn3wwUuJMntLK1qaOtDp8MDtCyBA+orQEX6Q4wp64XPZYSPfbS12tLfb4XK1UtlMyaoO2NwBiiUAv99DibdWiv9AvTfKXoBshoIBBMM+qPS5HXDYKDaKuYPidfuC/dEl20c5A7wf851eOTk54Mcbx1Milt/xlZ6errzbi5M2g0FB5BgjhKBj+MTHKyFGFpb7zhwy1/GKEIlzxX6FSIyrsYrl7T3edcRcJbp+GSuEQKJ+hegFq9H0eTwwUL+gKTpmtknVMX2U7yZKWkUmsgK0HCTpqqMkGH09KfNKHS1T9ou+1kAFWDdASTL+fgtRGYvTgNcGe+VH2Fe6FuXVNiSNPxpFR52G2UtOxOzjFqIoVSBp7ybs/mwHKiqaQakgBMKGhRZqfS7SSxai+IQTsWCyFsbWPdi9dieq3IUwTFiMmcedQrZOwdQZk1CQDeg0+8FBH+CuQ9vurdi7vhRVYiJMRcdi7pKTMfvYEzBlmhUZ+j1o3LQZ1eW1aKM8D/cRUEGoTNAkT0TW9CWYesJpmDIpG+nJ2v2G+ykClCrr2Iv60q3YtHEvalImI2nWcZhHcc459lgUTxmH7BRAuz/OIB3j2Ks/RWXZDuyu1sA6eSFKFp2K2YtPwNw505Gmc6F593ps3WNDpy4VOdRPq8kAvTEduuyZmLDgeMyYPwdTiwtgzJ6C3CnH4KgTTsWcY5mX0zDrmONQUpwEY2AvGks/QV0j2Yn1Li06ZkNnJRr3lWHr1r1osmuhyZyKgvmnYPqiUzD3uOMxa/EcFGSYYYmRnn7YO6LNOnMyLJkFMCRZodbpu32rtTroLSmwZORDn5TaXR/PTG/7aXS9pp8xg9tVKpXiejhiOSaOj4XnOV4WXuagueTleITtMJbLeHCsy5gjhQ37Yn9DJUKtg8aYAmtqOjJTU5Bh1kKn7tpehiom6Vcy0B8DQTqo4Dum+Fw81mOJ/mz21K5Wq/s8JuMxg4X1GK+isZaX45HRjhVCMDUHiRxhDqKj94WAsw3tDZXYtWvXwVLViNo2G3xwoKOuCrW79lJ7HRrb3XB66Dqvoxl11fuwq6Iau5qdsHspseRzwddRi5pK1o2yx/ZrW1BnI/TjXBYAABAASURBVKwSDiesWtBM9RUkkf73VlaitqMDjVwqfmvJrwtOPvKniJxttFzVZb+WkmI2D50VRNVH2ttFfqubW+Bs3oXqii5cd/u+rvjjfrm+0gf5b7QxoNVqkZaWhilTpigvtOfEFyfDRkM/ZR8kA5KBYcgAJatCdMAZVJJaUB5pVN7tRXVKGQjRhaHI+hD89F3op/YASRgXIL0gLcd6wOp3daJx+/9QXb8dbTodJhZMQJY1nbJUeqBgPLLT0lHi9sKwqQK26hY0higGdE2GlBwUn3MHzvzO73HNLbfhmuONKPC7sHtHEjyZZyB98jRMKCBTui79g/5zEqqzAh01rZTw0cJXkg9zThLSgoAw5sKcbUVWjhfa+j2w1zSjsROga1kAMmFMXYK5V/wEF9z+e1x1649x9glTMTnXRG0xfOj4BNWbUbW7ChsajHBMmYv04vGYmAzo1dF44tjnRGPNWnS2dtJBejEys9JgsWiAkAap2fNhSZkAr9+H8poK1LcdfGfcQda0ZiD/eIyfOguLpphh1ATh91kQUucjbboOloJmBIO76EKcC/yqL8Qy0YU80AVEm9uFeorBW7kHtqpa1LV44eJ1lj8NOYsuweS8DGQaYzE4vHQ0OgOMKekwpeVAZ6IVtD88jdEMvuPLaM2A1kC87q+XhWQgIQbo5FEIodzwwCfXitCyEAICA5tUOiP01jwaSieheHw+JqeZYNLJU9OBsSrRh5sBfizaZrMpj4bzfKzHE4c7Lmk/NgbkCBMbT2NNS/ZXMtAnA3ylwGKxQK/XK3ef9KksGyUDkgHJwAAZoJwSJbeCyt1bfkqA+fwBdIkPPp8fXp9PET+VfDDq52SH10cJFJKAHwHS5yQY5cMQpH8hsjGwkNQEt0KfboJ5gh8qfQslZRycayH71DTQD8WMznZ0uJyopYtv3g3Lsf7fv8Kjv/w+yS/w0gsfYP0+wBG+TjZQfwnhXdTXNjja/fA4m+Bq/xQbnvkVXr7vVjx670/w6OMv4suNu+OybNv7NnatvBUr/kA2fnkr/nnfr/HKqmqUVsRlpktZawAKZqOAkndHT/IiybAb1ev+g/f/dCue/jXZ/8tDeGbleuxrtcPdhRhx/1UabffjjUKoIEiMyemwFhRDrR+BGb0RtwZGd8AqnRkGaz7GTSzqfuUKv3alZNI4FOcmI9mgAY+Eo5sF2TvJwMEM8LsCm5ubsX37dmzduhW1tbVwuWK9JflgW8NsaUyEoxoTvZSdlAxIBgaVAZVKBb77S61WQ4iBXvuDnCQDkgHJQN8MUPYrGAghQImrICWuQqEgEAqAsi8IBQOUFPODk148z/Vc8nIg6AcpkO0QQmRDeeyR8MoC1Q7sQzbJFoeCEI2DNBbSZ2Amw2gO1uOGh5J4djIa1Oig0ZtgMFlI0pA6bh7GLzwH8085FiVT85FmADQUQhh+ZEof0eiGzx1EwKei7wINxWiEzkgnzBYrDNlTMX7OCTjmpDNwzIwJKEzv7S4kHwKeZrSWvo/yNW9i4+efo7rZTwkpsmMkezoVXWRJoEcqLZA0HjlTFhFP5+Lo047H9KlZSA/VomXLapR9/D9s+fwD7KvpQMdBPzSQgK8hggiVGoaUDOXl94bkNJpPgzE1SxG1RjdEUY0ctxkZGZg9e7YifAf7yIn8SEUaon08hKDQQmu0IC01FWlmPUw02AR47KMx9UhFcuT8SE+Sgb4ZCAQCSrKrsbERlZWV2LdvH6qqqsDLbrebjlPo2KRvE7J1CBlQDaFv6VoyIBmQDEgGJAOSAclAvwyEEEIwGKQkV5BOxoLQqEJdog5BpQoqCa4QJbpUIgg1tbHwsqDMFM+rNSpKzihqCJGdECeX+vVKCpxQomS/EISnxS5ciOYCZKwdnhYn7BUaBPwZ0NPJoSUZoHwEtUd/BEBJLCEEBGgK+2dT1LcQizJPbeGPIJ+krzJZgVlLMXfZD/GNH/8e1/xkv/z41/jGD7+F006bgwlJgE4dBg6wJJ+CohRsRjnBVaKjJQqQPhQq9Z0WlY+AUPjJpMTLIsy67Ec477b7I2K8H9+47Sf4+rnHYN7EdAVx6D8XvPZyVLx9P75YtQprdmci+4TbccaNv8dVt5G90/NRXHgoqv8aIiSUhNQp52DWsvtx2feJt+/fjmVXnYOZWamwtpfBV74KFXva0NTav7XhqCGEQNfjjxlIzp1AMpESYdnQUqKU10vCMY8R4KRJk3DxxRcrMmfOnDHS69i7GfQ64emoQ1VDCxrbKUNM4ylszehobsTu+k50evwI0DYoBI0DvUqkv570qF2QHPIREKIXYd3oNq5TJAqj1NG/aP3uZWrr/kRhu3WovltHzkgGuhjgC2zt7e0oLy/Hli1bwK8Kamtrg9frRdexQpee/D+8GFANr3BkNJIByYBkQDIgGZAMSAaiGKCkC7+oXlDmRatVI9mihzXZgJQkE80bYTLqYdDrkJzEdQYkmQ0wGPQwmXnZRHpG6GkZnJlSEk9kMMpF9CIvaw0pyJ5xDgpzZyDV68Huqr1d766ieeyfLzXp4ZlHiYfCdGQTSEtyyEetA5LHI4V0cvM80NaVw1bViIbOAPyBdnidTjjawDeydUF1JqBwLsZR1mdBthPm7evQVFaBPZ2AJ8AqdFLauRd73lyOHV+si6jntgGIjuIsnIDstAxMdXlh3LgPtspmNCAIH9q7kn17gYDyuKUJOkM+Js48FpkFSXB5tmLD9p2oqGlG90QJps6dq/Dih5vxZXlTd3XvM5lQqUpgpnWrNzop4dlGvATgcfSO6LXFR6DqD7F32zp8tLUNnU4/YEiDJmMiciYbYM1gX1PIlxEGE0b0pE9KA//yI4vRmjmi+yKDHykMCAqUxtmULGRNmYJJJFMOkkkoKc5FFu3LJjWpUiIJhmSkZBYo74tl3eKJhRifZYEpOnOv0kHorUgvnIDxkTaVxy1TkGywwJKciUxqY78TCnLAN5bq1BrozLQv5E/BhCISpV7QhQGKM0KffU+ZUkJx5KEgJwlmCk8NwppSYWXs5CnUdkDYfgYpRYdJMPmRDCgM8B1fdXV12LhxIzZt2oTdu3fD4XCAE2SKgvw3bBhQDZtIZCCSAcmAZEAyMNwYkPFIBoYFA0FKWLm9frR1etDQ6lLKDrsfnY4uabd5wWJz+OBwdonN4aGDTy9clMRxuXyw2z2w2VzwkZ1gMBhTv1Q6C8wFx2Hi9IWYOjENzn2rUbZ6Jda88wbWvEfzbSq4ihdi+rHTMWlCOkxktccDK0EpMX0OUieUYOKsCcjwVqNj+8fY/M7r+PKdz1C6sxatbigv8icTACfLksYjd9rRmLNwHibr9sG1632sfedVfPH2q1hD8sW7q7D2w7Uo392AdkpGBWLL5ynme/1HJ51ImoDcicWYUZINo60MtRvfw5dvv0l+N2D3nkbY6EQ2INiCFmp9OqyTj0fRnNmYMUkFW/lq7PhopRLfGopxDfXvi4/fx4ayKtTZddAkj0Pu5DxYzS54qtei7JNVWPfpOmzb7YA+axLSM7Jh8tjQuv0DlH76HtZ/vBlVzQ7QqmaH8UnQB9iq0FC6BuvfX0k8v4o177+P9V9uRW2HEyrylzfrZDr5TUGKMT7Tw01bozfCQEkvQ0oGtEY6Sx9uAcp4RikDGvDj2KY0SjilJdFFBx20lCgPqbS0HSYpP4yUnmSERa+DEHoYkq1IykhBaqoBejUgwo+xI3LSQmMww5KRjtRkEyw6FcB6NIZqjRakpachxayHQaNGKKiB1pIMS3oK0tMtSE5OQ3JyOtLTUmEhB1pVCKGQGjpTCpKsVqSH/dLwHxQ66JNSkJKSTIkzHQxGC4xJpMNYgxoaEQA/3sbC3xfBwRhfIafRygAnuRyU7OJHH6urq1FRUYG9e/eivr4eHR0dyrYk7wYbHmtfNTzCkFFIBoYzAzI2yYBkQDIgGRhKBvh9X05Kau2r7cTGsiZsKW/B9j0t2LmvFaUkuxRpwe59zdhT2YK9VS2ooLKyshks1VXNqKpsQF1NEyXEXOAX4NPZGHVJkPTxUVM6K3kOJh19PBadMgXJVf/DlhW/x9MP/AZP/2cVttqzkH7c13DJSfMwV3msT0CoNFCrtVBrNFAJWhZsX03/rMiYdDRKlpyCidY2ODaswMcP/xrLf/88PvlsNxo1dNpIolKrCdelnz79dEy/4GosnuuEupL1f4zlf/gxnr7vV1j+0JP4eGMbatpV1BUBxS/5VNNJoeKXPMb/0RFkPHJnHI1ZF8ylE9VyVK55Em/ddw+eue9trNlRC+dkLYRZA5WafO7/lcY5x5+JpafPQGbde9j2/B8oPo6R5JHH8cqq9ejsdEJlzIch9xjMPGkuxud0wr1lOT545NdY8ehyvPZxK5KnnYiiKfnIcFBS7KXf480H/47nH/0QpU1O2PfzqVaRTyFAzqFS+qqBWq0ivihsQTwoesS9wiHXqWGrWIs9r92Hl/9yJ8V1N5792+P4aH0L3LlzMfviSzFtQgYyjaQ7gj9CpYJaQ/0mESr1CO6JDH1kMsCZITdctkY07CvH3upGNLZ5IWCB1WRGktEEoTIjhRJfSVZKWgVa0FyzD1UV1ahscsDVdTsrdV2Q6GGgpFTGuAwkCyd8TTWo2L0be9imI0RjTyZSktXQ+jrRsrsWrQ4X/EY9UvMzkZ5VgCwr788BeNpr0NLURBcV9NBSYthqNSEl2ApbXSUq91RiN303tLp0UBtSkJdhhsWaCktSEjJNIXg76lBfWQ5+nK28fBcqahrQ4gS8yl23FKL8SAb6YICTYDU1NdiwYQN27NihvBDf5/OBk6h9wGTTEWJAFbMfqSgZkAxIBiQDkgHJgGRgCBgIwY9AqA1NDTuwfdP7WP/Zq1i3+hWsJ9lA8xs+fxUb1ryKjWtWYhPJ5i9ew6YvX8Nmki1rXwPL1rWvY+v617Fz0yrYbfVIsqZBbzBCpVb336O0qUhb8BVcftu9+NYvHjwg3/waLlsyEVaLTrGhteQia/FPcNK1D+Lr3/sxTlyQi/xUpanrn7EQlqKzcezNv8Llip37yNZ3cfl3f4rzrn4Q1/z4QVx48dmYXQiYFJMm6JOnYuI5P8OZ343w2429GWedfTymFU7FtPN/hjO++zN87ZbLsKA4DRnGLpcJ/U8tgXXuMiy99R6Kj/3eT+XNuOLmn+Dcr9+Pb/zoZpx97tGYnALlDg5YS5Ayj/RvCeszZr/88G5866LjcHRRBlSGZFimXYxjlv2U7O1vv+XbWHbhEqSPX4KJZ1yHc6lv3yD51i9+hmt+ehPO/8bvcPlND+Lq2+/EiUcXojA/H6YJZ2Dxd36Jywn7lfPnY3yqBZkTTkPJeQ/iiu8Th5eejzmTzTBPPgFzL7j5gC/Fbpffiy69AHPGAWZ9QgxJkGRAMhArAxoNhMmIJBprzR4/Qm1OeHxBeKLxQgAGPfQ6PVJpXmtMRVJ2ISaWlKB4fA5yUs0Q9Gfmqd4mAAAQAElEQVQke3pNiJIJdnTUt6C12QOnSIUxSQez1kH2a9Fhc8Pm00DojDCY1DTW6yFU6cjIn4gJxRNRMiEbGSY9DJQ4hk4LNSXW1QCEEEjKyEfehCkoKSlGXroFSXqM3Un2XDIwyhhQjbL+yO5IBiQDkgHJgGRAMjDKGKDzEai1IUDlpySYB/6gGwGWkAeB/RKkMkinU0F4wRKiMiS8iBQIH1QaP13lT0Z6Tj5MliRotNr+2TKkwZA9DVOOOgFzjj31gMyagSl5KTBo+bSJwtNSwiV/EcbNOhUzjlqEwmwzkgwR5jVJ0FonIn/+cZiq2DmJbM3H1PmLMXnmqZi56FQUlUxCZhKgUUzSSZk+HdZJizFxfoTfCOzESQVIT0pH+mTWWYwZC6bQSaIBJg0Q9Nphr/wAe9auxBfv9C/rP3kPe2o60RFMhZ76W7LgBIqP/UbGeRLFOR8TJ+XAqqc4VdQ/A+lnTUPJguP36zNmvxxzHOYU5yM31QSh1kObXoK8qYsO6M2fi6lF+TAm58M6YTYmU99mksw5dglmLZqPybNOxBTq+8yjl2BcThKSeJ2lTEDevGOpfi6mTc5GskELI9WlFp2KqQtPRfGUImRZtdBaC5FVtOCAL8VuV1yKTjKwf9VRJ+RnrDHQ0tKivKiaX1ZdW1vba/dlwwAZUKlAAy10QgWtn8Zxt5/G8CB6vJFKrYFarQIPm6pAAEF/AL6AH36PE05bO5qam9Fmd8Pl9QMhHzwOJ9xOP3yE0OrIvsqHkNsGrzcAb1AFqLTkWkAtggBh/GTP7/fC73XA3taK1rYONNs9cLsccDvtaHP4IGgct6SkIS0tDenpGUhLSaYxRg2NSkBOkoH+GNDpdEhJSUE+XajJyspCcnIybdNqJbHaH1a2H34GVIffhfQgGZAMSAYkA5IByYBkIHEGVCo6GTJZlITVuOLpKJq1AMVzjk5YJk6djdzxk8EnOFqdPvHAhjnS72xC05d/xqf/+RH+9bv+5dm//xGrN9ajtv2QjskKycCoY4BfSv3iiy+ChV9SPeo6OKw6FKJoSAQVLFT09VHej2RvQWddBcp37QL/kp4i5eXYVdeKBruX4EJJKAghaJ5s0/+uDy93zVGGDCFu8rkRsjeisWov9kTa21uF8roOtLY2oKW1GRWNdjg8PsIwSAVLeh4ysnORk6ylixwibFSWkoFDGBBCgI9VkpKSUFBQgPnz52P69OlKEkxLF9m4DXIacgZk8mv/KvD7/bDb7VIkB3IbGAbbgMvl2n/gsX8HlYVkYFgwIIMYKgaEEHT1XqvcqZWSnoW07HwlEcZ3byUi1swcWKxp0BmMUKnVGK2TxpyFrEU/xInX/BnX/bx/+fptP8EJC/JQkDZaGZH9kgxIBo44A8Eg4PPBRVkoN989RYkAjVBBfUgglHByu+HxeNFGY74vyQJdsgmUd4LmkDNWDYTKjOTsDKRm6GEOtcFp88HhM0Ok5SMlyYAkrR8hnwtuZwCegBGg8dBs1sPUy/WOoM+pvCuset9u7KKk2D5KhDk9/kOilBWSgWgGjEYjcnJyMGfOHMyePRuTJ0+G2WyGehQfX0RzMFKWVfwrFnyiGY84nU54vV4anDyIB8e6A8EyPlG/vWE5Hr8/AG9IhY6gnsSA9qAUyYHcBnrdBg7z/sH7oSOkBf+yDu/vvO+y8LzP54t7zBmpWD8l5IN0wMjxxyvMFUu8ONb3eDzK+M7z8cpYxbrpYD1ersLrNxFsmOeRhuX9NzpmrovpgEkIqFRqaHR66I0mGM0WkqSExWAyQ6c3Qq3RQAgVRuuk0pphzl+EcbNPw9zj+peuRwstoPPG0UqJ7Fc/DPAdNzzGRI5pvMz7avT+G6nT2/xwxoZj477xfLgPvMw8JPI9yhwxnsuwvVhLxhwpLPetn00BQq2DxpgMa5IJFqMWEALQm2Gg8TeDBgmDRoWYRs8gJ6GcsDvccPpVEKYUpKSlIyPVilSLDlqyA54o94WABx6HHS3NnbBBC5FkRUZmJjIzSKjMyMiA1UJjVFISLJnpSE01wqj2wd3agvaWFrQ5vHCok2BKSQPHbVK54bV1oNPugUNQ7MmpSNtvK5PsZaamIMOsg8lshcliRRr1S6/TQq1SgfN0wuuEz+WEzR0AnS5ylFIkAwoDKtpGOOnF22RBQQEmTJiA8ePHIzc3F1arFVqtFqyjKCfwj/fRWMYOHjf4mDJyDIsFxzojEcu8MJ08VnIf+hLOc7FupKjYQHt7O9rjkI6ODvAvGbDEg2PdgWAZzz5ZeD5eYRxLJI7jcVMizy306NBno82QQ5Lbr7QZpI7kQG4Dh2MbaKf90K6xgl8L4XA4u8cmu92ujDu8z0buw7HMj0Qsf4nxl1lnZ2c3B7H0lXW4v5zYT5QriW2PifOB8MwHHPylPNbXL/MQeVAi5yUDkoGhZYCTPjab7aAxkJf5BCOR8Wo4Yzk2HoNYIs8P+DuwJx7aYzhXYpsjgSvuY39bmkpngj4lB/lZ6chKMSEEgZAlHcmUPJrE79/Tq6EOhZQ79YNKCdIhqzxPc6FQkP8DAS+Cng50tNpgcwoISxayCjlRkIfCDBMMWhVCdMWTLBHYDXdnG1p216HVQVBzJrLGF2HC5CIUFZFMnowC8p+dnY70STlINQWhouRWw74mNNVXo6mNSoeANiWPklwZSDN44GuvR1vTgfqccWSHbbGMy8PkdDNS0wuRkXugftL4fIzLMMLgaYejrQV1nZRg8wcpPvkZywyE+y6EgE6nU94LV1JSglmzZqG4uFh515eWkl5hvYGUkWNSX2PPSBlzIvswkJj52DtEY0ws/PC5VPQ6UPGKS01Npcx5fGKhrDvLSMdarVYlKxv0+6AOeiFooI4mSS5LBiQDR44BVSgAQQdKnNE3GA3dYxOPN2azWbmaEu+4k0RXCEcaVq/XQ6PRKF+kY6G/I3EdDSRmg8Eg1y8de/BVU8hJMiAZGDYMCCHAY1vk905ycjJMJlNC30fDGcux8RjEwscY4T5zX/mOjWgewu19lWyT8SkpKd3HL33pR7YdSSwfE/W30QW9DrjbalC1bzdKS0vDgtI9VdhV14FOtwP2jkY0lpZhb2klqura0ekLwe/qQEdjNUp37UJpbSvq7R7KilG9owWtdRUH7ETarKjGrmYnHN4AheVHMGhHR3UFaiJ1aL6MbFY2NqCurr7bb2VtO/kFXTT1w+tsRXtNKfbtJqmuB5mENxBRX156sP991eTXgdbmCjQR7qB+lnH8Lai3UfwUlfxIBpgBPj7PyMhQ3uc1c+ZM8J1ePIYIIbh50IT30cjxobd5HjfYf6JjzkjD8rgshEAs/PC6il4hKrVaDT4Ij1c4q8mJs3hxrD/csKFgEEGfB9qAGyqZ/IreRuSyZOCIMqAO+qCmfdHn9SiJaR4zWHi84bGD5+MVxrHEi2N9xrHwfLzCOJZ4cazPiS8++Ob5eIV9ssSLY/2B8DxWsfzlytzFI7x+hRBIBBvmeaRhuc/RMXPdER1gpDPJwKAwMHqNCHHouMRjDu+r0ftvLGPecMaGY+O+8Xy4P/z9yWs4si7c1l/JHLE9LvvTjW5nzJHChvvI/exNQgEfAm4bOjva0NraekDaO9FGCS0PX6jkX2GktvbWTnTa3fAEQgj6PfA4baRPOLtrf0KL6n0uuBwdVB9hi7CK7Q4b2lw++AgPBIGQFx5bJ2zh9oiy0+mEw2GHk+q6/RIkSOdwAZ8bblsrOtpIbA6QSQQi69ujfJPfVqcXLmcnnIRTYiG73WV3/L2xJOvHGgO873CiKTs7G/xrjpw45/12sHmIdfwJjxux6keOOyMRy/wz11xG9qWnec5zsW6kqCIXxuq83+ejMdYNfcBJyS/5YsOxuh3Ifg8PBrRBL9R0gOTzeMCJ6eERlYxCMiAZOISBQa4QCPFDNVIkD3IbGKJtgDIOg7xXS3OSAcmAZGB0McCJLk54cbKJL1KPrt6N/t6M+eSXEAJFRZMxaUIhVH6X8uijKiQTYKN/05c9HG4M8CPH6qAPqoAbVosB8+bNBd9WPNzijI5HLksGJAMDY0Ad8sHqaUCau1aK5EBuA0O4DZh8nQPbmSVaMiAZkAxIBiQDw5gBmfyi5Bf/2kdGWhqCHic0Pjt0dPLNV6CH8XobbqHJeCQDA2QgBDUlnQ1+O4TPCb1GhXGFhcp7RwZoWMIlA5KBYcyA0+mE22FHfqoJk7NTpEgO5DYwhNuARQu0t7fD75cXgYfxsClDkwxIBiQDw4GBERnDmE9+8VrjF1Pq9Tp4PW7o3O0w0JUvQSfigp85ZwUpkgHJwGFlQISC0FDS2eRpgcpjBz/uyLcU8/Pch9WxNC4ZkAwMKQNtbW1g4V9JmjdvHqRIDuQ2MHTbAL9IuKqqCm63e0jHBelcMjByGJCRSgYkAyOJAZn82r+2+IV1xx9/PMwmI/z2ViS7m6D3O5W7UfaryEIyIBkYZAY46cWPOpp8HdC7muHobMOE8eOVnwzWaDSD7E2akwxIBiQDkgHJgGRg0BmQBiUDkgHJgGRAMjACGJDJr/0ryWQyobCwkKQAGSkWqFxt0HnphNxvhy7ghCbohSoUUF7CKl8Iup80WUgG4mYgBCXhFfJDG3RDH3Aod1pq3e0wCh8K8nKVfZAfRZYvkYybXAmQDEgGhpAB6VoyIBmQDEgGJAOSAcmAZGD4MiCTXxHrRgiBmTNmYEpJCbwuJ3TuNlg8zbB4W2EI2Olk3UMn7n6SoJIEE0P0azzSLyVQJPcjcBsMKglkdcgHbcAFIyWXzZ4WJNE+JjydSDKbcNxxxyE3Nzdir5SzI4wBGa5kQDIgGZAMSAYkA5IByYBkQDIgGRh2DMjkVw+rJCsrE/wI5OxZs5CVZoWztQGhjgbo7fVIdtYj1V1HUivFLTlI7ZEDyUvPvNQhxVUPM+1DGnsD/LRPaYJeFBVNwtFHHaU86qhWq3vYI2WVZEAyIBmQDEgGJAOSAcmAZEAyIBmQDEgGEmfg8CW/Eo9pyJH8COS4cYXIz89Dfl4uxufnoDArFeMykzE5J0X5JaKi7BTEKhMzLGCJVT9Sj3EskXWxzo9LNYIlVv1IPfbJElkX6zzjWGLVj9RjHEtkXazz/Oico34fXI2VyNCHYl4/bJ99svB8vMI4lnhxrM84Fp6PV3jdFloNmJyVHFdf2Q/7nJBuPuLYCZkWjM9IwsScNIzPy8K4/Fzk5eaioKAA8lHHIR/6ZACSgWHPQChgQ9BbR1KLUKAToVBo2McsA5QMSAYkA8OVAf5lT6/XCymSg0HZBuS2NOB9iffJ4TpejIa4ZPKrj7XISbAJEybgpJNOwsKjj8KC+fNw1IIFmD9/fly/SDVjxgywJPILRoxjSQRbUlIClkSw7JPlSGNnzpyZMFc8aJeXl2Pv3r3IyMiIax0NxO9gYOfOnRtXvLxepkyZkvD65ZhZ2E68wjiWeHGsz3dTzp0zG4uPWYgTjj9ep/YPdAAAEABJREFU2ZdSU1Mhf9URcpIMSAb6ZSBISa86+B0bEXCsQ8BTQ8kvH+hfv0ipIBmQDEgGjhQDI8UPXzxwuVyw2x2wSZEcyG1gyLcB3hfdbvdIGUJGZJwy+TUiV5sMWjIgGZAMSAYkA2OHgVDQTgmvLxCwf4CQ430EnSS2t+DveB9edwP8fg/lwORdYMNoi5ChSAYkA8OYgWAoBD8NmTZtGtoMOSR5UgySgzbJwRDvBzmwa6zwB0PgfXQYDyEjNjQVZ/19Ph/iFcYFg8G4cexnLGK5z9z3eIVxLPHiWJ/XDwvPxyvskyVeHOszjoXn4xWOd6DYQCBAJ0L+uLbNwfAbb19ZP+yXb3Hl5XiEsSxjCcvbRqL9HUtY7iuL5Kr/7zbeh5irePa9sG4Y2zvPvfsfi1g+Uorminng+r4kFHQh5K1DwL2Oyg2Av4xkL0KuLxHseA8e23b43M3gsZ/XZV+2BqfNC6+jFpVrV2L7tq3Y2Qy4/YlYJjvOuv12tgzATiK+JUYy0DMDvA/xvhQe57gM76fR9dzWn4Sx0ft+fzhuP9zYlJQUTJ06VRF+9QL7ZOF+Mjtc8nI8whjGJtLfI4lV4vMH4RNaeNQmuDQWKZIDuQ0M8TbgURvhFRr44ziXDY8bXMYzVrEuY3i84pKX4xHGDHds+DuE4wyLigc/vr0uXuEOs8SLY33GsfB8vMI4lnhxrM84Fp6PVxjHEi+O9RnHwvPxCuNY4sWxPuNYeD5eYRxLvDjWZxwLz8crjGOJF8f6jOODNt6mPR4PuC5WYSxLrPqReoxjiayLdZ5xLLHqR+oxjnfqyLpY548o1u3uXhfS7wEu+ltXA+GK94FEt42xio13zOD1F+YqUSyPV4lief2OBixzGD4g6a0M+VsR8OyixNcmiOA+qFSdUKkDUHl3I2R7D+62j+G271MueDCnvdkZvHo77C2bsObJ2/Hqyy/gjV1ApycR63Y4WjZjzVPfx0qy8zrl9NpjetohhBBdfAwGggiFAFqif0EE6WA54PeDOfX7gwjQlWNq7moLBvbXh9u5jNDpN/wQQmQjEGDcfmF/3T64PUgJSD8JxUKO6XPAaojqCO/3B7riOrixK0ayHaA+kUnq0wEoOUaQ+stXwrm/ES37Z0OkElB0GLu/srsIke9Q0I9ANzfhGAhHbdynQ/1SG8UbJL989T3E8xSfv9uG/1A+ldgP6lh3DCNpJkQkR48tfELUUz2Pg/1JGMuvpuhPN7r9cGPz8vJwzjnnKMKvkgj75/XM/R2OMYdjjC7j5oqOk30+LxDwQhUKjKRNVMYqGRi1DKjou0oEui6cRo/D0ft8eJnHKSbE5/N1n2+F2/orRzs2QMcpzE2kqDQaDYxGY9zCv8rGIrH9c8c8sUiuDj9XQgjl/VF6vT6ubZrXD8tIW0cqlQoGgyGuvnIfua8siWIH4jdRLI9VYwnL62cs9Xesrd9wf+Mdq3j/DWMT2X+HG5bjQT9TyN+OkK8BKo0aKq0OQq2CoJM1QXkGEfDAZ9sKt61COegLUrKCT1r7MTlym/0OoPkzfPrky/jbbSvxaWU7GtCIjpr38Pr3b8Jdl1+Oyy//Jsnf8Zflm1Dq6YC77HW88Le7qI7bwhKhQ2z0nXOzw9m6BZ//83u4/3thPJU/fRC3vlqKfa0uoHEr6j54GD+4+Vu45d7H8MinzWi0+ckyfTydwK438NLff46rvvUd/OLZtfhot40a9n8c+9C29UU8edt3cN+9jxK2ibC+rkYP6e16Ey+//DJueuRTrG3oBNV0tSn/HXC2baME4u145fn/4JWdQAuFozTt/9e07WV8+MjluOV6ipn4+cYN38Xf3tqDDZu3ofHDR/CjW6/Hzfc8gn980oT6TvbrgKt9O9b86/t45bl/Y8XaJnz+4o/w8C+68JeTjUPkG9fj8r+9hafX1+33OnILIQSixyV+L6cQh9bzeNSfjGSsTqeL+/hqpPRXrVLBSxcnNT4n+Je3R+4WKyOXDAxfBuKNTBv0Qk37pMflglqlimn84XGK/XDZ33gc3c6Y0YzlcynuX6SohBDgg894RQgBFa2UeHGsL8TYwwqROM9CJIbl9cPCnMcrQggIkZhfIRLHcrxC9O/X6XRi586d2LFjR7dUV1ejublZEX7pfWRbTU0NeAfojYdY/faEHwxsX7H15JPr2C8Lz8crjBOif557sstYlp7a+qtjHEt/ej21C5H4diXEyMMyT0Ikto6ESLy/A/E7VrGJ7r+gqadtvb+6MM+J+hVC9Dke9uZ/oH5BU3TMbJOq+/moQF9ICFHCCwhAkMBvp1k3Av4AHHYnnHSgyFcwOfmF0TwFfYCrFjVbdmHdO+Wo7nTDQYzQKoVab0Nr+W6Uvb0Vla1e2IIqqPxeUCV2lpXj7a2NaA3Q2EAXTAwawGDfg7K1a/HKyrXYUusAQXpkzt6wHXs3rcQb26qwo9VHF1x0JEFKELWidlcVOtxeeJ1NsNdsxfsb1+Ltz7diw/pKNDs8IO8IeN1o2bUJZRvexhfr/ofPy+tR2Ub92O/N21aN1t2fY1PZVny+YRfWr69Ck51scnuALLTuRmlZGd7aWI06hxcHkKzghd/ThNot72LXzu3Y1QK4D1aAUGkAuppur/gQe/ZswZZ6PzyBEFSuZjhqt+CDjevw9jvrsPaNnaikRJ6NPPg9zajb8h7Z3EY2BTwhHbQ6A/VbS+JA5949KHtrMyqbfXAIqqcLbgatGlo6LuaoRrIIIQ4ZH1T7+xW9//Y2VkTWjzUscwSauIzkIZZ5xhD0EP4PB9ZiNiM7KxNGTQhquojQdfdXCIdhkiYlA5KBfhgQCCl3YGpoXzRrBXKys2CmfTSefZ/H2lj0I3XCY85oxXK/oqlXRVfIZcnASGCgtrYWL774Il544YVuWbNmjZII2759O955553uetZZvXq18kjESOibjFEyIBmQDEgGDjAgNGlQafMQ9LlJXEDADeFpQdDbqSQ62t1ZcHjMymNofd71FQqBHxcMdD+6FoDyaGD3+V64PUjfF37w7fLdj8MdhCUcJd0CQdDh6oE4Y5rr0U4IBz2uF9aJfMyOnAW5njyG+BG8UBAhkgDpBALpMOcuwtm/+y4uvfQKXJS1GN/4v6U4++zZKKGgDCTInYes02/BD/78KB7973/x33/+Af+9ezzy29bgwduewKsbGlFu6yaCEd3StO1/+HLVw3hGezbGXf0n/Pe/T5P8FfdecTKWqtoghB+UigQMemDadAiNFsEdZWh2umGjmD0eP8rKm0nPjlkzAZOp27Qy42iqR1N1BfzHLIRIzUBgWylanK6oO7wU1YT+ZU6/AMcs+xO+c+FEXHnFKVh01Z24ZFEh5uaQOUpaYdo0iNYAfM99il1NnaijmKml+6OzZKLozHvwrTuJt/8+SX2/G3deeSUuTD0ZV9/2R9z9CNU//hD+e+MZ+Mo8NtoNjZiRs5KB4cVARkYG5syZDatJT8kvN9QhH0TUtj+8IpbRSAZGLwOCvs/VdHFLRcc3qckmLFiwAGlpaaO3w0PYM5n8GkLypWvJgGRAMiAZkAyMGQYS7KhKkwKhLaREVTaCQRM4gRX0uOBwqdHuyoAL0xDS5CqPvAshevfSsAmV7/wd3/sOP/J3Oa7+9q24+/nN+HQvpW74TrLm1fjkiZfxwHV/x5MPXYuf/ewu3PT91/BeTQcaGzaj6t2/47bvXIvLL78G13znXjzwVh3W1fburscWslP93kO4/aYuO9+48R48sKr+YDuNW8A637/pOvJ1OS7/+vW4/Jcr8MQnm1HZUY6PX30Wn2z4Dz6o+Rf+fMf1uPlnf8FtK0tRGdsLw7rCMiQDJefiLEqQ3Xy+B5+VleHL3Q1dbT3812vUmJGRjnyLmVrVJOmYMHMWTrjgWExITYKFaij7Rf+nYXKOCkcVb8OOaid21zfCgyrswnyYkopxQjaQrCU15ROg/y1orLejYq8OE2YVY4oZSN24DRXVLtTbqPmwf3TkYSomzUnGwotqsW1vPSXqaHugWvmRDIxmBvhxp+SkJPC7AuHqhNnTCm3QAwHK6o/mjsu+SQaGGQO8z2ko6WXxNCPkpi++YBBJtG/yI9TDLNRREY5Mfo2K1Tj2OpGcnIyZM2ceJIWFhcjKylKkqKjooLbx48dDiD5OisYehbLHQ8SAdCsZkAzEyYDKAKhTERJ5gKCkTSiEgM8LuycZHf5JUBsnQW/MBJ/M9XSLO4JewFmJivWbsGbVZuxtDcKp8tFBZjV2v7USW9dsQ2mjF25bDao2fYov/vcOtlR50ObTQU+5EY1oQcO2HdhK2Iq2AGENMOi10KpVUAvEOPH7r5pRv20ntr65GRWt++0YdGRHQKXYCevswfa3dqPRFYLfoIIq2IbGLW8pj+CVNgv4Qhqo1SSCYtDpoaNYdBrSQxyTWg+kFWHqtEKcMEOHupp6VNa3wkkmok99zeYMZCTlQlWxGVvXrsPKtdWodahgysxEYXE+UqgPRBMh1STp9B2chAkTg6iqbkHlzh2w1WxDs6UI2rTxKKTkll5Favyhq9xwVqOxwoHysnSk501B0fgQco1bUFHXjLrensNk7KCJhiylI3NKLopPSYWnsgFt+1rhoFpOzVEhP6OYgZaWFmzdulURfqJgFHf1kK7x404GgwHZ2VlItRgRclDyy9MBbcANVSgAgZ7vBD3EkKyQDEgGEmKA9zHe13R+F7TeTgTtrUhLtoB/eVav1yuvl0rIsAT1yUD4EKRPJdkoGRhkBgZsjn+h55JLLsGll17aLYsXL8b06dOVpNcZZ5zRXc86S5YskYPIgFmXBiQDkgHJwNAwIIQOKm0BhJqSYHRa5g8EYPflwR6ah6SUQiQnW8EnciqVCkIomaQDgSp3dX2GT97cglfeNOLUG36H3zz6Z/zxh+di3mePYO9bb0H5xUY3Q8oAw16g5Oe47Kaf48/3nYKT8upQ//FurH7dgDO+9VvCPoJH/vJD3HpGNublMiYWIeOhMmz5pByfrNTh9Ot+o9h59C8/wq1n5mBBHtvYr/NxPT57PRdLb/8Nfv+vh/Dwb6/HzfmfwtpQis0NkzHj9Mtx7JwrcUL+V3Hz7x7Cn35xE35/bgkKrZQkZDNxiNmUhPSUdGhabXDYHGgmLKfgqOj+ZGVNwYTcOah8+zH84+GHcfsTq7GuvgPttA6Ux0a7NbtmzJm5sE4oRnt1FWo/X43GdWsRyMmByMnuUgj/D3iAlnLUlzuws7QQRtN0TJwHTDh+M/Y1EbbBFtY87KVp/ERkL1iE/LpGqGvr0ETn/b7D7lU6GGoGdu/e3f2KjE2bNg11OEfcv0ajUY6Zx48fB0dnG3SuZpi87dAoj0BGp8GPeHjSoWRgVDMQftSR9zmtowk22gcnT5qIafwofvRxzOhgYlj0QjUsopBBSAYGgYGjjjoK4YTYuHHjBsGiNCEZkAxIBiQDw4IBAbqAoYZQif3hUHZCkw6+6w6FiHgAABAASURBVMuSnAaTyQQ+kRMi3L5fjQs/pTFaWlCTkozdc6ahsECPLHM2DMklKDlVD2OBHY0tzeCEGjCVkmgno2RKErKyCOymhFRZGUrVKqyeMx25BQbCUn28HzclesjOzv12cgqMh9rxsM4ulDZ8hBXVT+P3d1yPW674Jq75zj14YFUdPtjlQGNrC/z+6PRUvMHEqZ81E7kn3YD7HnwUy39yHn5StAXP3H0brv3Zg7h1ZSkq2lwHG7RMgCljKpZon8W++p34ffl05FN/i3IOVgtQf1vKd2BXih9lp01BfooRs7NKMGH88di7rwmlNQ1KMo7W3sHAw7KUCZ0mH0VZq+DxrMGnOwEb3wZ3WHxJo5KB4cVANiWnFy5cCBO/t8/ZDrOrERZvC0z+DuiCbqhDfgjlcUgad4dX6CMwGhny2GQgpOxDakosawMumHzt4MccLe5GhFztSLaYceySJcpdX2OTnyPXa9WRcyU9SQYGj4HOzk7lNvUtW7YgLK2trcpJAZ8YVFRUdNdzOy+HQqHBC0BakgxIBiQDkoEjxgCntIQQdPAoAMFjeRAqNSW89OmUrDJDp9OBH+MRgtoRNQWDgMsJO53YtWdlICVJA7PODI0+DenjNdAk+eBwuxBkPaRTEm080tN0MJvJDieaWlrRolKhhrCWZMZSfbwftkPfUa0UX3V2BswUg0kXZcQfAEinRRVAdU4y9CYjLPokJFnHYdLC8zFz5ixMywQMWhEFTHzR6/PA6XYiaNJDq6c+kykVyUEfcyYs4+fh1DPPxSVnHIez5uVjnL4dbdvKsf7NUuVdYwe9JUtrhTEpF3MzXTAmJ6FSOw2F6UZkWyKteuHztKK6dBsqazaiomMDVr/5Mt59dyM+3urC3vWlqNpXi0on4KXVF4k8PPMm2oYyUFRigDrYie1rK9Bsd8NzeJxJq5KBYcWAhQa7woICFOTnI5/Gp5xkPfQ+G1SOFmjd7dB7O2DwdcLot5FwKcXolxxIDuLZBmzKPsT7ktbTDpWzBcaAA3lWI+1zmSgoyCcpUC7kDavBYRQGoxqFfZJdGgMM8LsZXoz6tceXXnoJL7/8cvct7Pwrj2GRv/Y4BjYK2UXJgGRgFDMgQJkvHJiClOxSQavVUrJKQ/NqCEE66G2ithC10UUQpVDeZxMCLYJnBQQ19vTZX0+KgoQvojCeMbTYE6DfOsUOgC5FssYfkq5lQOTORc7pN+P//vwIHvnPf/Hf/7L8B7+/4+v4xsIMZJg1GJQpFITN1onG9lYE0ijJlmyh1B8QbV3pc5C4YqdZM5B73Ffx2zuvwS0l41D0wS7UdLhQz20RotNZUFR8EubNOQHzZpSgwGiEJaIdITs8nhqU79yCxo9fQvOKX+POW6/H17//W/zgb/9D1UdfoLmsFqVNIbh8kcDDN68zJqFo4cVI0mSj7uNPUN9hgy1ivRw+z9KyZGDoGdBoNJRgn4EFC+ajaPIkaEM+BDqboHU0wuJqQKq7AemeeilDxEGauw5WZw1SXbXg+fC64HmuY+H5cD2XvMz1LLwsZWi3X96H+K5K3qd439KrgigpLsLRRx8lH3U8gkOg6gj6kq4kA5IByYBkQDIQyYCclwzExoDQQq3LR0iY4ff54UMSQioTJb00UKn6OZTRaIH0dOR3dGDyph2orHaj0d4Ad+culL3ngavGgqy0dCWJdkgwdEKI9AzkUSJk8qbtqFKwDvhdLWjZ5oej9hBEzxURdorITnW1i2JgO61oDtvRqJU48zrLMGHdc9i0uQ3KDzD6HUDz59i7Zw8+KwPs7p5dxFXr6QB2vYG33tyMv76mx+LiEhw1OSfKhJ+WW7B36xZ8tHI1KtpsUO7wUu5ia0FdUgg7ZmbAaNIenNgiFPRJQPE5WLz4WFy3JB1ZSRquPSCOJniqa7Bj0zGYuPAnuHv5cjxJspzk6cfuw6+/4cT0zFJsL2uG032Esl9qI5C2EBNzgKNT38HG8nZsrz4QspyTDIwFBvgu2tTUVPCrRE468QQcu3gRjll4NC0voMTYoTJnzhzlfbtz587tsX3BgkMx4bqhws6cOROTJk3C7NmzR0zM/D3HF/mrq6thtVq74+aXo++h7wYWfvIlzO348ePh9XqxevVq7Nq1K+F1xOuV36fMZdh2rCVjhgI7a9YsTJw4EVzGGmtY73DGfNRRC5R96bjFi3HiiSdi3rx5SElJUS7ijYWxZbj0sZ8jxuESpoxDMnAwAz392uOMGTPAwl9q0cJfAkLsv4J/sKlhsCRDkAxIBiQDkoG+GBAqHVSU/IJmHPxiHLya6YAuDzqdnhJgagjRx/iuMQAZUzFzfBqOTavHhndew0vPPouX3/oUW0PzkZQ7A/MKjTD19Dihgp2Ckjwz5hl3Y93br+LFZ9/Gyjd3otzmhq0Ptwf1h+2kT0Ex2ZlPdta/vVKx8+obO7A7bGe/zozx6TguvQmb338dLy1/Bs9QrM88uxzvrtmGsjY13Lp0JKW7YDFsoL68jJXvvI0Xv1iHNS99hC1bNmO7vQLrPtyK0tJ6NFMQnMKCrRb2XZ9SEusFvPgM2XzmJbK7FhvrDDBMOwanzSzEzGwzaUd+ujrn76hG084P8earL+BZxq54Bc+8Wo59fhMKTpyCnGQjLJEwnlfrwL8mmZ9fgHkFJph1Bx9u+tob0VqzD9v005A050wsveQS5Z2dl3B54dm49ORCZJg82LyjCs1OD7wUv6N8NT567UW8wDHsl7dXb8aOJih3hzVXbMfGd57BK89z/0ieoz6+uxkfrPkEOzetxKfbWymhuBuV69/F1soO1Nk40AgRGsCYh/zCHMybkgS1U01+ISfJwJhigB8fNxqNyM3NBb8/t6AgH/wjU7yck5ODaMnOzgYnYLiMbutvmTFDgWWfnEDisr8Yo9sHGnNGRgbYRrTd/pZTUlIQCARQWVkJfs1LWJ/XVXt7O9pJ+C7dcD1vtDt27IDdbofBYECifrOysoYEyxwlGjOv14Gs30T99hcz70P5eXngfWr8uHHgdaXX6/u/gMcrU8qgMaAaNEsDNSTxkoE4GOAvYj5I5l9yDMtFF12ECy+8UDmAXrp0qfy1xzj4lKqSAcmAZGBYM8C/9qjPR0g3GwHtCfAaToPaNAV84M+P66hUfRzOaCxA+iIce84cXHCuFx88/hPc+e078H+/X4XNx92ASWediXOKgWSDgCA7KhWVYj8bGkoIEXbOCZNw3LG1eO+RH+Kub/8Bd9z9OTaluuHIVyGsuh/Rc6HYOQZzTpiME46vwweP/ajLzi8/w0ari+wIqEhHpB+DxWedjcuWlmD7yt/gvu9fhau+cQOu+t5f8fRbG9Cq1SOQXoSckk5kpz+LZ3/1Xdzxy7tx42NP49EbH8BLLz2PV1u+wNN/eAlvrdqCMgBuIaBq2IyW9/6GP9x2I759Fdm87v9w1d3VqM9cjNv+9E2cPy8Tk4gmHDSpaSkdmWYHUv0f4G8/v70Le+1tuOqX61Helo4rL1qM4jQLJb8EhFCB14MQgnBA1390TwLElYp1BJzNjait24ttx+TDPy0bUwAYSfij05mVRyaFyMTWnbtQ4/bA2bgFbR/8HX/6/ndwI8e/X37xtxV4rUygzaPCni9ex4pfX4Vbrqf+cft138FV9zyH+x79E95Y8X38dWUlVjz3Ab7472/w8ppqbGoQEEJQzCRUYv+UOX4OZi+5EkdZs1EYuS3sbwcIx/1QU38IJyAnyYBkQDJweBng857TTz9dSX5t3LgRnOjqzSO38R1iq1atUhKYfIdRb7pDXi8DkAwcYQZUR9ifdCcZOGwMrF27FvwesOeee075cjhsjqRhyYBkQDIgGRgSBlT6YmhTzoQx/WQkpU1VHhnQ6XSUwIjhcCZnDsaddiP+9NATWLFiBZ56+M+469I5WDKJElycIMtYguO+eRFu/MN5WJyfguyIHponH4t5l/8cf3nkX4T9E/71r5/j5z9/CjdecinOmwKk6COU+5g1TzoWcy77Of68385TT7Gdf5Gdy7vsGAicPQsFp9yIP/ztcfK1olt+dfPlOL9EgxRDBiYt+QYuvWsFHn6K2n/9azz+7Rtx4+OP41fUrxUruH834uYr5mCKIRmGkvOw9Ka7u+1w3w/SIZfslooeP5aJSzBr6V144KGn9tt4mspf4MfXnYAl6YDyRGPWTOQuXob7bzwL11GCL4MsaUgiP5kzL8biZX/Dt89agLNPOw2zzroJf7ziOFw5NydSDdj/yORFF1+Ev333LBx13BX42o2/JJ/UV6V/B8p7bv0Wrlw0A2d/+4+444ED9Uofn34MK35xJX564x1Yev0K/P3RrvYnH/krvnvmJMybPQNZx1yJ395wNq4/qRgcs5YjMU+AdcbF+Pof/obv3PY1XDQVSDdxA4uO/hVh+gUX4sqHb8DZC3NQlERV8iMZGAADEioZ6I+B9PR05VFHq9WK5uZmfPnll2hrazsEFgwGUVZWht27d0MIgZKSEkyePPkQPVkhGRirDKg4O8zPCMcjPp9PyTjzDhYPjnXHKnYgPCeCZa55/bDwfLzCPll4fR1JLMebqN+amhrwLb7btm1TbgmOJ+6B+B0MbDyxhnXZL0t4OZ6ScSzxYMK6jGMJL8dTMo4lHkxYl3G8bYSX4ynHGpZ5YomHo7DuWONK9tff/Su54W2gt3KgXPGBVrRttsn1sYpamwGtqRim5GJYknOUX0bSaDTKQX6/NsxZSJ64AKefdZ5yh/D5Z5+O46dmocBKCQ0ViTEfhXNKsODUIhQk6WGOMKizFiJ72vE445wLCHs6zj//eBx//AWYP6UQheo92Pf2Srzz7LN4tkd5A6+8vg5b65ywmwq67Jx9vmLnggvYzvmYP3UaitMAg4acUpxJE+bjNP51RX4McL+ceBTppKtIxwhrwWxMO/4SnH3+JbjkxBNx3vz5WHDuuThB0eX+LcDR07OQrtZDk1aEqQtOIH+kq7RzGaFDLtktFT1+tNZ8ZE09DqcrMTOWOTgeS+YWosAE6FQEM2fCkj8dp8yfjLmFqaBqcDW1dH/MmVOQP/0szJ+ci8kTJyJz0lE4bXohZnT9DGS3HtQ6IG0yppRMwVlHTUJu4XTMmh8dP8dxCU5aOBfT8zMxef5pWHRaVx3fFa7IBefikhOm49gFizB13iU465yu9vPPORMLJlmRnZUBM8V8MsU8b1xEzNoU6DOmYNapZ2HBwpkoSQeMmnB4appJQwadUE4/ez4m51mQRuFS5aj58HcHP14Vua+G99Po+kid3uYHA9ub7b7qw3770uH+sB5LpB4v8wrl9sj6WOYZw9hYdKN1hhrL/qNj6m+ZMT1tM/3huH0osbyO2D/HEY8wZiD9TdQvX+TJzc1V3mXF/t977z3U19crj0Ly9srC/eD3fG3atEm5CaCoqAh5eXngV8Uk6pftDgWWeU7U71jF8rribSAeGclcxdJf1uHtKFJUTJDL5UI84na7OuU5AAAQAElEQVS7lZ2NCYsHx7oSGzvXA+GKueb1w8Lz8QrjWDiGkYTlLwTepj0eT1zbNPeVZaT1l3fqRGOW2Nj2Rd4uhoIr3o4T9Suxsa1bHtsGg6t4x5uwXx6vDsbGFnc45tGA5b5EHpT0N69SqcAnASaTSXnkUa/Xg99RI4ToD3qY2hvRUfM+3vi/W3H3176Gr/UoP8B373gKL25uwT7HYQpDmpUMDBIDPY1LfCG0p3oey/qTwcDyCX1/fqLbw377wvIYynoskXq8zP2NrIu239vyWMTyppcoVxIb2/c+b1f8/Td//nzwDxK89tprSoKLzwG4jYXXgcPhwGeffaYkxs444wxYrVZwW6I8s82Rhg33l8ve9tPe6kdifwcj5oFwNVRY7ndv6zFcz+dwvP1GioqvmBqNRuUgMp6SDzZZ4sGEdRnHEl6Op2QcSzyYsC7jWMLL8ZSMY4kHE9ZlHEt4OZ6ScSzxYMK6jGMJL8dTMo4lHkxYl3Es4eV4SsaxxIMJ6zJOCKH8agafEIXrYykZyxKLbrQO41ii62NZZhyLwWBIaB/kL8JEsUPlt9+YexmPON5EsTzOSWxs47zkKjaeeP8eDK7iHasGy28i48Zg9DfaL9uMPCgZefPZsBacivMe+Pv+Rw67Hq1THrvrfkTvT3jkz9fisrnpmGQeeT2UEY8tBoQQiB6XtFqtcndldD2PR/3JcMZyfzg+Fp4P94WXhRBKoj1cF2sZxkbaGylYvrAQa6xhvXB/E8Xy3nWkseyP/SayjsJYLsMcxFoyhv1yGSsmrMcYPo6dPn06pkyZouyPFRUV4Hd78Tpgsdls2LJlC7jkl68fe+yxyg8XMHYgfkcalrkYaTGPtXV0pPrL5468LUSKSgih/Lw3H4DGI0II8E4YDyasK8TYwwoRH8+RXAmRGJbXD0vYVjylEEIZWOPBhHWFSBzL8QqReH+FSGzbGgy/4f7HUw7UL+Pj8RfWZZwQifPM+LCteErGscSDCesyTojEYhYi8W1SiKHBDlV/B+J3rGL5yzW8ncZaMlegKVb9SD3GCiGUO54i62OZH0osaIrmiuOh6hH8MUOfPAHFp52FE7sfKex6vE559E6pOx1nnzEH07JN4CcsR3BnZehjgAEhxCFjS3g/jd5/Yx1zQNNwxHJM3DcWng/3h5cp5EN4CLf3VbIdidXEdG7JXAkhEuZZiMSw4fXLZV/rsqc2xggxML/c755s91XHfkFTRkYGJk2apLzLi5NfDQ0NmD17tiKczPv000+Vi+nFxcUoLCyExWJRztcJmhDPYb8DiTkRLGMSjTmM5dj74rSntjCWy57a+6pjzEBjZht9+eipjTHsdyD9Ha1Y7hdzEymqyAU5LxmQDEgGJAOSAcmAZEAyIBmQDEgGJAOSgSFgQLrsh4GCggKcffbZqKqqQktLS/f7HPmdYKtWrcK4ceMwb968fqzIZsnA2GRAJr/G5nqXvZYMSAYkA5IByYBkQDIgGRiWDMigJAOSAclAzwzwLz8effTR4Pd58S8/fvHFF2DhX3jkO13kLzz2zJuslQwwAzL5xSxIkQxIBiQDkgHJgGRgeDEgo5EMSAYkA5IByYBk4CAG+Adf8vPzwb/myMmud999Fyz8/i9+Hxjf+cUvxT8IJBckA5IBhQGZ/FJokP8kA5IBycDwZEBGJRmQDEgGJAOSAcmAZEAyIBkIM8BJL777KysrC/zLjyxNTU0499xzkZOTE1aTpWRAMhDFgEx+RREiF4clAzIoyYBkQDIgGZAMSAYkA5IByYBkQDIw5hkQQii/+sh3edntdrDwy+05ISbv+hrzm8doIeCw9EMmvw4LrdKoZEAyIBmQDEgGJAOSAcmAZEAyMFwZ4HcnzZw5Eyz8svDhGqeMaywz0HPfhRBIS0tT7vLiZBdLRkYG8vLyYDAYegbJWsmAZAAy+SU3AsmAZEAyIBmQDEgGJAOSAcmAZGB4MnCYopo8eTKWLl2qyNy5cw+TF2lWMjA4DIRCIURLcnIyZsyYoQi/Byy6nZcHx7u0IhkYHQzI5NfoWI+yF5IByYBkQDIgGZAMjGIGZNckA5IByYBkYGwyUFVVhZdeegnPP/88nnvuuW754IMPwC+6Z9m4cWN3faTOmjVrxiZpsteSgR4YkMmvHkiRVZIByYBkQDIwLBmQQUkGJAOSAcmAZEAyIBkYUwx0dHSgtLQUO3fuxI4dO7qloqICNptNkYaGhu76SJ3a2toxxZXsrGSgLwZk8qsvdmSbZGBYMiCDkgxIBiQDkgHJgGRAMiAZkAxIBsYCA0IICNGzhPsvRM/tQoiwiiwlA2OegZGb/Brzq04SIBmQDEgGJAOSAcmAZEAyIBmQDEgGJAOjmYHCwkJcfPHFyvvpLrvsMoTljDPOUN73xe/9WrJkSXd9uJ3LhQsXjh5qZE8kAwNkQMUvwvP7/YhHfD6f8sK9YDAYF459jFVsIjwzX4xj4fl4hdcPS7w41mefLDwfrzCOhdd1vFiOd6BYtjEUfgfS33jjZX3uJwvPxyuMY4kXx/qMY+H5eIVxLPHiWJ9xvG3wfLwyVFiOlyXeeFl/IDGzTxa2E68MxO9YxQYCgbi/C5kr/v6Od/2wPmNH4vrtqb/cF66XIhmQDAwPBnhsiR7TwvtpdD2PR/3JcMY2NjZi8+bNivA7k8J9GUjMzBGvybCteMpYsT3ZHAws2+jJdl91jOH+ctmXXk9tjOlpe+tJN7puoNihijlRv2azGVOmTEFJSQmKi4u7Zdy4cUhPT1ckNze3uz5SJzs7m92COYvmsb/lgewLA8FyrBw0l/3FGN3OmLGIZb6juehvOczVQLBsoz8/0e2MGeg6iiVm1mE/kaLiYFwuF+IRt9ut7EAceDw41pXY+LhmjlmYu3iFcSzx4lifcSw8H68wjoXX9ZHEhjdw3qY9Hk9c2zTHy3KkY2afLIn65T5LbP/7FHM8FFzxtpioX4ntf72Gx5exylW84xzzFeZquGA5nsiDEjkvGYiRAal2mBjgZET0+MAX93qq5zGlPxnO2O3bt+PZZ59VhF8KHu5LOGav1xvXsSTjJTb2727mijfjRHmWWBd4X2UeWXrjkdsS5YptjjRsuL9c8j4Zj4zE/g51zAPheSBY7nd/65bP/3j7jRSVRqOB0WiMSwwGA9RqtSJHEsu+EvUrsfGt45HI8zHHHKPcDnzllVcqV0Z4nccq4f7yth0rJqw3lFiVSoVEYx5LWB7nEu2vxMY+dkiujjRXhri+u3nMGup1pNfrD4qZ44GcJAOSgWHDgBAC0fupVqtV3jcUXc9jSn8ynLHcH46PRafTdY9NvCyEQGRdf/0Mt4exbDtcF2sZxg7E70jD8oafaMwjDcv9TDTm3rC8nfF2w8I6PW1rXD/YfnvyE103VH6Zi7HU36HieST45XN03hYiRSWEAB98xiO8UQkhwCeT8eBYdyBYxguRmN+hxgoRP8/hmIVIDMvrh4XtxCtCCOVAJ14c6wuROJbjFSKx/ubn52PatGmYOXMm0tLS4tquw355++Q+xCODgY3HX1iX/bKEl+MpGccSDyasyziW8HI8JeNY4sGEdRknRA/bBiXwwzq9lUIkvk0KMTTYoervQPyOVSx/ufa27fVWz1yBpt7a+6pnrBBCuQDVl15PbUOJBU3RMXE8VB3zJ8SvW/B64GxrhcdhRzAQUF7DELMBqSgZkAz0yYAQ4pCxJbyfDmSsG45Yjon7xhI5NvEyaOL2yPpY5hlD0EM4jAcbi260TthvdH0sy2Esl7HoR+owZiD9FUIkzJUQiWNBE8ce2ZdY5hkjhEgo5oFsV71hOR5uY+H5nvrAbaCpt/aeMOG6ocJyrBRyQjyHsRx7uB+xlmEsl7FiwnqMGWjMbCNsL9aSMex3IP0drVjuF3MTKarIBTk/chmQkUsGJAOSAcmAZGC0MxAM+OGx2dC8bw86Gxvg83gQDA5RAiwUOmx0H0bThy1maVgyIBmQDEgGJAOSgSPHgPQUPwMy+RU/ZxIhGZAMSAYkA5IBycARZCAUCsJPiS57UyPaqyvhdzpgb6hH055y2Nra4PW4KQkWPEIR2WFv3oDPnrgFL7/4HFaWAh3uQXDt7gDKXsNzL76MW574DBuayc8gmJUmJAOSAcnAKGZAdk0yIBmQDMTMgEx+xUyVVJQMSAYkA5IByYBk4EgzEOJHHd0eOFqb4Wxtgd/lhMFsAUIhWm5GR20NHG2t8Hn5LrAjkQDzwuusR/WGVdi5Yzt2tQKeQD+s+Ck71lyKbdt34I31Vah3ko1oSMADtOzC9h07sWpDdc86YYy9AZ17vsRbr72M5cuXk7xI8j4+Xl+BKmcQ3qATbVUbse2Dl/Hqi1/g8631aCasnwTwwufi+N/EJ2++i5VvlmJ3uxt2pa3rn6NhO/Z++RJef4WwW6KxDdT3N7Fz2xbsJKOuLqNdQP7vaIStagv+9+UurKtohZPqutdK0Ac4q1G18VN8QHG/SLL8jY/w2toK1Nrb0UAxb//gJaykmD/bXKfETAiAbNrDNnftRmvjdqxbtRJvMr5HeQMvv7YWW2rsaPVSAKP+IzsoGZAMSAYkA5IByUB/DMjkV38MyfYRw0CIToQ42HDJ81IkA5IByYBkYGQzEPD74LF3UjKnEh5bJ/QmM9LHT0RSRgbg96Ntbznaa6rhsjto0X8E7wCLg1e+q2vX63j+pVfxvX9+jo3NDjjigB+i2rgFNe//Az+45Qbwj7xceeU3qPwV7nvyU3zWHIDd34K9n/0LL/zqWnznmofx1xWbUUZGKAVH/8l3y2Z8/uTtuP/2u3DTbSvxbmUb6qkl/GnY+hI+eOQ63HL9Q/jLik0opQYXCWWh4GzbgjWEfeXF5cpdb21dDUqr8q9xK+o/X44fPrwKT3y8+0ACixsDTqD1C6z5zx/w6yuvxDeXLcOVt/0WNz/2MdY17sPWNf/GS7++Ft/95t/x4DObsJMwLhI0bkP9muX48T9W4TFK2JVvexlP/OBm3EE2uvq/DMtonqVr+Xu44buPYfnaBpTb2IAUyYBkQDIgGZAMSAbGOgOqsU6A7P/oYWDt2rV44YUX8Nxzz6GysnL0dEz2RDIQBwNSVTIwWhgIRTzq2EHJLUEXOCzpmbAWjIPWbEFSdg4yJkyCieY9Lc1oLtsBe2sLvJ4jdQdYHEwbUoCS83HZ0ovw4DcXY26GGeY44N2qfkqZtXyGT9/chBde0uKk6+7Fb59YgRVP/xUrfn0Uzl2QjOYWJSeoQAwGP2bMaIRG04lSymC53FTtaIS7uQo7/JNoIQ8z6b+RpOvjoaIMjWXJqFlzDBbNX4/0tB0K1q1koah5IB+1CUgnu5dcipvv/CZOLrgUly86B7dcvwQzspNgIdt6vR/TpzfB46/FR582o9Om3PtFLfs/5gmwzrwEV//h73hgxQo889QjeOj75+HCr16G7K/ejd8+/BRWrHgQj/39elx5dDaKkvbjZCEZiKQDAgAAEABJREFUkAxIBiQDkgHJwJhmQCa/xvTqH12dr6urw86dO7Fjxw50dHSMrs7J3kgGJAOSgTHGQNDnh725CQ4Sn8sJY3IKTGnp0KdYodJqobMkw5KVBWtOLtQIwVlfi47aajg72hHo6Vcg7fXo2PMlVr32CiVHVuCllW/ig+0NqGrzAkESZxUqN+zEZ698iY1rX8F7772H198qw95OD+z2hgjsK3jltY/xWbkddXHdVRRCiBJ4QZKuVelVHp+s2vAmPllFCawXX8GKdzdiW0VzV3NP/4OUCHLWoLq8DaWUoJq65HScdemluPTSC0lOxLHzxqHQBOj2H93pTBpMWJAOo9qH5vVVsDm8sLe1wdnQhGB2EZLS8pBJfrQkysfvAT96WenQYYdhPuZNE9Br2rC2tBkOd/TzjQoivn8q8mTMR8HUaTj6hHmYkDwN0wuKsHB+ITLNeujImtaoxvj5aTBRtq3xzZ1oaHMd9EgmdFYYMqdizhnn4Azq+yUXnodzFxejZNYMWGadhFPPZS7OwvnnzMeMPAvSdGRUfiQDkgHJgGRAMiAZGM0MxNQ3VUxaUkkyIBmQDEgGJAOSAcnAEWSAf8mxed9euNpaodMbYC0oVJJfQq0GhIBQqaA1WZBeVAJLahoCdhta9pSjo6EeXq9XSTQhcqrfjMp3HsJtN12LZcuW4Zrv3IZfPb8Jq/fYAT9Jy2f45ImX8cC3HsJTD1+Hu+76BW7+wet4v6YDjQ2bUfXuw7j9pusIey2u/e5v8ae36rG+LtJBH/P82GPZa3j+xZdx6xOfY2OzA3b6c7RswudP3Ir7bluGZVffgGV3PY3nPyrtw1C4KQlqTSZS0zQwmUOgjCBQci5mzZ6N86cAVkOXntZsRtaxxyFZaOD/5DM022xoaCTftQ4ULyhGXnEeDpo8lPwqK0NZcgifnzEH0yYtQNCpwbulpeigZNRBuodpQWMyIWvJsch36pC6fDUqmm2oO0y+pFnJgGRAMjC6GJC9kQxIBvpiQCa/+mJHtkkGJAOSAcmAZEAyMDQMCHJLEgwGEQz4EaIy1H3XFLXxh5b9lOjyBwLw0bzD7YHT7T44+cWJrebP8PEbm/DKawac9u378dsnHsSffnwe5n3yMPa+uQqvl4GSO2xwJ2DYTYmkX+Ly7/4Sf/39qTg5vx4NH5Vj9at6nHnDfYR9Ak/87cf43pk5mB+VO2ILsYpjzyaUf/kpnjFfgYnXPIjl/3oEy3/1dVx2wtTeTWj0QHoxcovbkWV9Gk/fdQP+9tfnlHdvtfMjjYcgSR/FyEoKYXz6elR3bsbn5XasL01HrkmDLMvBAI/XjrJdH0Blr8Sc/DwUTJ2F4g4Nit8tQ3WHG/UHqx+mpa6YJ8y14KiLG1Df5gPlMw+TL2l2VDIgOyUZkAxIBiQDkoEeGJDJrx5IkVWSAcmAZEAyIBmQDAwtAyq1BiZrKtR6A7yU0HK2NsNrt1ESLECBhZSEmNfpQGdDHTo7O+AKAUHSDarVBz/2yL+02FKKbZXt+KwjF3NPORsXXnYZzjttMWZqNsLWsAMbqp1w+bp+k1BjSEH6lLOw8OSTcc4p4zDRV4F9lW1Y3ZnThb30Alxw7nFYXGRBblTyCDFN7MeJtsrtqNy2CR0Zx6LouMtw2cUX4LJT5mD6+PTerfBjg6YCFM6dioVnlWC8NQRf1UZs//AlrHzpA3yyoRJVTsAbBLqMaKhIR3aOBePzbKj46H/YUdaEBssUZJoNUY8EOuBxNmLXug6Idi1mTcpH+qQZGGf2orjzS1Q3OdBgJ3OH/aMmD2nImpyKScfo0Ly3DnUVraBugZmDnCQDkgHJgGRAYcBqtWLGjBmK5OfnK3Xyn2RAMtA7A6rem2SLZEAyIBmQDEgGRjQDMvgRzIBGr0fa+InQpVjhsNvRVL4L9oZ6BL0+SoCFEKCEmKOlCfU7t6Oprg52qKHLyoEuKQVCCHRPfh/Q0oxaazJ2z5mGcfkGZJmzYUguQckpehgL7GhsbYHfz0m1qTAYTkZJiQVZ2WSBfKC0DKUaNT6bPR25BQZE3y1FWnF++N1ZLWioK0PdnnIsKSzE1Gx2FouZrmTWxCVX49K7/oOHnvw7vrnABc/yq/GTb/8Sv3viE3zWHIKdXUSYy5qYg/GTs7Hvb/9G3c5KaI5fjPQki/KC+QNqDfDYK1D2wSTiqxjTp+bBkD8VOcUdmFz8LqqrO1Bff0D7cM+ZM3NgLZiI9g1bUFdWDn4TGq3Jw+1W2pcMSAYkAyOGgXHjxuHSSy9VZOHChSMmbhmoZGCoGJDJr6FiXvqVDBwxBqQjyYBkQDIw8hgQQkCj0yEpMwvJ+YXwBQNoq6lEc+k2OCkJ1rpvD+pKd6K5vR0BoxlJ+QVISUuDxWKBnhJnKtVoP8Q5kAg7/9bf4LbLbChJK8P2XS1wRb+c3pxFiaz5mDb7LMyZN5WSe4Bx/3vBEJ4am2Av3YwP3OvxzFt/wZ9u+gqu/eqN+OEDr+OJdR68sHkXdhLvYfXDXponwJQzE0vy3obO8yVWlwI212H3Kh1IBiQDkgHJgGRAMjBKGVDx+zP8fj9d8YxdfD666hoKgd/DMWKwQxQz88Mcs/B8vMI4lnhxrM/rh4Xn4xX2yRIvjvUZx8Lz8QrHy1jexhLFso1EsQPxOxBsvPGyPveThefjFcaxxItjfcax8Hy8wjiWeHGszzjeNng+XhkIln2yxOuT9RnHwvPxylDFPBC/YxXLvyyYyPrl44p4cawf5jlRv0OxTXLMPfU3XM9t0SKEgFqjgTElBUlZ2dBb0+DzetFeU4W2qn1orq5Ca3MTvGotdKnpsGbnIMWaCrPZDJ1Od+DuL06CGU1IcnuQWt+Ejk4/HF47/J4WNO/1w9+pg5nae0yWMdbUhU1r6MLavT4EfS44G4PwxfVrj9g/cVLOBJ1eB7Xej4o2isNhp2OqAJwuO3w+7369Hgrl1xjL0NDQgNIWFdx+E1ILp6No4WLMneBGhsEGpxNkKwqrS4UxZzrmnn0ejj5mBkoyAIPmYB1HYwUaK7agY2IBTBPzMM6shkFtRlrOeBRMKIZ/ezVa9zUcuTuwdFYYUwsxZ6oeRl8LdnyxB057jy82O7gjcmlADPD4ED22hPfT6Hoej/qT4Yzl/nB8LJH94GUmkdsj62OZZwxjY9GN1hlqLPuPjqm/ZcZwf7nsTze6nTE9bW/Rej0tDxQ7VDEPxG+i2IFsz0OF5fWbaH/DWI7dH2eOI4zlsqftrq86xgw0ZrbRl4+e2hjDfgfS36HCcuw99amvOsbE2l/uF+tGioqNu1wuxCNut1t5nwY7jwfHumMNy31mnlh4Pl5hHEu8ONZnHAvPxyuMY4kXx/qMY+H5eIVxLLydJILlL1EfJTo9Hk9c2zT7ZEnU71BheaeOlyfW53gZm2h/xxKWx8hE+yuxsX+3SK6OLFfxjpE8boTX0WBi2WbkQUn0vBACWp1e+TXH9MnF0CZbYe/sRGN5GVrq6+AMCkrq5MGak4u0tDTw+084+aXVag8kvzRaID0Dee2dmLx5Bypr3Gh0NMDdWYay9+i7otqMrLR0aDRqHDJpKEOUno68DsJu2o6qasZS4sxFCattAdgT+hlCsol0mJMs0KZ48NHeMpRSMou5aGlthN3ReUgY3RWeDqDsdWzdvAmvlQJdL7l3IOBvQWujH6qABVnUVy3H3Q3iGTPMaZOw6BsXYvFxczCFqgwkkZ/GxjJUNmzFpPNuxM2/eRzLly/vkid+h4e/dxHOLmuBZmc9yC2OVApKZ0xB8TGXwBxKRcO778LXQf2PDFrODzoDfBwVvY/zcVVP9Twu9CfDGcv95PhYvJRYD/eFl7m/kXXhtv7K4YgdzjHzBpwozxIb23ED85soVyMRy/vgWOrvSFxH4Zh5XfU3PkW3h7FcRrdFL/P5Lm8LkaLS0AGS0WhEPGIwGKBWqxWJB8e6Q4Vl34nGLLHxbR9DybMQAlo66eFHXni9xSrhmHn7jBUT1htKLN+pEI4jnpJjZmyi/R1LWB4jE+2vxMY+dkiujixX8Y6RPL6E19FgYtlm5EFJT/NCCEpMaWCyWJBaOB5pxVOhSU2HKScPaRMnIT0rG6mpqUhKSlIed+TxTQhxwJTGAmQsxvHnzsFF57nx7kM/wA+vuRm3/uY1bDj2Rkw852ycVwKk6A9AuucYm74Ec0+chOOPrcJbf7sNP7rmXtz6s0+wPsUOW163Ztwz2bNPwFEnLcU561/All/fjG9+53b89a0qbOwroaanIEuKKQH2CWp+djnu+PrluPzya/CNHzyMP7rPg6foRFwwBbAa4gnHQ8q70FiqQsUnczAxqxB52cQZ1Sofcyb0BXmYNudzWg87UboToGugKPvkRfz7zstxgxIDxXHVt3D5L5bjsY92o5mSdL7tL+Ctv/wY37n8cnyF5HKSa667Dn975lk8/Pfn8de7H8f71c9jxWdv4sFHVmNbgw2HvE9fbQTSj8Gk+UU44TQgOUWJKJF/EhMjA0IIZT/ifT4sfFwlxKH14fa+yuGM5bGM42Phu0XD/eBlIQQi68Jt/ZUSG/t3GXPFm2WiPI8lLHPUW3+5bd26dVi5cmWP8uqrr+Kll14Cl73pcP3rr7+O1tbWg3ICbJsvAH/55Zc92mZcb8L+Iv2+9tpraGlpOch+b/sT++2tv71hwvUD2a4G4ldiY9/3w1zxugqvt1jLMJbL/jB8PMjbUaSohOg6qOQD0FiFAxVCgE8IY8WE9YYKy/6FSCzmwcAKET/PYb9CJIbl9cPCduIVIYRy1TxeHOsLkTiW4xUi8f4Kkdg6Dvvl7ZP7EI8MBjYef2Fd9ssSXo6nZBxLPJiwLuNYwsvxlIxjiQcT1mWcEAPbNsK24imFSHx7FiJx7ED6K8TQ+B1IzCMZy1+u8WxTrMv9BU08H68wVgihXICKD6tRvreFOPL7EccMmqLjDddTU68fIQRUarVyB5g5PR0pBePA7wCzUpmel480qktOTlYOqNn+ITZVOsBUiHHzZ2PhWfNQkmNCmj4JRuskTDnrXMxeOB3FmTrok1hnKo4+owSFyXqYQZOCLUDhvDk45uz5mNKNnYwu7AyUpAN6Nen29dFQNiq9BNOnTcM58wuQY9IhNXs6Js46F+fMnoQZOUlQ60wwF87HvNlzFJ1c0qHID7a6305WTjZKMgUMWkHf1XroTTkonHcWpk7neKheY6JE4RwULTwLM8elIDKXpRgUWsBE/ZozlTiZgkLKlmVnT0PhrHNwdHEuxqVFeOZHJrOLMO+smZg+sxC5pmxMYF8zZmEqxWDScQxhAYQlC0kFs3DG0cVYMCEdZlp/GhIhwjoC0KXCmFNMNmdhxqwcZAgVtMKI1II5KDrmbMwYl4ocCwCVFjDmo2D2Epx48QW4+OSZWDA+DSZuIuGPSmsglTmYPWU6zpmSgVQjYbhBSkIMCCEOGVtUKhV4UqvVlADVxCXDGZuZmYlZs8vwWmYAABAASURBVGYpUlBQ0N2vgcTMHDFXPBbFK0ONZf+JxpwoVghxyPYWSwzsT4jEsaCJbcTiK1KHMUKIhGMGTWwj0mYs831tk2yvrq4OZWVlPUppaSl27qQLF1T2phOu5ztnIuMJ+62tre3RdhjXU9mT32j7DocDrMdSX1/fvQ9yn4iqAfHMsUf2JZb5wfDLNmLxFanDmKHs70C4GgiW+x3JQyzzjGGuYvHLOqwbKV3fZpE1cl4yIBmQDIxmBmTfJAOSgRHJAB/E6PQGJKdnILt4CnLGTwCfvFqtVuU9X3zxgnV67Vz2HIw77UY88PeuR/qefOhPuOvS2VgykdJcfIdXxmIcd81FuPH352JxfgqyIwxZJh2LuZfdhQf/8RSWL38ATz55F+666yl8++JLu+4ao9xWhPqhs4YUoOQ8XHbJhfjzNxdjboYZFvKQUnAKzvvD33D38uV46qmnyOZdeOD/rtqvYyGdaFN6qijBrKU34duEeYxEeTzx8b9j+Y2n4fLZHLWGdNIxcfHVOPM7D+CKJeMwh6uptvujoT6nL8Liqy/ETX+6FMeOW4jTLrkYV/zlOpw1LxOTLd2aNGOGKXUWjvnGA7hw6bVYtmgWzvr2A/jBH/c/FhmO4V+PYPnPr8C1Sy/EzJOuxx8ffJS4OljniUcfxXeWXYFv/+AO3Em4f5Is//OP8bdvHY8FWRMwc9FVOPOmB3HFcRMwN4dc7/9kzbgIJ179KP78vWW47oQiZFB9OMWlNlqRfszV+NqFl+LBC6diUpqRWuVHMtA/A0VFRQj/Ut68efP6B0gNyYBkYFAZqKqqwvPPP6/ImjVrBtW2NCYZ6IkBmfzqiZUxUCe7KBmQDEgGJAOSgZHGgBBCuRLMt7uHH9vmeb4SKITAkZ8a0FH1Llbe/h3cefnl4Ef7DpXv4YZbnsBzG5ux55Dn+o58xNKjZEAyIBmQDIweBvj779hjj8Vll13Wo3CC9+KLL1YSvb3pcD3r5efnH0KMEAJ92WdsT8L2ov32ZP8Qh7LisDEgDQMy+SW3AsmAZEAyIBmQDEgGRgQDQggIIZQEWPj2eD7wF0JATpIByYBkQDIgGeiHgVHXLITAuHHjMGPGjB5l2rRpmDp1KqZPn95jexjH7fzuzGiChBAoLCzsExu2EVlG+2X7ycnJ0eblsmTgiDIgk19HlG7pTDIgGZAMSAYkA5KB0cNANlIKT8X5f/w7frViBVb0KH/CPx78Ji6bm4FJltHTc9mTkcyAjF0yIBmQDEgGJANjjwGZ/Bp761z2WDIgGZAMSAYkA5IByYBkQDIgGZAMSAYkA5IBycCYYUAmv8bMqpYdlQxIBiQDhzIgayQDkgHJgGRAMjAWGWhtbcX27dsV4V+aG4scyD5LBiQDkoGxxIBMfo2ltS372hsDsl4yIBmQDEgGJAOSAcmAZGAMMVBeXo7nnntOkQ0bNoyhnsuuSgYkA5KBsclARPJrbBIgez16GFiwYAEuueQS5ddM+MWP4Z6tWbNGObAJH+D0VL744otg6aktXFdRURE2eVC5bt26frFhG9El+2R5/vnnsW/fvoPsygXJgGRAMiAZkAxIBiQDkgHJgGRAMnB4GJBWJQNjiwGZ/Bpb63tU9zY/Px/8yyL8SyMpKSndfa2ursa2bdv6FL7tfceOHX3qtLe3d9uMnKmtrUV/2N78R/rtzX6kLzkvGZAMSAYkA5IByYBkQDIwiAxIU5IByYBkQDIwJhiQya8xsZplJyUDkgHJgGRAMiAZkAz0zoBskQxIBiQDkgHJgGRAMjCaGZDJr9G8dmXfFAaOOeYYXHbZZX0KPy7J0pfe+PHjFXvR/8KPW/aF7a2NfbJw+4QJE6JNy2XJgGTgyDIgvUkGJAOSAcmAZEAyIBmQDEgGJAOjkAFVKBSC3++PS3w+HxgXDAbjwrGfocKy70RjHgws+2Y78QrjWOLFsT6vHxaej1fYJ0u8ONZnHAvPxysc70CxvI1F+s3JycGUKVP6lKlTp4KlpKSkVz2LxdLj9p5D9vvD9uafcSzstzf7kX2JnGeuWCLrYp1nHEvP+n2PB4xjGQrsQLeNRGJmnyxHGsscjzS/A4l5JGMDgUCPY0Nf2wz3l48p+tLprY2xvG0k6pexvdnuqz7sty+d3toY21N/w/XcJkUyIBkYegZ4fIgeW8L7aXR9b/t7ZP1wxnJ/OD6WwYqZbfJa5DLSZizzjGFsLLrROoOBZRvRdvtbZgzHzGV/utHtjOlpe4vW62l5oNihiJm3s0T9jlYsr0fuGwvPh9c1zyfKVRjLNsP2Yi3DWC5jxYT1GDPQmNlG2F6sJWPY70D6O1qx3C/mJlJUTKzL5UI84na7wUSzxINj3aHCsm+Ol4Xn+5UoThjHEi+O9RnHwvPxCuNY4sWxPuNYeD5eYRxLvDjWZxwLz8crjGOJF8f6jGPhbYyX4xHGsYw0LO/U8fQzrMt9ZWyi/R1LWB4jE+2vxMb+3SK5OrJceTyeuL73eewIr6PBxLLNyIMSOS8ZkAwMLQOcjIjex/miYk/1PC70J8MZy/3k+Fi8Xm/3mMjL3N/Iuv76GW4PY9l2uC7WMowdiN+RhuWtPdGYRxqW+5lozKMVy+chvN2zcB/D+wrPJ8oV20oU66VxQGJjOx4dyDo6Ulg+3+X1GSkqjUYDo9EYlxgMBqjVakUktn/uEuWKuR2rWN7GuP/xSJirkYrdunUrXnvtNUUaGhr63Se5vyqVql+9njgMYxPliv2OFSyPkYn2V2L7Hx/D26fk6shypdfr4x47wutoMLFsE3KSDEgGhg0DQghE7+NarRZCHFofHr/7KoczlvvJ8bHodLruMZGXhRCIrOurj5FtowEb2Z/+5gfaX97wE+VZYmM7bmB+E+XqcGP5XIK3IRb2Fd7eeD7RmNlWotiB+JXY2LZHXsdhrnhd8XI8EsZy2R+Oz3d5W4gUlRACfPAZj3CgQgjwCWE8ONYda1jusxBCOWjg+XhFiMSxvH5Y4vXJ+kIk7leIxLEcrxACvJ1wHPHISMZyPznhVVZWBhaHw9Hvfsn9ZWFsvMI4lnhxrM84Fp6PVxjHEi+O9RknhOiXF9aNloFghUh8exYicexQxTwQv2MVy1+u0dtcf8vMFWjqT6+ndsYKIZQLUD2191UXxval01vbQLGgKdo226Rq+ZEMDDcGxmw8QohDxpbwfjqQsW44Yjkm7htL5NjEy6CJ2yPrY5lnDEETOlYZaiz7j6WPkTqM4f5yGVkfyzxjhBCHbG9HAgua2H8sviJ1GCOESDhm0MQ2Im3GMs8YgibkdyDb8+HGcr/YBwvPh7ng+UT7G8ayzbC9WMswlstYMWE9xgw0ZrYRthdryRj2O5D+DhWWY4+1n2E9xsTaX+4X60aKKnJBzksGJAOSAcmAZEAyIBnoYkD+lwxIBiQDkgHJgGRAMiAZkAyMDgZk8mt0rEfZC8mAZOBwMSDtSgYkA5IByYBkQDIgGZAMSAYkA5IBycCIZkAmv0b06jtywUtPkgHJgGRAMiAZkAxIBiQDkgHJgGRAMiAZGAwGUlJSMH36dEXy8/MHw6S0MYgMjEZTMvk1Gteq7JNkQDIgGZAMSAYkA5IByYBkQDIgGZAMDIQBiT2MDBQWFuKyyy5TZNGiRYfRkzQtGehiQCa/uniQ/yUDkgHJgGRAMiAZGOYMBAN+eOw2NO/bg87GBvi8HgSDQYRCoWEeuQxPMjCSGZCxSwYkA5IByYBkYOQzIJNfI38dyh5IBiQDkgHJgGRgdDNAyS0l8WWzwd7cCDslvmyN9TTfBI/TiYDff/gTYHEx7IXXWY/qjatQunM7drUAbn9cBnpW9nuAll3YsbMUqzZUo95JfnrWlLWSAcmAZEAyIBmQDEgGJAMRDMjkVwQZclYyIBmQDEgG+mZAtkoGhoIBvrPL7/HA3tSI9qpK+J0O2Bvq0bxnN2ztrfBSG+sMRWw9+3TA0bwJnz/xPbz84nN4rQzocPesGVetpwMoew3Pv/QybnniM2xossMelwGpLBmQDEgGJAOSAcmAZGBsMiCTX2NzvcteD4wBiZYMSAYkA5KBI8RA0O+H29aJNkp6uW0d0JtMSB8/EZaMTIT8PrTtKUd7bTVcdjv8pDs8kmD8GGYIoRA/kgnwUr90KYmt1ymx9QpufeJzbGzuPbEV4jvhgmS/B6OezlqUvf4D/P0Xy7BsWS9y3XVY9vBDuOsXP8cjpHM9ybJld+I7t63EO5XtaGjcitoPHsEPb7ket/3uCTz2WTOa7HzrmgPOti1Y89TtePWFx7H88y1Y9Y/v4z9PP67oNNpYh4Py0L9d2EZJuuU3PohVb6/Efx7+A35Nfr5Jsux7v8XNj63GukYb9mx7GR8+ejVuveGX+O3jH2N1M6CYcexD+9a38K87VuCFx17G51tfxD/uuAnfZ3yP8j1867uPYvnaBpTLjCDxLz+SAcmAZGD4MBCi763PPvsMzz33XL/ywgsv4JVXXkFtbe3w6YCMZFQwMIDk16jov+yEZEAyIBmQDEgGJAPDkQE6UOZHHd32TjhamuHuaINKpYY5PQOWzCwkkRiTkuGnpJe9oQ4d9bXwOBzD8BHIGMnlDBkny4JBBEio+zECo9XIUCgAThr6/W5KCDagdstWbHrtS5RWd6DJ6ac6kgD58XdSMmsfdq5ag21r96HCFoInEELI0Qhb1Qa89cWneOPNL/HFqjJUtrthhxc+VwOq17+JHdu3YGejF872SlRu3KnoVHW4SAcIeO1oLX8HO3asx7p9dtjdfgTdLbDXlmLdm5uwZXMtGih556NQHY3bUbXhBXzx6ftY9cV2rCptQbvLD3jb4Wosx8ZVW7Ftcx2aiRBPIKDE7nXZYatYhw3btuC1bfVotrmU+oA/iADp0SeaFLksGTiEgbS0NEybNk2R7OzsQ9plhWRAMhDNQOLLnPyqrKzEtm3bumX9+vX48MMPFfn888+761lnx44dsNlsiTuUSMlADwzI5FcPpMgqyYBkQDIgGZAMSAaGlgE+UPZ7PLA3NqKjthqCEiWW9ExYC8ZDa7YgKTsHGRMnwWSxwEPJsZaynbC1tsDjdoOxQxt9At4NKcCU83DpJRfhwWsXY26mBZYEzOiT81Fy7u9x090rsGLF0yT34K4rrsTS7DPxzR/9Dfc+QfVPPIEV3/kOfnX3d/GVP92Gi8edjK+ceSauuvN8LMpLRQ771RuA6TOABg88y1djV4sNDVzfLWaYkidj0flXoAgZik5Zsw311O7pbEXZG4+iXNUC29VfxfzF5+BrX78UN991LU4uuBSXLzobt3xrCaZnJyl9NOjJ1XSg0deIZ1fvVJJZZObAxzwBqTMvwdV/+DseWLECzzz1CB664zyc/9XLkfO1X+F3D/+L+vkgHvv79bjyqBwUJx2AyjnJQG8MFBUVKb8yx782N2/evN7UDq2XNZIBycCgMNDZ2dmd8Kqurh4Um9KIZKAvBmTyqy92ZJtTVme2AAAQAElEQVRkQDIgGZAMSAYkA0PCgM/jRvO+vXC1tUCn08OaXwhTWhqEWg0IAaFSQ0dJsIyiEiSlpiFgt6Flzy50NtbD6/UqvwIJnvx2oPkzfPLPV/Cnbz2Mp/5xHe66axmWXXMjlv3qBTy1ei9aSMff8hk+PUjn57j5B6/j/ZpONDRsRtW7D+P7N12nPEp4zY234VfPb8LqvQ720CWkU/0e6XyXda7Dtd+9F396qx7rY31qQ3ns8Q288PKruO2fa7BJeezRAUfLZnz+z9tw/+0U89XXY9md/8JzH5Z2+eztv1ARPyqoVCzElRCkKYg2Xt4vVKdSUZ2KdAWoTUBFdfSBMgnKSIlpmDQvCfPPrcHm8nrs2m1XmvgfQCC1GUhfhEnzg5h/zP+wZede7Nq8Fc6GbVhdcxr0aSfioiWZSEvSQgjRJdhf8jL2T3oTxLQlmJukxnk1H2F3fScOenSRdEHS1Z8D8QshwPWC+tDVJngRcpIMxMqAELzNdEmsGKknGZAMxM+AEAKLFy/GpZde2i2nn346pk+frsiiRYu665cuXYoLL7wQubm58TuSCMlAHwyo+Oqo3+9XbhePtfT5fMpV1WAwGBcubJ99jjUs9znc/3hKxrHEgwnrMscs4eV4SvbJEg8mrMs4lvByPCXHO1axgUBAOVljDmLhjPVYYtGN1mHcQHhmfLTNWJYZxxKLbrQO4xKNmXEs0TZjWWYcSyy60TqMY4muj2V5qPo7EL9jEKt8F/K+G8s6jdRhrvi7ObIu1nnG8naVqN+hwnJ/o2PmvnB9TxL0B+Bsb4PX6VSSOIbkZGgMRnRnN+hAWqXVwZhihUZvgJ+SZZ1NjbC3tyvJL+4neAp6AWcVKtZ9gtWvv4WNe9pQ1+mEs7MG+9a9gR38a4xNXng6SWd9pE4Afq8HQcJWbdyML1atx45aG5qc7bC37sLOt97A5i/5lxz98Phb0Lh9B7aRTlkN6/jp+CiAQDAU2/u+OE7llxzLsI3svLG+CnVOLxztVWjY/SXe2rIPW2rbFZv+QBDBI/Jcn4aiykT2tBwUn5QMx94GtFa2wUm1QRLlo9ICpgIUTsvCrPkhtKzZgk2r3sKXmz5BpW4hrAXzsWCcCRa9Cn1OGkq0ZZRgak4STk5uREVDJyraaL31CZKNh4MB3m8CdDwSOR6F99Po+kid3ubHGpY54vXCZW+c9FbPmIFie7PdV/1g+GUbffnoqY0xPW1vPelG1w0EO5Btcqj8DiTm4YJl7vLy8jB16tRumThxIjIyMhTJz8/vrmcdfiTZbDbT954/LmE/vB9xv6O3m/6Ww1gu+9ONbmcM++Uyuq2/ZcYMFDuQ/o5WLPeLeY0UFa8Ml8uFeMTtdoNXEks8uLAu41jCy/GUjGOJBxPWZRxLeDmeknEs8WDCuoxjCS/HUzKOJR5MWJdxLOHleErGscSDCesyjiW8HE/JOJZ4MGFdxrGEl+MpGccSDyasyziW8HI8JeNYeJ/iOxU4sczi8Xj63ScZxzs1Y+PxybqMZUkUe7Df2McP9jkUWB7nEvUrsbGvX8mV5IrHl56kt22D6yMPSg6aF7RECS4+OQrSyXgo1J1yoYauT4gvwlGCyh/wQ3l/lMcLJx2j8HgaOiRBtAMw7AZKfo0rbn4CT/z+BtyW9yGs9evxeRng8LDNnft1fkU6d+NvvzsJpxi2Y9cbm/DySj1O/fb9+N0//4oHf3YB5n/2CPa+8SZeK3Ojw1OGzR+W49NX9Djjhvvw23/+E/986Ke47cwcLMhju4mJfc8mlH/5CZ4xX46J3/wrVjz9KFb8+uu4/MSpiRlMAGWeOBk58xcir7oeqtoGNJMNH0nkJ2viPEyZcTaM/1uNz594Av98ayUwrQh5JfxAJKCJVO5xXk216Zg4KRdHLcpAdaMNtfXyXS9EyhH/8H4TfQzCxyU91btiOH8YyVgeR2LpY6TOUPd3IDEPBZY38ET9Joplf4lief0mih2I39GK5fMQ5pSF+xjel3g+UZ7ZVqLYgfiV2NiPgY8UV3zeydtCpKg0Gg2MRmNcYjAYoFarFZHY/dz1wuFQccXrJdF1FInl+Hk5Hgn7ldi+tw3mNJIrnU4HrVariF6v73efZKxKpUKiPEts/+snvI6GgisemxP1K7GxrVtev4PBVSz7K/uKlKH2O5CYBxPLPKCXSaPTI33cBOiSU+C029C8exfsDfUI+ij1QomtAF0kcLY2o750Bxrr62CHgDYzG9qkZAgherA6hcbLk1A8JQnZ2cnQ6TKQnq1GUGVHQ2sLXVkOEGa/Tkky6aigCgYgWppRm5yE8lnTMK7AhOykHBiTp6DkJB2MeXY01tbAt307dqpVWE06uaSTkyTAjxCqBBKc/IRrQWNdGep2l+OYwnGYmp2j3AGnonG/x+4R4nB8hMiCTpuL4sw36KLMWnxWCtjdUZ7ME5EyeQnOu8yC7BMXY1/hDThxejbm5CC+KSsLmtxCZL65Ge4vd4NcwRWfBak9QAaEEIjex/nYRIhD6429HPtG1g8Glo+PIm3GMh/2K7HGfo8nB8oVb3KJ8iyx/a8f3t55HQ0FV7xeE/UbjeXzlQ0bNuD111/vlo8++gi7du1SZN26dd31K1euVH7tsbm5ud/tl/mJlDBXXEbWxzIfHXO/mIgxcCRjB8LVUGGZ7/7WD58r8/YbKSohBDSUAItHuJNCCOUgLB4c645VrBCJ8yxE/Fjmmg+QWXg+XhFCKCcPvL6OJJbjFUIoCaB4/Y5kLPeVd1DuAwsv9yesx9KfXk/tjGPpqa2/Osax9KfXUzvjWHpq66+OcUKIuMcrtjvWsEJ07b/c93hlrHE1lP0FTfGuH9YfypiFSHwfpO4esv9yX7i+J1HTsYk5PQPGtAwIvQE2OgjurKuBk9/pRckwR0sTWqsq0FhVCZvLAySlwJyeCSMlv5gnIUSU2Uzyz49Y6GG26KBSm2AyqxAUXjhcTvDdoUDGfh0d6RCckl9wOmEz6NGak4WUFA0sOgs0+nSkT9RAm+KF3daJYFMTmikpVZmbSWFoYNYRdkAfvsvNCYetRXmJ/zhKAGZYLAOymDjYTMmQDJSUqAB/K7atr0arw4uDHkrUpUKfNg5TZ+lgmTQe7SnHYGKWBTnxhmzJhC5jIkpUlQi0VWB9tRN2L3MBOR0hBoQQ4OMR3ofColLRugcOqQ+391UOBrYv+721hf321s71/Ety4RNvPsnmOpYwNpoHbutPGENU0TiiiVuGGsv+++tfdDtjhBAJbRtDiQVN7D+6P/0tM0YIkXB/QRPb6M9PdDtjCHrE/Q5kX4jGch/q6uqwc+fObtm7dy9432Opra3trmcd/rVHJ33/RnPR3zL7GQquhtov890fN9HtQx0z+4+Oqb9lxvD6jaW/rMO6kdL1bRZZI+clA5IByYBkQDIgGZAMDDEDgk64NTodkrKykJxfCF8ggLbqSjTt3AZHQz1a9+5GbelONLW3I2AyI4l0UtLSYKEkEd+5IoSAnAaHAb0pBcXHLIWZkoO1H3+Gepsd9sExHWUlC/wLksdcYoMqsw4ffdqMzk5flM6wXJRBjUAGysvL8dxzzynCd6SMwC7IkCUDkgHJgGQgDgZk8isOsqSqZOBwMnD00UeDf92EZfz48YfTlbQtGZAMSAYOAwODb1IIAa3eAAsltdInF0OXYoW9swONu8vQXF8PZxAwZufBmpOLNNKxWq0wmUzK3cNCiD4CaoC7cxfK3vfAXWNGVlo6NBo1Dpk0GiA9HbkdnZi8eQeqqt1odBDWtgu7PnDDVW1GVmY2NFnZXTqbdqCadJocDvjdLWjZ5oejFglM5BfpMCWZqc8efLJvF0obG8DvSGtpbYTDcYTfh6U2QWQswuTcAOYlv4t1uzqwsyaBbvULEVBTIjN90WLkhASS330X5R0dOCyuIKexzkAoFFJ+tITLsc6F7L9k4HAzIIQ45NcezzjjDOWXHvkXHyN/7fGSSy6Rv/Z4uFfIGLUvk19jdMXLbg8/BvhXTmbOnAkWPoEbfhHKiGJiQCpJBiQDg8aAEIKSUhoYKCGSTAkuEyWa1GYLXA4n+LE7NSXDkrJykJqZBR43+Zeh9Ho9+FZ3IaKTXy1wdGzGuv+9hlUvvIBX3vkU73eUIGQtwtx8E4zaHg6JNAZKfpVgRoEVi5PqsOmDVXiVsG+8uxpbvbNhzpqOuRPSYMqdguJsE+Zpd2PDe2/i1ec/wJtvl2F3hyfBO6Q4FhNSC4tQMKUY6h2fYPuqF/Dq66vw0dZaVLZ6MLCJ3ynWisadO7Dtf2uws6MCW3fvxuZPylBtcx8as0oLmApRUJiNuUV6hGwqSh7GGEHQB7hqUEO+1n68Efs6d2B7dTm+3FCNpujHJ8mkSmuAqWAuCrNzUGywwa4KoJPq5UcyIBmQDEgGRi4DQgiMGzdOOc/hcx2WoqIiZGVlKRLdxr/2mJycPHI7LCMflgyohmVUMqgRz4DsgGRAMiAZkAxIBgaDASEE1BoNjJT0shaOR2rxNGhS02DKzkP6hElIpwNnTnwlJSWBE19qtVp5ZyUOmXagqepfePj2b+GWK27BDXe/jH9PvRT644/HuSVAiv4QAKCxABmLcew5c3DRBR68+4//w4++eQtuvWcl1i++HhPPPgvnTbcgJX8x5p4wEccfV4X/PXQ7fnTtvbj1p59gvdWOzrwe7MZYlT3rBCw46VKcveElbPn1Lfjmd27HX/9XhY0J3U0W6ZSTZ2XYSom8Z257AC9Xvo9n3noLT/96JdbUtqMhUjViPnvCPMxZfAUWWNKRH1Hf52zACbSswecvvYC//uoJfFD9Ap77/E385dHV2N5Iya1DwHqqKcaEuXOx5IpZSMow0bL8SAYkA5IByYBkQDIwnBkYCbGpRkKQMkbJgGRAMiAZkAxIBsYuA0II5W4uvcGA5PQMZBdPQc6ECcjIzERqairMZjP4l396vuML+6cpyCz4Kr5139/xx3//G/9+6M/4zw2nYOnsbAjt/iTXNRfi2/edg0X5ycjajwIERM5sjDv1Btz/4D/wH8I+9tc/4GeXzsOSyUmg0AAIWCYfi7mX3YkH/vY46fwejz3+M/zszn/ihouX4txiIMWAvid9MlB8Di69+EL86ZpFmJthgUVkI6XgFJz3uz/jF//5Nx5//HH87Gd34g93fA1/+uZizGOdPq3qqbUYMy+5CFf8+Zs4c14mJlFXga76GRfdgOv+/R88/N//4j///SX+8vtzcUqhFdlZM5C36Ar89oYzcc1xk5FBVjQksExE2uyluPoPf8O3b74c508BUo3cAKhNqUg75mpcdcEleIAaJhxoANIWYuFXbsOP//MfPPYM+frj/1H8izAv04KJMy7CMVf8BdefNR/HT1aCI4MC5gmLMHPpbbj/r1fjlmVzQK5goBb+qI1WMnkVvnrBUvzp/KmYmBZu4VYpkgHJgGRgyBiQjiUDkoFhzIBMfg3jlSNDkwxIB95YaAAAEABJREFUBiQDkgHJgGSgiwEhBDRaLQyU6ErJyoY1IxMpKSlK4ovv+Oo78cU2MmG2zsPCcy7GecuWYdnF52HZ0ZMwI5sSLiodYCrE+PnTsPCsKRiXbADVMqhLLDlImbwQ55x/MZYRdumF5+LkmTkYl0q4Lg3o0sYjd+bJOPfCpVi27BwsXXoyTj55KRZOn4gJun2o+mAVPnzxRbzYo7yNN94rxY5AIfKLpuHcBYXINemgoygMyZMw5ezzcSr7XbqUbJ6Mc46fi/NYx8w66GPSUFsGsmdMx6zzFqA4z4w0HVWB69Op/hgcTXYvIlm27DRccM5UTLZS383ZSCqchbMWFmPB+DSYCKIigS4VxuwZmH/OBVi4eDamUlbMyKaoTaU1wlQwD3OnzcC51GA90ABqQOHc43Ay+VlKsuzcE3H+UeOQb9EjLWs6Cmedj4XF+ZiQpgRH1kCuCpE9/Vicff58LJ6diwyq1ZLwR6U1kMkuX+dNy6AEXLiFW6UMPQMyAsmAZEAyIBmQDAw/BpRjmeEXloxIMiAZkAxIBiQDkgHJwMEMCCHAjzXyXV4GgwFGo1G544vrhBAYVlN3MA1or34Xr91+E+68/HJc3qPcihtueRwrNjRjt6MbKGckA5IByYBkQDIgGZAMSAYGiQGZ/BokIqUZycBAGVi7di1eeOEFRSoqKgZqTuIlA8OCARmEZGDIGVDe27UIx4UfacxLRtYRDSoLKfkn45zf/Qk///e/8e8e5ff46x+uxtI5GZhoPqLBSWeSAcmAZEAyIBmQDEgGxgQDMvk1Jlaz7OQQMxCT++rqamzdulWR9vb2mDBSSTIgGZAMSAb6YUB5pHEcxi+Ytv+RRj0s/UAGt9kCQ8qBRxf5sclD5RxceO4CzMw17X8scXAjkNYkA5IBycBYYyAQCMDtdqOurg6VlZWorqlBbW0dGhubwMfZTU1NqK+vj0saGhrAOC4TwTY3N2MkYRsbG5FozLFgnU4nrFarIiqVqntdMEeJ+uX1M5D1m6jfgcQ8GFjmO9FtMhpbV1ePWtpvampqUVlVhX37KpR9xufzjfhh5Agmv0Y8V7IDkgHJgGRAMiAZkAxIBiQDkgHJgGRAMjDMGfB6vWhtbcW6devw4Ucf4dPVn2PNF19i85Yt2LNnDzZv3qy0cXussmnTJmzfvh0bN24cE1juZ6L97cL2zRUnXSZNmgQWrVbbzWks2N7W2RZav3v37gWXven0Vj8Qv6MN++WX67D68zX4+JNP8d7774E55WRlKBQa5nt+3+HJ5Fff/MhWyYBkQDIgGZAMSAYGmQE+gOITj9ra2kG2LM1JBiQDkoFhxoAM54gywHd8bd26DWvXrkP57j3wCS1USVnwmrNgN2ajw5CDFr2U4cBBqyEXbcY8RXh+OMQkY8hBmz4bnYZsuE3ZCFmyYEjJQmNrOzZv2YpPPvkEnLQ8ojv1IDpTcfbO7/cjXmFcMBiMG8d+xiKW+8x9j1cYxxIvjvV5/bDwfLzCPlnixbE+41h4Pl7heMcqlr+suf8ssfDGeiyx6EbrMG4gPDM+2mYsy4xjiUU3WodxicbMOJZom7EsM44lFt1oHcaxRNfHsjxU/R2I37GK5X03lnUaqcNc8Xd5ZF2s84zl7SpRvwPBulwu7Nq1C9u2bUN5eTk4iRVL3Bwz3y7Pj5/wlfP3338f7733Hvbt28c0SBkDDMgujgwGPB4P1q9fjw0bNqCmpkbZx3n/5ej7G3P4ETO+o4bHh9LSUthsNsSK7WkcOdxY7g/7YOH5cAy8HEt/w/qRJduR2NjOK5mrRL+PesN2dHRg7759qKquRk1jC+o7PXBrLAia0uHTW+HRJcOlTYJLw0LzGikuyQFtD3I7OGg70CbDTeLVpyBgTKMEWAbavCrUtnSiuqYOFRWVaGhsBO+/PF5GjoGxzPP+y+Pk4cayffYTKSoOkA9m4xUOmiVeHOszjoXn4xXGscSLY33GsfB8vMI4lnhxrM84Fp6PVxjHEi+O9RnHwvPxCuNY4sWxPuNYeD5eYRxLvDjWZxwLz8crjGOJF8f6jGPh+XiFcSx8wMi3Z/PJIQsffPZni3G8UzO2P93odsayJIodiN+hwPI4l6jfocLy+hlpMQ8VVyPIL8L7YjjmWPb1MCZchrGJ7L8Dxba1teG1117DM888gzfffFN5F0g4rr5K9utwOOhK/Fo8/vjjuOeee7B8+XKUlZVFHpPIecmAZGCIGeDkwT/+8Q88+uij+OKLL5R9nI9L+CSnv/GKx4f//e9/yvjw0ksvKcmzWLE9jR+HG8v9YR8sPB+OgZe5v3xcFq6LtQxjI+2NFOxA+psoljf3wcTuq6jABx98ABt93wizVbnTy67LgJNO5H1qAwJCgxD4wSfBrqVIBiQDPTAQgkBQqOBX6eDWmGHXpcFuyIDPmA6D2YKddOzGFzITHSd5n2e3XMY6Pob1GBMrls+lWDdSVBqNBgaDIW5Rq9Vgkdj+uWOeWCRXkqvobYC3Cxau1+l04OfdWfR6fb/7JOP45ZCMjVeGFqvqt2899UfG3P/+E+aNx/VEtw2JjZ/nWPbX8LoJl2GeRxoWNPG2xfsjS7g/vZWcwOU7xVasWIEHHngAr776qjLOXXbZZfjxj3+ME044gSzKj2RAMjBcGOB9ecmSJTCZTFi5ciUefPBB/Pe//1Xen8OJHW7vS3hcCAuPb3xMI4QAH+P0heup7XBjw/Gxn8j4eHwWYnjG3BNPXMd9EGJoYuZtN5I/jicW4ZgHC8v+d+/ejeqaGpiTrfAaM+HUWinZpaWTeJnoYp6lSAYGwkCQEscejQk2QxbU5jS4PV6sWfMF+IJJLPt7pA7vrxwLjwGR9bHMh7Fc9qfP30XsJ1JUQgjlQJSdxyNCCPABcDyYsK4QYw8rRBTPWm1MvAshIERiWF4/LGHe4ymFSNyvEIljOV4hEu+vECMTywdavINy/1l4ub/1xXossehG22Icy0jDCiGQaMxCjB2sEF37oOSq/3GW9wMhhmbbAE0jcR0xZyw8ZvUUP3ULfAfIjh078Omnn+Ljjz9WTpz5F5TS0tIwZ84cnHbaaTjjjDOUl9yyvhTJgGRgeDDAJxNHHXUU5s2bh8zMTOXEhh9j/Oijj5R3vfDLr1taWpTHXaKPLXg84HEhcnzgee4Zt0Xr97d8uLHhWNlPZHxczzFz2V+M0e2MYWykvWid3paHGsv+e4utt3rGCCGUGyJ60+mtfrCwvP747mJ+ub3N6YHKkg6fPgU+tZESXyoAAnKSDAwLBkZwEHzHZNedYBaETFZ4hQ4NjQ3Ko/Hcrd72857qed9nDJc9tfdVxxjG8n7flx63sQ7rRgqPCJHLcl4yIBmQDEgGJAOSAclAwgzwe8D4dvh//etfuPfee/Hcc88pF8suvfRS/PSnP8XXvvY1zJw5U7kDNGEnEigZkAwcFgb4avr06dNx5ZVX4s4771RKs9mMV155Bffddx+eeOIJ8K+a8fu8DksA0uioZ2CwO8iPQXV2dkKl1kAYU+DQZ8Cv0oMf3RpsX9KeZGBsMyAQEmrw+8D8xjRYklLg8/uVBBg/AjkSuJHJr5GwlmSMkgHJgGRAMiAZGMYMcMKLf73x6aefxm9/+1sl4SWEwNKlS/HDH/4Qy5Ytw4wZM5RHqfhKnBDySvwwXp0ytMPPwLD2IIQA76dGo1FJVHPi+o477gCX/KjgCy+8gPvvvx9PPvkkOBFmt9shJ8nAUDHAdyLyBZd2hxsBtb7XRx0DfmDzJ0G8/1xgQPLB8wF8/kYIZes9sLU1w+NyIEAJgKHqv/QrGTjSDAQoAeZX6RDQGLC3ogr8yLFMfh3ptSD9SQYkA5IByYBkoA8G+GWZ/AuFO3fuRFj4F8lYwss9lfwoRU9mm5qa0B+2J3tcxy96D8fSm33+KWnWjRb2yRJd39synxj0Fn9vmJ7q2Scf4DQ0NCgvweZfbty6dStWr16Nd955R/n1Rj4RZl5SUlKQk5ODvLw8FBYWwmAwoL29XfmFyAO2d6K32HqKV9ZJBiQDh58Bfq9XRUWFMkby+/p4fOK7wfLz85X9OTc3F6mpqcq+ywmH999/X9n/+RHnLVu2oLa2VhkfePziMY7HDR7vIvf7vuZ5fOmpl/wodV+46Lbe/Eba535MnToVLNnZ2T25lXUjgAH+8ZeGpmY4/UK544tf1I0eHnUMhYD2RhUaK9VoqkpMGMvSXKtFS50bTbVVcHS2w+/zQk6SgbHCAD8CGVRp4deY0GZzgI/vZPJrrKx92U/JgGRAMjAQBiT2iDHAiZbXX39duSuJH8Vj4TsYXnzxxYPquD5S+MStpyA58cPY559/vk98pK3w/Msvv6y8/J2xfJLWk30+kQzrR5bhmBkbWd/bPJ8UxmO/Nzvsl3/hkRNc/A4g/iW4f//73/j1r3+tPB7Fv97I77nhu7x+9rOfKe/2Yt8rV64EY3viit8L1lNssk4yIBkYGgb4IgEntCLHAd5/eezk931NmzYNd911F77yla8od3Ky3s9//nP86le/Aj/q/Pnnn4PHB06MMYax/MuPsY5XPL701HNOxLGvWKU3vxs2bOg2X1RUBP7xDRZ+x1l3g5wZUQzw4456gxEBrYmSX7peYxdCIC3bgLyJZkXyJ5mRP8lyQCbSPEu4Lmo+jMudYEZ2oREqjRPVe0rR0dIEr9sFOUkGxhIDQaGGl5Jfar0JWp0eQogR0X352OOIWE2jP0jZQ8mAZEAycDgZ4Efy3njjDeURHb4ziX+FMCx8tSo831PJ7T3FxvUsPWHiqWMbvdmPx05vuoNtn+2FhX0GAgHwy4Z5nvvBj0vxC0m5ZD2u/3/2zgOwiyL745/9tfzSeyVAKKF3UBBREbGdih3Ohr33rmc561nvb6/Y7jxPsZ0KCoIU6R2SEAghIb33Xn7t/+YXAiEmJKFI282+7OzMe2/efHdnZufNzv7aI5WuZHTSEdAROHwQ2Ft91TSN5vqNbIpXtQGKVFiRqtfquC+kZEXtH3YVvy/6WssoPc3KNU1zL+9UbZWmHRkDN/TtDwgYDBomkxmX0YzTYPpDenOE0QgDR3px7hR/br86kNumKwrg1ukB3HxlADddFcCNcrzhigCuvzyAa4Wu+WsA04WunBbAFVMDuOzSAC692J8x473EkeagsrSYulq17NHWnI1+1BE4JhBwYsCmmTFIvVN9wpFSaN35daRcKd3OowYBtVRIvQ2hSL3xoUiFs7Oz3UsF1C+ipaWluZccqPiWpH5O9qgB4tgriF7iQ4hAfn4+asleQ0MDYWFh7mUuaqlL//796dev365zFdea1C8UtmW6+iW0jmRb62o+V3KxsbHufPemv5m/5VHZrKhl3N7CwcHBbZnv/iW3vcm1TlN59unTB7U8KCQkBLX8SX24/sQTT+SUU05BfSRbDTTV2yFqCZRaXqTyVm9XKF1KXh1bkkpv0zg9UkdAR+CQIGAymejZs6e7bXkggUwAABAASURBVGquq6ruqrqv6r16Rlm2bJn77S7l9FY8J510EqodGDp0KGp5pOJT7YSq+0pWtXeKrzOk2ue2Cq7ayc7IN/O0l6+yqy39etyRi4BBHJcmkwGXwbjz1x3bLotm0AiNNNNvoJXRw60MHWRmYH8TA/qZGDTAzJCBZoYNtrjjYmONxPY1Sj0w07+fmT59jPTqbZTnBTNDBlmJ6mHC08fp/t6XWvKo+j6Ols1Ri6sum4LNq9i2Zg1xW3MorqrDfrSU7xgrh9Nhx95QR0NVWaepsbYSh60Rl9PZLlouqXcOzYQmXmWj0dAu3+GWcORYerghp9uzjwjoYmqpUPNr+2oZkCK1HEB9N0ctFVA0f/78NpdRpaen6wDqCOgI7CMCXl5e8uDaj0mTJqGWuShSH2S/6KKLdp2ruNakBm5tZakcP0pWfQS6tUxH5xdccAFTpkxxf0BaDdLa0j9s2LA27Wq2ubP5qsFgW/rVQLUjO1umq3zPPvtsRowY4f54/fHHH+/+5Ub1C45qydPUqVPdb4B99dVX7qWQatmTyvu8885D4aSotc1qCVVbtulxOgI6AocGAdVOtmwjVRug6v65557rdnCrpcrPPPMM//3vf92/8KXSn376affS5+nTpzNu3Dh3+zB8+HDOOecc949eXHjhhe62TvF2RO0tP1SOtI5kW6artqatfNvTf2jQ1nM9EAhomobRIENaTRxg7O0NPhdqczic1NU7KChrIKuwjszCWrKL6ygob6C8xkZuSb07TsUXVzRSVNFARmENGQW1FJbVY3e4UDr25hhQ+Ryx1FiMq3gZGz9/mf/93z/5aOZKtmaXoi/sPDKvqKOxnvqKYipyUinPSekUVRdmYaurxOnY2xuNGi6pc5qQQerg3tE5fFKlpTh8jNEt0RE4FhBQr9yrGaLWpOKbqXVa87lKPxYw0suoI3CwENA0DU3TMMiDcmdJ0zTa2jRN65Ke1vlpWpO8ph0c/c35adqB1a9pmhtDTWuy3yizfr6+vowQp9hVV12F+lU45dxTH87+9ttveemll9zOfPUWq4prtksdNU1D33QEdAQOLwQ0TXO3berNLvV2uvpm1z//+U93Pa6trXU77u+77z6uvvpqlDNJ/cCFagea67Smae42Qp13lTRNo61N0zS3TZ3Vp2lt82ta2/rRt6MAAXVtFe2lKC4XsuOUfzZxYjXYnTQ0KnLQaHNis7toVHESrhdSYUUNNhf1jXY31TU2YrPZxDHg2EtGbSQdMVHKSejE5XS4y+h0SthVSUXmErbOvJ8fXr+frz75mN82llBYrn/o/3C/rEazRa6jnYr8dMozkylN37pXqshOoa68GIPZimYwdlC8DupbB9KHIll3fh0K1PU8j2kE1FIh9TaEIvXGhyIVVq/iqwGkoh49eqDiWpN6wDymwdMLryOwjwiopTTN9Uktn9lHNbpYOwhYLBb3MshRo0Zx+umnc9ppp7nf/vDx8UEt9VYfmV6yZAm///476ocC1HfX1MC6HXXtRqsBS6PdTpkMwGsaGnC4H8rVg3q7InqCjoCOQBcQcDgcqKWNavmyqq/q4/fr1693/4qjeitMva2p6req52PGjHH/AqSHh0enc9AZdQQOJQIuXG7Hl+pLHOL8soujSzm3bHJUzjC7xNncDjCX2wmm4prOneLwcoiDzCbOMhuq/1JOoUNZlj83b+lnnXactnrsjfWChU36X5eg+edaoefWdQQMRhMGoxlN/tRyxrqyQvZGjsYGt9PLaPZwH7ue4+EtoTu/Du/ro1t3FCJw3HHH7VrKpF7JV6Rez1dvTahvZShS389p+fp+czgmJuYoREQvko7AwUdALcFprkftLWM8+FYcGzl4e3u7f+lRvRXy6KOPuts79dbqt99+y/PPP88XX3zhdoCpn6fvKiJ2GZhX1teTWlhIfkUFDWr2/chzgHW12Dq/jsCfhkBjYyPK8fXll1+6f8FRHdXbXueffz4PPfQQ1113nfttLzVR96cZpWekI3CAEHA5xWEjJD4ut/PGLmHl4LI7nLjJCTYH2MUBZtvpEFPpNjlX/Y/d7sAm8Q7pi1zS9xwgsw5zNZrY54dfz4kMuuwNLrr/DS6/4UZOHxVMWIBF0vT9sEZAM2Dx9iOwR38sXn4dmuodEoVPeHcM4jTTNK1D/iONQXd+HWlXTLf3iEeg5Sv7RqMRRSpOvR2hHjgVVVZWouJak6YdfY3QEX9B9QLsIwJ/rpimabvqlKbp9YiDvGma5m7b/Pz8UI79yy67jLvvvhs1gFaD65kzZ/LCCy+g3gajE5uapW+w2ymsriazrIwaCedLOKW4mFI5NsiA/diahe8EaDqLjsA+IKCc0uoHK2pqalDf67v33ntRy5lVPVZvn6tnFk3T29B9gFYXOQwQUH2J6iuU30r8XjQflTNMhcUHhuJxuFziHAOHJKi4XeSSOHGQOSVe8XWlSLbSFMrWfcycGU/x8XP376Y33+Szb1exLXcz2QmzWf3cA3zz3BvM+mYJyeVQbYPa/PVk/XY/s969n++/+C/rdjgp37GW1IUf8/HzD/DxJ2/w1Uf/xzzR+6XQx8+9zKcv/MLG5ALKxEiX00Fp/Cesm3k/nwj/T8L/40evscuO99/j00XJZBRVC3fbe13hJnIWPcwvHzzMD+Ic35CuUV6jeBtwuYrIWf4Byz5uUa7nXuKTf/zMhqR8saEB3DwfCs8zYsOnrPh9HhsWfc18sWf+nOUkpFcpZTodBARMHp74hEXjGRCCyerVZg7K2aWcZF5BEXj6h6BpR2c7b1Cea9XRdYXq6urcrzuqB9iuyCne/ZFV8mqN9b7ke6hlld3Khq6SklPUVTnFr66tIhXuKqk8FXVVTvErOUUq3FVS1/ZIlVX3dpfLKwO2ahm4ZWZmon6NrqSkBEU5OTnupUJ706muraKu5qn4Fc6KVLirpOQUdVVO8Ss5RSrcVVJyR9q9oexV1NWyKn67DO6d8iSmwl0llaeirsop/iMR50Nts/oFSYVdV0hdX/U21L7INpf3UMiqga96O1W9haqWcHd0j6o2KjAw0P2h7OZfhFMfrjaZTGRkZFBaWtrmQ1jLSDXAUI6vEhmMK6qx2fCyWpHJeYqk/cwtL6dU0holXtnTUvawDDttUJdDdnwyGxakkF3ZgBo/OG11Eh1PfPI2FqQUU9lQRXl2PDvW/8bW7EoKFVOXC6RQKqVo23o2/u9//CKkvt/UFv2+YiUJSUmsmTuX3xTfrDn8b+lW4rLKqGqopjh1IRuWzueXeZvYml9LmfrUi7ssueQkJLN+fhLZFbmkb9tA4tz5JKZVUNDS5toiqjMTWTQ/kRUrNpK0bRlzf52NsmXWL7+ydEs+WWU12OqLyE1YwOrffmfu/O2klddTrcrtkAxLU0lOTmbO2hR2bF/PhtW/ueWVjj/QrF/E/i1syiyjVuSdQvreMQKapqGWN/bq1cv9C46q3qofxwgJCZEBrou9tXOqXVOfcFDtQ3R0tHvwpNorFb+v7dWhkFX9p0JK2b638raVpsq5rzY3y7alt6O4/ZVVZVY6OsqndbqSOdSyKn91vTpDLvF4ORWJc0v1LRJEHrXc5HZ4SXyzo0vxiY/L7QRTfLvCcuIUIZdQZ/LE5cRWtoPC5JVsWjKHLVtTyS2sxNZQJ1REZVE2mQmZVFQWUJG/lawFs4lfsIwt8TsoqoMGacZtVdlUbJ/F1hWzSNiwkexSF3Wl2RSnrGHtwtmsXRtPcnoBtaKzoXQHhdtWs3bBXNZv2MKOnFIacVKdt5bsuFlufrcNRVWSfy2VWavJ3PQLaxfPJykli8J2vuNlq8ppsmHlLDaLDVnSfdfZGmmoyKQkcR5JK9axLSGd0oZ66qpzKEvbxLYFc4gXG1Jzimhw1VCWsYr0NWLvgp9Z9/tcNiyew/oFs9mSlE5eqTjIOgWoztRVBAwmMx7e/jQ7tqRx/oMKt4MstJs4voIxW73/kL63CFUfWrcNeztX7YZqJ/eljVUyyhZV7/eWh0pTz6CKtyUZlIIymUXtKqkBu6Kuyil+JadIhRV1ltRDspJT1FmZZr4jUVbZrsqqSIW7SuraKuqqnOJXeSpSuKnzrpCSU3SsyXYFo2ZehVNubi6LFy92f2PDKgM6Rerhft26dW5HWDNv66NqOFTFbx3fmXOVr5rV7Qxvax5dtozWmLR3XlVVxb7irK6v6hjKZWDfnv724vcnX132z7m+qlM+Eq+vxWJx/5qb+uaP+r5XZ/sYdV+phw/1PUP1Nsmtt96K+uXInj17qui9ks3hoKq+ngyZHKiUo7e0k31CQwn188MuA5WU0lKy5TmmWibm7MKrnIp7VXioE+3iESpexfLPfuTd+2azMrucArHJXlNCyapP+NeP33Pf7C1kleewY8W/mPvufcxckUW8YhK+ru31wp5Mwnfv8sG0adwoNK0deuLFF/nXN9/xulybexXP1Tcx7emZfLwsldyqXLb8/BDv/v0ebrrjI2ZuKCRVeaQc4lYqWcWqz3/inXu+ZVn6GnGcvccXt9zNF/PTicuX7Jv3wkTyF3/Bw3d9wQsvvM933z3Lbbddi7Jn+o238/TMdSxJLaCufDOr/3Ufr973OLfc9RPz0kpxqxFnIClz+OGHH7jlzV+YN+tt3n/1Pre80vEHuuoGpj31FTOWpFAsNojLUf7re0cIqOWM6k3NCy+8EFU/1XNGZWWl+5cdyzvoj9SEnXpDTLUP48ePd79t21nZtvqzQyWrlnmqwZxqt9qya29xB8LmioqKTj9nNNvSnO++yqprd6TKquesju5rd7oL8UM5xdElJGHxYbGbXO5ws4PL7QBTPOI1VzzqXB0VKR51f7jUiVvx3v+5nA7qUuexddkPfPdrMraef2Hc1c9x499fF3qQCy84jaGiouMFacLU5m6Q2O6EDD2f8U++xrSbr2DiicE4nQtYv3Qp61Zup1I4drWBmvBHjaPvGbdwwxP/x0UXDGV4YDKuFe+zSZxoCV16A6uSysyVbJ35D1avsVAZPJ2//P01rrz/Ns47qxc9XAtJWraUtSuS3TbYxQ4ox+VKYOvvv7B+2UoywD1BIQd9P5gIyMSGtzi3fMK6o8lf66zMXr4ExQzC4hPQOqnD884+Cza3V6qt2dc2R41D1XOeqvfN+to7qrFUa+MN6kE2ICCAgC6QmsVV3/RQH7LtipzibZZV8uq8K3SsySpsFE6KVLirpK6toq7KKX6VpyKFuTrvCik5RbpsQIf1StUh9cCiPiobFRXlXhJ0/vnnoyr21q1bUQ+hAe3UTXVtzWZzh3m0Ja/yVdeorbSO4nTZgE5jvj9YqQ8Iq7dj/P39O51fwM57ReWrZu6bz7ty1GUDOo33/mClnNxH6vVVPxgQHByMos62881YKX4l1717dyZMmIB6Q6T1g0nzuZqVV298FYoTObtcHpblwS3E15cegYF4S9sX6eNDL3GCqXu9uKGBbcV+9Hw9AAAQAElEQVTFlFRXUy9hZ2dn5Jsz+1OPMqKSWXinOOocdgdq/KRiTF5BBB13JZefM4V/nNWXaH8PXE5Jd9hxCJP4+fbBSg+R6cugKTdy7Wef8ZbQZy8/yAu3nkPk+Ms59aYn+afEfST0+H33cvl5p3Pb45dxwekXM87nDG6+fBJnntCbIMnc6LQTGmInonsdv8RvZ604qkQ5SFpTWUwS7MPAsSdw8mVj2JiSxLrtOyjBgZ1S0ndsIH7zKoZecDyTr7yOc06/icf/Op4zLj4f7zNv5rJJAxjfS2abRZ9LyhwaUk73Htls3JzPdrenTXKT6+oQcpp9CRh9GdPueoHPPvtY6P94+vYzuWJsEOfe9HfufekzPvvwbT579GKuObE3wSJqFtL3jhFQn1tQ/Y6qp6quqzqrnkU8PT1R8QEBAe22kYpXyShZReq8s7IBbeg9VLKqTdE0ba/PYG3Zq+K6aPMeWB6Jsmppe2fuDYVNazoQskqHul4d39lNHC6XOL6kPVXOLLsT1De/VJviUHHi1ZJmWeJwt7kqzi7tjV2YHXJ0KB43SbrEKV1NWjv676S2Mo26qkwckkFRXgGFxSXUmsy4TD0I7T2c4y4ZS1RUIJ4dqWovXSaDLEL+otMjqjvBEZEMkbL6ZlfQkFeFWlDY5HhSCjS8fPzxFjIJf2jkMILDBuKSNr6wsoKiKjWzofg6Ium5qnOpzcsjc5uD2sgoPPt1o7vo9PaPxkfGNd37OrBWZFKbnk1uOdQ3Kp3+aNoQ+p95B2fd/QrXPfYqU84+kWExvipRp4OIgEUcXJ6BoXgFhWOyWHfl5CH3gorz9A/FaPHYFd/ZQFfHo6reqnZDHVu3Cx2dq+dJTdPozDhWjaVal8GgljCozLtKauCtqKtyil/JKWNUuKt0pMoqu7taVsWv5BSpcFdJXVtFXZVT/CpPRSrcVVJyiroqp/jVfXEsyarZRbXccceOHag3ItSvJykymUxkZWW5Z/5cMhBQ2LQmxXOkXV91bRW1LktnzpWcalw7w9ua50iUVddXDUJal6Uz56q8ijrD25rnaK2DagZfLbNTpGabmst9IMqrHFnN+jp7VNdX0zT2RbbZ5iNNVtXfZpvVA496q0QNjls/mDSfq7e4isXxVVxTg1rq6CeD72AfHwLlaDEY8PPwIEKcYZEBATiNRrKFL6e8nIraWvcAQ7Wdzbrcx5pCKtM3suDXX1BvDzXT0g3bSC1upKEqh2xx6mxcmEpOVQM1NGKrLSAnfj7bk5NILcW9/KSxPJuCpGX8Nnf2Tj3qbaSNbEgqotRpw66WNCZsZ+0vG0nY+AtLl/7AD7Pn8sPyJBKyi6hsKCN7+1ayC7eQWZXI2oVzmL90PQtTy6iyG7CYTXi4bNTnppCVXUB8VhXb1i1kxfwF/Dx7BSuW/cymbUmkiD317tGMDVtdIbnxv7F9j3hVapP8CyFiyDjGXn45FwldPmUS55w4mIDeY4g94SzOl7i/Cp0xcSKjBvdjwhmjGNp/BL28BjJ+dCz9Y4LwEi1GIb/IAML7hkDmVkozM8mphUYZQEqS7IojmPBBwxl0+ij8K9YIz2aSCxuoK0xhW34Fy2rDGHPqIE4+eSyD+53AGaN7M2DEUDwHjGdUbDi9gi2ip2kP6u5Jj4FeVK1KJ39zASUS7S6uHA1mT7yiRzHypHO4/PK/Cl3A2RMGMqaXD0OkTBPPvZzLp17E5ZOHc1yvYLyVjJC+d4yApmmoNqZlW6bOW9bflmkdhY9EWVVWTdPYl35UtXFKXh07wqZ1upI5lLLqWrW2qaNzJaNsVseOeFunK5n9lVWYqevU8Z3dxOESJ5ZTSHxXyNyDkFPIgV1ObEKq32kip7sfUfHq3CECbnI7v1woHS4JN2nt6L+GSTkdPL3xlbwbchLJjlvMpmULhNaSkVWAPSwEk4cFU0eq2kv38MAo8h4aGHz98PT2JQIX1soGnNKfNYhcc1OtSdgiDg6z2QPxQokjLBJPn3DUViOTR7WNiluddUAyPqG6mJqSYjKLodZeTHVJIjukXIlrNpGanku1AexVFdjKKqisA/VjAiBOFy2CsP4T6H/SeRx32rkMHhBDRJDY00GWevL+IWCUa271DcQvMgb1ppe6/oo8A8LwDonCJPeowWjqciZdHY+qemsymf7Q17RuI9o6t1gsbvtU29FWess4ZZebucU/Q4uwHtQR0BH4kxFIT09n+/bt7k60T58+HH/88W4KCQlxO77Wrl3rXg75J5ulZ6cjcNQhEBcXxzfffOMmVecOuwLqBv0BAfXWV2pRESW1tW4nYffgYIK9vDAKp3p4N8jg1Mdspn9oKEEy410lD+IpJSXkV1SgXsH/g/MrP47M397lnluvY+rUqbvoyXe+ZfaWaipyVrLskx9494HZrMipoJAaqos3sfKju/jhe+FJhop6qNmxnE1fP82dN1+9U8f1cnyft7+NJ9leTUPxSpZ/+gP/d/17fPb+9TzxhOR19c1MffobPl0eT0Z5Ckt//JJlm/7L4ux/8/p9N3Hn429x51cr2DRXZH74XsJrJDyTJcvi+GRxDt+9fj/P3Xkv06c/x3NPX80H389k1jYoF3ugWgYfcaz69B6xs2W8AHWg94g++PcfxSVV8YTkJbNCPFLVzR6p5rzCegnPEC72/JXQwrUsj6+lOn4VG2si+KXHbYwdHMGICDrcfHv3ptvw4+j221bq14jzTCTqhPRdR0BHQEdgXxFwut/ucmF3IY4YJ26Hl80mRzs2m136DpnAkHO7XY52OZewWvprd9jczjDlALOL08spzjDlAOuMHZrBSHDsSUTHjKWHy4FXzlLSf32Lr56+i0+F/vvRx8zfWEJRhfu1qM6oPHx4qiupqaki0+WkNmkOqd+9xAwp04ynH2fmp9+zTPrNEvXa2eFj8TFvicXLz7280cMnQPxeBiENb7UcMjTaHT7aATIc7QXUy6cjcDgjEB8fT3Z2Nuptr4KCgp1vEfyAehtCvRUxb9489xtgh3MZDqRtui4dgYOFgHKEOGXGtZkOVj663gOPgLpmDrl26hoiDq6WOcj4hUYZoDhkgCKjFupraqgTZ9mezq96EUkmYUkKq2abOfXaZ/j722/z9iv3cMspgQwJdeBUinDStHzP6c7GJbPmLneczT3oaeIBbxnADL3gYV567T0+/VT0vHoDt0zcjHfNBpavLqG6xiZ6tuIwJuPo9QhTbniJNx47n6mlizBsTCKhsDeDJl3MCUMvYULUX7n1+Td4+bGbeP6sPkT5mlBlxdOXwDFnM37cEK48MZIptz7HAy//g/feuIkHLjoPf28/FiZvR30LjZoi6ksK2dJwOpbgERzXF7xlYl0KfeB3zQcv7wjGnRCBj7+BxOQSapteP9udl5unp/BMxFlQxnf/N4O3f9hMZaOVi04YSIivJ+K33M3fXkgLwyugL8dPqcKvRwXbZBBVpy5le/x6vI6AjoCOwF4QUM28U5w0qo1VziuD5sRkcGI0uFBhkL7AYUeTdt+ouVDkcjpQZJBzgwE0TVKdSJxL/gnRiU0zoPkMJOqEyzjjsX9y2d9e4cqbb+L8yf0IC/KkMjOfjDmryS6wU+3rg29fMHl3Qu9hxOKSMtJvMr2m3MPVD7/URI+8wjV/e5VrH7ub86ZOpH8A+FoOI6OPUVM0oxGzpzdewRH4RfQUinF/5N7k4XlMIGI4Jkp5ZBVSt/YYQEB97DovLw+13FGFTznlFOwygEtISEBRZGQk6k2w7du37/pFNPfA7xjARi+ijoCOgI6AQsBoMBDg6YmHPKjVNTSgfumxurFRHFVNAw67OMRq5Dy/shK1rJW6OqwOB0aJd8hxV5tpF49JaTKb00tZURrOqNOncPHll3DJBROZ0M+Hbn4qt86T+hhsQHg0MX5+hHt74SXPi1ZzGmXlOaRn1ooPTkZGavBk9Sao/zmMmyx5nTOWE33SsVYWk1cdTES/4fSMHEFv/5FMOOcippwxnnMHhEp5TW5DDGZPvHoMoldMFGN6+zPkxHOYNOVcpl56EpMmnUJ3TNSt3Uh2cS2FhflU5uWQ73c8nhH9EDV4NqnhwG8WeWgOoMfInvjYHVQsTaa4qo6aPTJSPOF0H3EmUUEGzDnz2FRqxeofzV/EuEBPM53bfPDwCqPfBB+sPrWkbcimvLoRW+eEdS4dAR0BHYFWCMh0xs43tsSHhYdZw9PD6CarxYjZZBDnFljMBqwSr8hkNGCSeDef1YzZbAIMuPuXVpMxktD2Lnx15TW4rEGETDiPwZPO4/iJpzJm7CCiAn0x1jdQXlhMTYOG0+qBR4jkYGlWpfq7Kmy11VTngL0zr7/WVFMv/EVSyIZgH0yBPviKOpPQH3ZRX1dTKBNHxe4kf29f/Lx93OGO/2ngHYxXYBDRQeBpDcYnfCh9pIwjTpUyTv4Lx08+jYEDoogIMmEQ9o51HrMcf1rBNXFUGkwWuXSR+HXr4yYPnwAM+7Dc8U8z+gBmZDiAunRVOgI6Ap1EoLy8nOYljQEBARx33HGEhobuklaOr/79+2OQwV9qairbtm3DKQO6XQx6QEdAR0BH4ChHwMNkondICP4eHlTV1JBcVER+dTU2GUjI8zoN4uAqrq1li0wk5BYUoElauMWCn5CmabvRqRfn17ZkkswmVg6XwUa0lTCf3cldDtXsoHjT13x8583cM/U6rrvtBf5vbj4bcltq6o/Veir9+vkSHu6NyTOIkMEmfKJa8uxD2GpFlNKvooqx85ayJa2K+B35lGSlYu8VjU9kOMGi1iR00Ha5HsTG4ptXR8DMFaSVVJPfOjMPP+h3DhNOCue2czKIGDeZmH4jGS+DOl9za+b2z42SV3DfgbhqGsldsgK3o7N9dj1FR0BH4IhG4OAb736Wlj7EaDTg6+VBgJ+nkBd+Pp54e1rx8LDg423F39cTPyFPTw+Z4PDAz094fL3wFB4MJkBrcoDR8eaSvqpk06+kb1hMUhmIDx+zTwB+MdIfefkS4ucBscF4+liQFr6VQpec51BXmEfOSqgXeYlof5eykZ9DmfDHSz9YMbAbXv0iiBKJP+oGl0zUlBTEUVq4GU3TiInoRo+wSOHuxK4JT0R/Qvv2Y0Ksi+DsLVRuTkKVsco9S9GAy1lE9tKf2bp4YVP8EbiyU0p5VO5ewREEdu/nJrO331FZxrYKZWgrUo/TEdAROLgIqCWOc+bMISAggNGjR2MyqY50d56apsmAKZyzzjqLkpIS1qxZ4152s5tDD+kI6AjoCBzdCBikHfQwmwn39SXazw97YyOZMnGwRdrEfHF6pZWWkpSbS1lxMV4yuIj28SHY3x9fOXqI08RgaH7EkcGDyykP+fKgLzrV87qirqMnTjS2s3nuHOZ/vArT2Q9wxUuf8v4bz/H4ZVGMj22pUeVgcA8mUEH1zyDp7rAc93n3AK0fvUeEMfIvdWSVbCcuLp+sVAMx0SFEhvuonDi4W5MNMcO9UbG7DAAAEABJREFUGHZWDgkp+WzfUf3HLDUD6hKoJUVoBjQhQ1fLb/SCkOPpFVHNKL+ZJGWW0Pwjk3/M8CiJ0YuhI6AjcHAQkK6grt5OblENcdtL2LxD+pD0cpIzK9ieVUFKVjkpmeWkZZWRnl1GRnY5mTllZAnlyHlOTik5OSVCRVRV1WK3OzpppxOXK42CrT+w9J37+frl+/nklRf514c/sjEjFGvMyZxxyThionoQHjmY/qddSK9QG85tP7LsnYeFfx6/r8jDdZz0YQFtZCn9G9vmkvK/V/nk+Qf5ZMaX/J5QLV3FxYwffxxjh0Shml5FStrldJCx5FMWz7ifT//xMD/8lEBK7SB6nP0ww4f3p09YM6fi3hsJn+aPX8+xDJz6MMeNsRJUqWzeWcbn/yb6X2Tuwq1syxUM9qZKT/vTETAYTRjNFjdp0j//6QYcogwNhyhfPVsdgWMWgXIZvGVmZrJ161bU8sYhQ4awe5C2G5bg4GAmTpwoHaaLlJQUcmWQp34dcjeHHtIR0BHQETg6EVCl0jQNk9FIgKcnEeIACxSHVn1DA5llZWQIZYoTrEjIJHFBFgsRAQEECnl7e7t/pU3TNKUGaWDB0wuf+gYCCkuorLJT456Vbkre838jTmctdXVObDW12CvLKCl0UFOtuOzyr4i8bTmkrK/Dd/SZjL/kAi469wSOC/Ym7E95ojIBIYTHRtBnjAeV8YvZmJjH+sae9I0KoHuQRdIP9m6UDEIIGxhG35M9qdqcQl5yHkUS2y6skrZPu8EMXt3pHh3AkJ41ZCdlkJfetDxnn/TpQjoCOgLHLAIumQJptNVRWFxIwtZtxCVsJi4+ns2bE9icuJnExAS2JMazdUsCSULbkhJI3tpE25PiSdkmTqJt8aQmxZGXtY3a6hI8rF4ygW1GU57+9pCVNM+wGPxCI/DT6nCJDQ12A43GcIIHnUD/sScwelgPQv0C8Q3sRfjwsxg47jhi+0e6+bFZMQf1IWriZAaeNJkBMm6IDACruTlDFzjsOG31NDQImYPx6T6cESefzZih/egd7tvMuOvotDdib6hz8xsDhxA+8ExGTTyHPr0iZBLJC80zmvDBY+l3/PEMGxBFsK8nnt4R+PaaTOzoyfQXG6TLERs8sAb0JmzEOQw64Xj6DYzaabPorm8U/QasETEERPcmWLAK7jmK7iNOYviJw4iO9MdnVxl2maYH/iQElMNLMxjl3hXStD8p10OfzZ/yqHboi6lboCNw+CCgvvOVnJwsAywnMTExxMbGytjsj1UxICCAMWPGuJdDlovDrHmZ5OFTEt2Sg4yArl5H4JhHQNM0PMSxFSTOr34hIQRIuKKqiuSCAvKKxQlSW0s3cY5FBgYSFBSEv78/Xl5emM1mNG3nw5zJDDKZEFVRSZ+4rTKT30CR25nVFryVMptfSGmxnRrJoz57O1viGsjLa8kbJYOdwYQEe+LjXUBDVTLJCxso3NaS5+CGfcIiCQkNwzT7czaIM+7nqAn0i/Chj8/Bzbeldp9efYgYPoqo9eupkcmczZJYK3Qw9tCYEfQdfh7VGzZTuWXrwchC16kjoCNwDCDgdFVSVpZC0uYlxK35hQ0rfmTDyp/YqGjVLDatbqK4NbOJX/Mz8Wt/JmFdE22Wo5vW/8LWuF8pLkwRZ1UIVi9v6RNM7aKnGcwEj7iR4y9/gxv/3pJek/PrOPuCkbuXJVpCMYScxMjpD3Ohm1fxXM8lt97EuDPeYNqdb3DJ9Cs5rhcEeO3MUjPCwLPpe/Ejom+n/nvv4/qp4xjYLRDPnWzNB+XwiDnleibdupNX8rn8+hs4fWQwYf4WsISgBU9gxFUPcaHSM+0EBkUHERQxmu5iw3l3vMGlV0/nuN4Q6K20ekh/G0b0Sbdy8o27dTaV9XWx6X4uuEwcekGhDJx0Cyfd+DQ3PHk9E8bE0M1HyeukI/DnIWD487LSc9IR2BcEjj6ZjRs3kp6ezhlnnEH37t2lw9DaLKSmaW6n2PDhw+nRowfz5s0jKysLfdMR0BHQETiWENA0DbPJhK+nJz0DAugvjq4Ao5EIOe8lDq8wcWwFSZyfnx9Wq9U9CNG0Fu2qSZ7OQ8YRO9LCwL5zmfPWnTx2883cfM8rvPVbIZuUY8skT+BB4+gzyoMBsb8y5527ePyVz3n8t2Iao+z4RCjErfIvll4jw+l3Qg6/zniYJ25+n4ef205273pcsZLcmd3oAcF9iexbToj/f/nPU7dx39Pv8fAvoqe8YacGoxyDCYvoS0RYAKu+eJoX73uaux/6hUXZFRT4hGGNjmXAYBMnDQvh5H798Rc8WpRa5Lu416RTtnUe/37xP3w35yuWlf7MO5//xtzlOygRVeq9Nzns3rUwvAKGM3bKcHqNisS1O6XDUE3GGpLmvc9Ln//OL199R/kv7/Kf37aybEdNm7KaTy+8Y05k3EQf+vZXPyjQJpseqSOgI6AjsFcELFYvAoLD6NYrlpgBQ+k9ZOQ+UR+R6zVgGNG9++EfHIrZw3Ov+WoGEwajGZNMxuxJRoxGA7vbbglpBgxqSdouXiNG6QMNBrMchaT/MxigZTeHZnTL7NZtwqj0aqKPP26a6De0sKdJv7ZTpwZasw0mTDv1aBKntbRBsdG8aSJiwrDL5pZlNYktRjStJY8Jg0HOm8X1o47AHggcvBPDwVOta9YR0BFoiYD6VUf1C4/qA/Z1dXWoX3hUyx5b8rQVHjRoEOoD+Nv1X35sCx49TkdAR+AoR0DTNIwGA+oNsBAfH7cDTH0DrLs4wqJDQggWB5hyfHmK88fkHiC0erQxeIBXT3qOGsLxZw6kp58LD1sttbUNNNhc2JUvxWAB7x70HLmTx194jF5oQf0ZdsZZjBozgD5BJjyMoUQMGcDgs4bQXfHYTbgs3el1+hmMHD+UYd398PSLJnpoP0ZN6ks3Xw+8sWD2CqfbsMn0EydV3xALHn7d6T6iL2Mm9yDU7MRQL7ZoEh81lKGx/ZjUNwQ/qx+B3UfQd7TIhZnxM9RTW2cTe124BBPN7IUxfAD9YmPF+RWKr9VEpzZv4e02iFNH9WZ49wC8RMgghMuJ0wWNWgihA2IYdloMoaLTIgAZPHwI7HOq5DWM4d288LIoCR88fHvR78yzOeXiiZw5OZZe/lYpr1LWRF6h/ek2ULDpHUH3AHNTpPrvtONCQwsZSP+Y3pzW0xtPk4bdYcJkDSVy6GnE9h9EbBASLwKWQKzhgxhxxpmcfuYJnDGiGxHeFpo0Kls88Y8aTO9RpzNQyhQuvkyR0ncdAR0BHYFdCGiahsXDA98AmViI7km33v3p3nfQPlNU71hCu/XA2y8Qs8VjVz4HLLBXRRp4RxIYM4LhJ57G8IG96BG6t4ZPwzNsOJGDJrv5e3UP3fnW1l4z0RN1BI46BAxHXYn0AukIHKYIqKWL69ato7i4mICAAMaMGUOIDNw6Mrd37970799fZkgMqCWT2/RffuwIMj1dR0BH4ChEwCAOMKvFQrCvLwPCw+kVEeFuQwMDA/HaudRR8bRX9PBh05h8y0ze/XgmM2d+wifvPMI9Z4QzKmq3RPiwqU08HwnPa08z46FbuPmhj7jiwks4px/ikAKf3icy4tK/88YH/xI9wjPjFm655SNuOf8arpvQk+CeJ3Hitedz6z/PYXy0H+H44BM8nHHXvcH5F13Kuf1N+FuD6X3itVzy5Ew++EzyeuYO3pg2nhFn3so151/E/50rgzJxJPn0Hs+wS57k9fc/k7ye4d3/O5fTuvsTXl1EfUkRW+3nYg0bzQn9wdu6uxx7DYUNIeqEabxyy5libx+ChdkkhE8vgoZezLWvvcdrM8Wmf33IzKemcv1JfejmF8Wgv7zMBRdczw3jgwn1dUtg8gokeOw1TH/wFt57/TxOjwkkQunaSWGDL2TcX9/mlrNGcXJf352xYmvMOIZc9AT/fPdTKddM/v3RO/x92mjhCccrYDBjr/4n519yGVMGQKBnk5iHbwSxZ7/ILTf/jXdvPJEx4X40aTQKQxAxY6/kjDveZOqE3oxoaYSk6vuRi4BuuY7AgUTAaDJj9fbBLyiUwLBIgiO67TMFhkbiFxiC1csbo6mpTTyQtu5Vl2aAiOOJnXwjNz75f9w49UxOHRzZrohmMBE0/AaOu+wNrn/in5w+cSh9wtpl1xN0BI5aBKTmHLVl0wsmCNhsNioqKoiLi2Pp0mWsXL2GtevWs37DRtTyu/YoMTERRe2l7y1eySnaG097aZs3b97nfA93WeW4kkvCqFGjUG9zbdmyxV1WhdWmTZswGo306tXLTeoXHpsxUmk1NTWcffbZ7uWPVVVV7uupnGDq22EqvZm3s8dmrI40WYXZvtp8IGRVvVH1R9WjpcuWsX79ekpLS2lsbFSXVicdAR2Bg4yApmnuttJDZu/Vm16KLOIQU+2npmnsbdMMRgwmi8zQW7BYzJjNJkziNzG0ENuDx2zGYjJhMlnceRqFT3aQQYfBaBL5Jj0Wi8nNY5I23CjKNHe6EZNZ8tM0NGRzx5lb6NFQeRlNliZ7xBaz0YDSaxQ9ZslM05rlTLvyMpubdBalbSB50yxqo0PxjoogVHjNwt6pXTOg8jabjBiVvbuENHe80WxuskkwsuzikTSjGWWbqS0Zk0lsNGLQhG+XPtAMEidyJqOUTWP3JjaosprNFrkWQipPN48wudOa8hIYmvBzS2poSpfKy9RKn3CpvIwmkTNoyI6+6QjoCOgItIeApkl7cgAI0dFeHgc9XtpKzWDCJO2eyShtbQcNn+I1uNtQMwaD4ZCaftCx0TPQEWgHAYPL5cJut3eZlJzT6eyynMrrWJRVZVZl7yopOUVdlVP8alCultnl5uWRlZtHem4BaXklpOaVkZpfTmpBRbuUXlyNor3xtJem5BS1l763eCWnaG887aUpOUXtpe8tXskp2htPe2lKTlF76c3xuZWNNJh9CYkZgF9Ub9KKqtwYN8uqNK+wHigqbTTscW0qnRZ6DT3OnabCOworySqrI7u8fg++5rw6Oqo8FXXE11a6klPUVlpHcUpOUUd8baUrOUVtpXUUp+QUdcTXVrqSU6TSdki92ZFfxg6pR+k5hWTm5OOuX9nZ5Ofnu51gqu41k6q7iprPu3JU7eu+yio5RV3Jr5l3f/I9uLLt91OdydfhcKD4FKnwgSxvS33Nejs6KjuQrSO+ttKVrLq++5rvoZKV4tLaZlUWFd9Z0jTN/dBulAd9k3KCiNNEhdWDPF3axOHiGU7UsMnE9utPnyDwMHZJwSFldhl9sPhFMXRkL3p3D8JLrDEI6buOwP4i0Fb70FxPW9ffttqn1nHHmqzCSF0DdWyNRUfnSuZQyqpr1ZGNrdObbd4XWSXT1v3WOo+2zlvKNtugsNNJR0BH4M9HQNXjtuppe3HNdVbV4/Z42ovviqzS3xoNg1JcV1dHV0llrKircopfySlS4a6SklPUVTnFr+QUqXBXSckp6pwHlhYAABAASURBVKqc4ldyilS4q6TkFHVVTvEnJ29n06Y41LHBacTsH47NJ5xa7wgqPSMptSqKkqNOpdYjBAPdzkN4v0ZSLvWmxisSu08EpoBwHEYPUnaksXr1GvdbYOqtPFX3mkm1r6rhVd97a47r7FHV+32V3Z98j1bZhoYG1JuwilS4+Toc6vK2tKXZpo6Oh9rmfbmf27NZxbd+MPlzzn3wCR3J+Ovf5oIWSxr/nLz3P5ewoZcw/q9vcetZI5nQx2f/FeoadAR2IqAGMa3bJdVuthXfUVul0o9kWfVWtypDV+hILm/r696Zcu9PeRW+6rZTx87k1ZJHyTTLKhtUWCcdAR2BQ4OAGrN05dmwZf1tWa87E+6KrLKrNSIGNWNqtVrpKqlZ1n2VVXKKupqn4ldyilS4q6TkFHVVTvErOUUq3FVScoq6Kqf4lZwiFe4sqQH4KhmM18lgz+wXTJVHKNUewdSa/bEZPXFoZpyaAReKNDnqpD68q5N+H+z9HpD6IvXGoZmkHlmpM/lTI/Wq2iMEzSuABpud9Rs2UFpWtqs9VXVXtZWdrbst+fZHVr0Rs6/5HmpZtZytJQ6dCTfbvDdZi8WC4lPUkk+dK6xaxnUmT8Wzv7KapnEo8j1U5W0rX4Vh6weTP+1c6rPBZHYv5dtzed2fZsE+Z6QZjLiXrxgNdLDSZZ/z0AWPTQQ0TftDu2Q2m9E0zb1EVbV9XaEjUVa1S5p27JR3f6+Rqimqj+3KfaF4Vb4HQrZZj9Kl09GLgF6ywxcBo9H4h35D1fH2SLUXyKbqbns87cV3RVbZJdnssRtkQ2XcVVJyiroqp/g1TeNYk9U0bZ9w1jTN/cChcOsMVVZWkpef76YGzYLLO5h6ix8NJm/3gF0N3J2aDOLR0DcdAR2BriGgnGOq/jjcDjAPd72qN/vh8Ayk0WCloKjYvfxR/biBanBVO6dpmtvp0pn625Jnf2Q1TUPT/vx898fmZtmWGHQ23BlZNZhR16SZmnV3RraZt/WxWVbpbp3W0fmxKKtqW2usFA4qXicdAR2BwwMBTdPcDuGWbVhzPW1df1vytBc+EmVVP4Fs6theudqLVzIiuk/9fidk2x1LHAhZpaO9crUXr2Q0TfvDPdMef8v4AyWr9OByYXHUYbVX66RjoN8Df+I9YHTZ3WOOlnW7o7C7zsI+txsi2inZ5v5H8TeToTmgH48OBNRHvbdvT8HXzx+bVyi15gD3m17qLa+jo4R6KXQEDh8ElDPMoZmpM/vTIPXN2zeQ9IxM4uPj3UvsDh9LdUt0BHQEdASOFgT0cugI6AjoCOyJgIYL38ZSgupzddIx0O+BP/Ee8HDU7lkZD/Mz3fl1mF+gzpqn1rurX3V0iYDm4UONNdT9ppdT0y+xQKLvOgIHFQFVz+wGD2o91FezfdwzIGr5saqXBzVjXfmxi4Bech0BHQEdAR0BHQEdAdTzVlZWFpGREYwaOUInHQP9HvgT7wH1Xa2CggLUdyGPhOZI94wcCVepEzbW1taSkZFBfaMdl4c39WZfHAazSGpCe+7FOS4ykpz7TTmpUJLnoKGuDrvNhsvp3DMj/UxH4CAjcPio19z1rcHsg9PiTaPDRVZ2tvuB7PCx8di2JDQ0lP79+7spKEiclMc2HHrpdQR0BHQEdAR0BI4KBNSH+tXnJvz9/enWrZtOOgb6PfAn3gPqx7mqq6uPmLbEcMRYqhvaHgLu+LKyMjZs2EBJZS0Oo3WvSx03r3Sy6GvHftOK2S62rm2ksrSIhtpq7Hab2xb9n47AsYiACw27Zpb650F5bSNxcfEUFRUdi1AclmUePnw4l156qZtiY2MPSxt1o3QEdAR0BHQEdAR0BHQEdAR0BDpAQE/eRwR059c+Ane4iakPupksHjhNntgNlr2a5xdkIaybF+HRirwJ776TouXYAYWJjJINFfmQCE+Mpgayd2yjvKSQxvo69E1H4FhHwG7wwGHyRNVHVS+PdTwOl/Kra2E0Gt0fyFThw8Uu3Q4dAR0BHQEdAR0BHYF9QUCX0RHQEdAR6BoChq6x69yHKwIGgxGL2/ll7dD51a2XJ8OP8+WUk/2YeLIvE0/y45SddLIcFZ10ki8nTfBlwom+nCjH8XIcP96XE07wY+wJvowd50vsYC98A2wU5WRQVV6KrbEBfdMRONYRcBhM4oS2uuujwWg81uHQy68joCOgI6AjcDAR0HXrCOgI6AjoCOgI6Ah0CgHd+dUpmA5/Js2gYTGbwGjGqe19wN1vmBfnnB/AHdcEuun2awK4/eoAbhW6ZXoAN18VwE1XBnLDlQFcf0UA114ewDWXBXDVX5voimkB/HVqAGNP9iKkm5PKsmLqa2tw6Mse0TcdAQcmHAYzJrMZg8GgA6IjoCPwJyCgZ6EjoCOgI6AjoCOgI6AjoCOgI7A3BPSR2d7QOYLSNDSM4gBzaRoube+X1aC5ABd2h5Oy6kbyy+rJK62joLyeUjmvabBTXNkUlyvx5dU2ymts5JXVkVNSS2lVo8jL7nKKGtHlEhJ96r/EHtK9vmgzuYsfYe6HD/Dtvz5lTaqDkiPnG3yHFLtjKXOX04GtvoaaklwqclM7TXXlRdgb6pru+3YAU3UQqYOqPho0rR2ugxKtK9UR0BHQEdAR0BHQEdAR0BHYCwIuexn22gQcNZtwNmTgcjmE+3AYxYgZ+q4joCNwUBHYu5fkoGatKz+QCKgxtqbJQFsG3S5xhHWk2ykOK5vDRWWtndLKRnF2NaKcWhXi5Kqtd7idXcXi5CqubBAem5tKJFxc0UB5dQONNjt2uwOnQ3UYHeX256XbavKp3D6LrSt+In7tGjKLndQ2/nn56zkdGQi45P7H6aSurIiKnFTKs5Ipz9wLZW138zVUl8tDkjh991pMVQ81NE3bK5ee+OcioH58YNu2bShSPxDy5+au56YjoCOgI6AjoCOgI3BoEXDhshfhqN8mjq/VOGpXCW3AWZ+Cw1Yhj4V2ecZzHVoT9dx1BHQE9gGBzovozq/OY3XUcKpxvxr8KweY3emi0e6kodEhDi0nNpuQOMUa7S45d1Fvk6OElaOsQcINNofw2qlrbMRmt0lH0ZEj4KiBTS/IUYSAwWDE5OGJcmaVZ6dSmp4ktLVdKsvcJs6vNOwN9RjNHohni71v2t6T9dQ/HYFNmzbxzTffuCk5OflPz1/PUEdAR0BHQEdAR0BH4BAi4HLgqEvAUb0IV81CnEKOqnnYy37BVpuB3Vbvdn6pMdIhtHLfs9YldQR0BDpEQHd+dQjR0cfgcjnFaeVC/F445J9dnF1N5MTuENoZZxOnmHq7yy7pyvllEyeYOrfZ7eIkkw5EvfnlPLze/Dr6rpZeooOCgKahGYx4BYbjExolvixNHnic7ZLJYsW/W2+sfoEouYNik670oCLgEq+/wyHtlpDT6TyoeenKdQR0BHQEdAQODQJ6rjoCbSHgclTjaNiBqyEezZGMQSvFYGjA4MiGqt9oKF9GfVWyjG9s8ix4NLz9VY7THs+y17/gx9fn8nshFDe0hYwepyNwbCFgUAMCuzgzukpKTg0guiqn+I9FWVVmVfaukpJT1JGcGtR19tZV+pzi4FLjP3V0O8BkLGgXJ5d6E0z8X+IEAxVujhM/185zJw5hUPHq6BI9nc3XzWergfJUMhNXEb9i4W7asJ749BLKa3avUawvTqQgqYknPSOVvKw08lYuYtvWVNILK6RzqqM6N56c+CYepW/Lxnh25LiornPn1uKfQ8J/5I9fsVJsSCGvqIo6WvIsk/g4sjJ2UJC1jXTJNz0lk8Lyasm3lPLtG8loaf/OcFpGPmVSRBlnS376flgjoGl4BobhExKN0cOKJs6wtuw1GE1YvP3wi+yFh0+A21HWFl97caq+dVR/20p3qgoqSttK6yhO5amoI7620lW+R6OsY6fTS5VPhZvLrs73t7wt9TXr7eio8pXLS0d8baUrWWXzvuZ7qGRVeVvbrMqi4nU6oAjoynQE9hmBttqH5nrauv621T61jjuSZZXtrcvT0bnCSIGvjh3xtk5XModSdn/Kuy+ySkbdb+rYGouOzpWMklWYqbDCbW/kclThrE/H5cyV5zhxfBkb5GgXR1gFWv12bJXr3c6v+vp6Geeo8cDetB3qtHopRyFZazaTvCaVzFqo+4PJdcKTS+ritSQs3sr2aqix72l3Q0U2hYk/sWzhT/z0Uzu0aBGztiSyduFC1rh5ZgnvWlZsyKEIFw2VWeRsXcOsWbNYGp9O6i4PWwM1JTvIWDOL5PR0oaZwXHJLHmVPA7iKyF6bSPKKeDIKM4hb/jtLmvNaEs/qlCJqJK/S7LUkrZknea0hPq2UIhFVGmgoojQtlTWztpAux/S0OJSt89w62irXEpasTiFDxmu1rTBx69P/dRkBVQc7qrMt01W9VZl0VU7p6Iqsq40BuUEpqKuro6uk5BR1VU7xKzlFKtxVUnKKuiqn+JWcIhXuKik5RV2VU/xKTpEKd5WUnKKO5BobdzuN1M20N1IOK7Xk0U3i9FL+q5Ykvi2a01S4JSk+8ZHRFOdC3bR7y+sPaTV5sGMWCz/7Bx8+dddueut1Ppy3lZT8yl0ipQn/Zv3Mu/jombuYu2AWqxfPYfUz9/DNl7OYF7cDpzSWuStnsGyG8DzdpOvzdz/i56V2cot2qdkZUPgUk7vyoyZ+0dmU/7Niww+sic+mhEZpWkvcPMtnPM7Hz3zIkvlz2PD7t8x79h5+/XEhG1JzJd9tpP7vHeaL/R8JNelpyn/u/DVsy0d4dmarHw5rBKy+gXiHRGL1CcRotrRpq8nDE6tfML6h3TBbvdvk2VukU5xY6mGqozrcOl3Ve0X7Iqs6h33N9+iRrdujX2toaHDP6NpsNlS4Ge9DXd6WtjTb1NHxUNt8IO9JVZa91R89TUdAR+DPR6B1u6TaTTWIaB3fUVul0nXZPfsihUl7dKxh1Tx22Zf7qllWHRVuHdUSl6MGZ2OWTHTa0eR5TzMZ0HBikMGx0QW2mu3UV253Pzeofknd7x3pPHTp5Thsm1j88md898rPLChgtyOoC0aVpS9j4+dTeeKuqUyd2g7dey/TPv+cV+66ixfdPNOE9xWeeWM5CYJdZfoSln/5ElOn/ZVHP5rHrIQKsUAApZyCrb8w/5VpfDv/V76b2xT+8Jtf+cnNw86tHKczjiX//BffPjWD+XHz+fCJh3lE5TVNbHp0Bi/+lECB5JW85J98+fItktcrfPhrMrvUlMez9ZfZvDz1C+b9+jPz5nwo4ancrHS0SY/yyAs/8ZvgVtCw0wz9sF8IqDFHe+1aW/Gq3qoM1bGt9L3FKZnOyqq6rHhbkkE2rFZrl0nJGY3GLsupvJScIhXuKik5RV2VU/xKTpEKd5WUnKKuyil+JadIhbtKSk5RR3IWS9sD95YXuzmsGnSXeK+UI8spke6jtFPq6HZsSQMjyW4HlztO/jkkTsbwNKXjPqob3aUiRUcYOmxxAAAQAElEQVSn9poUCpOWsfDLBeQY+tPtrNu54oHnuOrqSzi5vwfOVR+x+PelLExQDiaXzFjYcdobsdsaSV82n7jf5xLXUE+J3UFNYTK5i19m04Y4sp2x9LvwGf5y6/Nceu0VTB5nJCK4pUXVVOduIPm7l1m3qpFi64VMvOdZLr7tWs6a3ItuzsVsX7WMNcu3UeF00Oi047CXyEA5gaTlc1m/eAlpMhNU6cildNsK1r/8ERs3QVXMhZxy7zNc/ODzXHbTLVxwxgCiI/wQqFpmfmjDeu57R0DTMHv6ENCjHx7iCGuL2Ss4At+InmgmMwg/XdxUW9lR/W0rXdX7QyFrMplQ+Xp4eHS5fT+cZVUbqexT1LJs6vxQlVfTNFra0tZ90FbcobT5QGOlytKVKmWXPqdK2uO0oiIKKytptEs/IXGqX+uKHp1XR0BHoH0EWrdLZrNZuj8N1Y621SbtLe5IlFXtkqYdO+Xd32uk7qR9vTcOhKy6XkrP3kgz+mCwdMclAxmnWoUiz/paY5k4xMpRn3OpqvOjqt7H/Ta26k8U7U3foU3zx2gawvg7/sq5t5/OSaEQ3Plh4C7T/buPZcilM3j4+RnMmPEqH75/F1cPmci5gy/myn/M4IW3Jf6ZZ/jwkku4/fmbmXLdNE63D+Hiy87k7KnHM1A0+arvqPn50DBwII2rMyhZlEiixFfiwiVjKqeM4ewOX4K7D+Wkiy8jMKmC0oWbd/JAReZWEr95mR29gjH+5TxOGXwy02+5kEsvvZjBDZO57MyJXHjWIKSImB12/HwaGTTQxtqMdBZuzpKcZHc55bo6sDXI84DPAPpMuoo7ZszgVaG3//EQz18+mAHnXsaIa5+UckqZZjzG43edycmiNNRD5PV9vxEwGAxdGjOo9kJlqtoeaxf9UF2RNRqNKps9SGw1oDLuKomge4DUVTnFr2nanyqr8lSkaYcuX03T9glnTdPcDxzK/r1RWxeXdjblsHLKYKGlg8upHFzNJI6w5jSHOw6aji45Ih56dS5HYepK51BfFEfetmWs25CM3a8vMWPPY+zp5zP2tFMY2ieY0IxVZK1NYMvmXKrEBnsL+52NFkw+UYSecCqxfYMItWeT9vsCduQZqAs+jsGnns/oyeczavxYBsYY8Gv5gk5jCTW5W0ldLPzFXjREnuzmHTv5DEaM6U3P4B1UpMSzY1MqxbUuGhwqYzEAcYLhjTmoF90l35ie3vjUppO6YCVZeWXUBUQTNeY8hp0iZZh8LsefegZ9e0cSKHnLZVNKdDoCEFBvdvmG98DqH4z6tpdUOLfVahmk2eqFV1CEmzRp2N0JXfynaRomcSjtrf62labaWE07dLJt2dRRXLPNHfG1lX6wZdU1UO1kMzXbcCDyVbqb9XX22JzvsSSrqk7r8iocVHxHpFpkh/Rb1eL4KqquJq+qinxxfhXJsbahAfWWZFf6o47y26f0miKqcpJYtDGNzTnl1IkSp5C+HwMIOGxQlkZKXBxz58exNa+GMvXC+RFYdE3TUO1ky7asuZ62rr8tedoLH4myqvzIpo7tlau9eCUjovvU7x9qWZV/e+VqL17JaJr2h3umPf6W8QdKVumhg005v4wePWUM4y0T68IsjhmXrQp7Qx3VDSaqbN2od4RLArTfl9RTXZxC2uqfWPzrT6ilgrN//pl1yQXkllXjrEonecU2tmzMpVg0NVJPTXEqGWt/ZluG4qkRngw3z8bFq0lM/IkFC0TP/KXMXpdJRnkdDSLX8a4hM7JYvKx4eFmwGMCggb2mhOr01az8fZ7YNo9Zs1ezMb+MAtrePGV80230VZx1/lVcddXFXHHFaZzYfSDDo0cz7oKruPAyiZ8yhStHj+aU809mxITjGaxFM+b4wQwdE0OkqLUK4RmEFj2KcGMphrIUVmbUUlLrHkypVCErvmH9iD3pUnpbCtEK1rMio4aSsjyKs7NZuawYrX8fep56PLFRsYw9eRRjxoymuzaYsYP7M2JQBD6ixSTkKYOs6NExGMuzKU9Jblq6uCsrAcEaSeiAcUy86iouvuoq/nrBmZw/Lpqo4cfTc8K5Uk4p01V/4S+TBhPrCz5KqejV9/1DwCBjpJZ1u6Nwc51Vx454W6crGWWtOrZOa32u7FK8LUmqS8tTPXwsIOASD7lTBhHiu3I7s+zi4LKrc4lwyIyIQxoRuzyxOyReUVOacny5pNNoOqp4pUM50jqLWemOlWSnLifD5SIkLIqY8G5o8kd4JH7hUQzTIDA5j/qkHHKFp7aF4h4TpjPx5je44ck3uPG8/owLrCZplcwYmMbhE3siA/po+KuWsYXMrmBNPnX5uWQlu6iRvDwHdiNKegkv70g8I6Lo3k/DuyaH+vRMcktd1LofWP1EfDD9zriDs+9/w53vhacdx5BwjSqxs5FE6mriyN3hpLYaTP498R15Lf0HxNIvAncnJAr0/QhAwGAyY/UNwiswDA8/6cA1zW210WyR/jy8Kd7bD00zuOP1fzoCOgJ/PgIu6RPqbTYKxNmVWVZGjd1OnjjBUoqKKJNjfWPjXgYsf5K9BfFkr5zJfe/9ymfL0yiRbFtO4sipvh+tCNjkQSBlLrM+/IDrb/2AL9fkob6xc7QWVy/XEYOAbuhOBDSjN5o4vxyuCJwOX+XhwtnYQF2di9LaAGpdfXGaerhfVFADZk1rehbcKS4HNQVTTt7mn5j70jQeuGka06ZN47IrpvPP7zewUsYvtqzf+O6Zb/ni3ZVsxkUlwp84i/n/vIpvF2xghfDYs+fz/bPf8vb9L/L559O46y7Rc9vjXPl/C1mQUkQFndnKUcsef3/5M7579WcWFoD6/lV9XiLZv77Ecw/dJLbdLLa9yLtrk1nfGZX7xROIpo1k5OlOQgfn8asYVFBYv6dGawRaxCRGnpROePQyfl2QT0HyWvLyapmXewMDYkdy8lD/PWXaOgsUPSPPZLIrnyG5m1BLPltn1ZaYHqcj0IyAPpprRuIYOjp3OrXEz4VNHF42u8P9mq9NBhM2m51Gmw2bkF3OFamwirM77O7ZdYfIKOeXOjrFadZZ6FzK6eZySHeANJKam1Cb5ofZ1w//vhpm73JsDeVUloPd7YRSDKAZTRjNHpgsHphNBoyiRSZt5L8BzWAUXcKj0fZWUyUOqgoyxalXk7qYzF9e5/MXH+LTF57hm399Lx2Wg2L1qpngIuMr6RCb1RgwGM2YduZr8uuHX/f+9B9rwD/EKTP8m9k882/8+OaDoutlPntxLhsS8ygXO1QXib4dOQho4gANjsIvoqf7mmuaAfdyyO47l0NKOvqmI6AjcEgQsDscqKWOyulVUV+Pp4cHvUJCCPbxoVEa7dSSEnLKy6muq3P3ZS6JOySGqj5O+slG6UdV33oo+oEamfXf/NuHPPTdKr5LKDw4MDRUQcqv/DTjeaZPn96CbpXwDN77NoFkydk99KnJoDzxR/7zyD08sgevyN14B9P/8a04CnfQ7CisyVjDlh9f5JF7bhZdwrNT5sFXP+OjRakkLfoXX73xyK40Ff/p8mwKM1ay9qs3eOmWu7jlw9/4Or5ALNi512ZSsfUn/vu3e3nk6Xe4f3Yy6WXqvTyVrh40Utn688d8esud3CmyM+PyVUIT1Yps0m8i+x3/+yrOXa5mySYG9b+YmootzP8sTZ6fYpj60HQmDw2jt7dK20nFSRRv/J6nflrLVy31S7Ktppgdvz3NJy+o8t4gZXuelz9ewspiqLQJg77rCOgIHAAE5OFcnu0MJnGemMJEn+Ye09TaAiizj8bDpxd+/sF4enqi3nDUNOEXrubdJW17efwi1iUW8AVXMvGOF3j1zWd45+9TOTE2Cm/V78jAxNFox25zIEMOEXXhctrFUVWP6sfU2Ek8btgbV2Hz9IBBH3L7I6/w7NXDuaThU0pkEn5Ltoh1uKvexSl6RXej5CVjMVd5AmkbdvD15xGMOOdenvzwVd5/706uHdGbYRzsTbDSjASOGE5EdDShGxKpL69kT0eehmYwETP8VHp49cA+4wtm/fsTFm7fQthppxMZEU6QQevYUM0TjJEMHxZO9x4erN9cQFllQ8dyOoeOwE4EDDuP+uEYQkC9reXY6cByysO6OkcaZ6dqtOVoF8eXCrvkHHFWOcQJ5pBG3+Wy41L80uaKOE7lLBLaf+g0NE0cTSbQNFGOS3Qj/zkwm8zs2BoaKBeNjY5GHPU11FVXCjXiNAbj02civUceR+zgngR7aXgYaXuzhOAdNYg+J01k0IRJ9BvUl1BrFpVblpA0/yfWzJ/DlqQ08ssbBae2Veixhy8CHr4BeAVH4uEbiMXH370M0iekG2ar9+FrtG6ZjkBnETgC+VRv4JCH+ippv4urqymrrcVgMKCcXhF+foQL+Xp6UiF9lnoLTC2DrBFeuzjLXGogcgSWeX9NdkkfZ2uoFWdhI/UysbW/+tqUd8hAo3grCfEb+W7JFrblFlIozsfykiLK0zazadU65iyIJ6mglvKaUmrzk1gnTp91q5LZIXzFQuWKKioor66nTgZvdnsDdXmJJCrZOXFszipAOTTLy0soL08jbXsqcesyKS6roDhvGymbFvHD6kTWpBWhlr06azLJ3LCORV8uZP5vG4hLy6NUjLcL2cqzKU1eypolC5i1dCM/JBZSUmuTFNkFL8pS2Ja8nu+Xrub3HzaRlJC/S5bGMuoLtrF+dhzxG3NQ7sSdkiLctNsqcyjO2MS8DAMNEQO48MJxDO/uR4hHHbbabNKWLmLljz/w06yf+FIw2JAjzkN2brZKGkp2ED9vHZvWbCNVMCxKSyAuYQs/S3651Q007mTVDzoCOgL7i4CMN0x+aEZfZMCBU8Y0ja4AarVhePpE4+vrj/rendHYxkBA+hRXiTjapb1bV+yDV+xJjD/7Eq7460WMHxRFN1FJpzcbHoHdCR9+JWdOuYKLTonlZO81VBTlk1Eo7Wun9TQxqv6uoWALO7JzmVcaS7/x53D5VRdz5eWTGN89lOgmtoP7X9OwRg4kNNif3uXzKS0pJLtFU+fOXHgCY06kZ3R/BtatJz6znGSbL2NPjKVbsA9WN1NH/0zC4EPkgG4EB0j/Py+RkoJKKtE3HYHOIWDoHJvOdTQhoJxWTvFeOYQMODEZnBgNLiEnmnJ2iaNLHY07410S5xJHmFEcU6o/0OSuUT4vl/uf6wBAU4VNnFGVyS5sVf6YzP74BYLZcgBUt1bRbzI9L3iY6598gxufakkPcvH0MxkUYsRPJmNaizWfe4YOodtp/+Sc25TsP0THHZw2rD8xFKOxiOz07WSkVuJU2KBvhxsCe7PHaPbAwycA9f0vv8he+IR2w+Lli8Fk3puYnqYjoCNwkBBQD/T14tgqrKoiW5wlGAyE+vrSMzAQb5OJCB8f+oSG4iPHYnF6bS0upkScZPUSVrIHyazDWq13r/EMP+t2Xp92ItOGRxxcWyNHEXbGPTzyzid88vXXfP35v7OgdgAAEABJREFUG3z9fAzdS1fy6u0z+HF9IanVygRv+TeRCRc+xrPC9y+hrxX9+yO+fuqv3HByHwJry6hY/Rnff7uBtxYP56yHX+NNxfP1f/j66+e5adIQwncUYh46lTMumcbfrz+Z7hffxbizz+Om8SGE+6p2OhIPR38GFeZiqcwnSXKtE6qRAWVxRgr2mBiIbjUMbBTXUkoK2+UeWjH+ZIbHFRO6pUm2VmQ7s9ekp5G5YQ0LRgym+rj+nBgCfsocCqkuWsrcv93DU7f/ndvenE9KTvmeKmszqMvcwKoFwwns/QjPfPEB/3pBrmFkOZ9/t4yk4kpajx/3VKCf6QjoCHQWAU0Y1QSKQb1hpE5wgdEPzRqLt09TX2I2m9E0TTj33DVNI8A/GH9bEfa1H7NgcTzLUr0wRkxiRP8QBnffk7/9M+VYG0tg4CiGDNXw8wvA6uVPaKSL6oZyyior2hdtL0WceGUZO0hzVbDhvCEERPrRoz3egxavieae+HvaGBI1g/SCNBIyJWqPXXgChhEzeihX3ahhG30Jjt4XccUw6OG/B+PeT+Ra0LMnnnYPomb8RqH0DX/Iau8a9NRjGAHDMVz2Y7Xo4phxogYGRqOGt5eFAF8r/r6e+Hlb8fK0YrGY8fb2wE/i/XyseFo98PS0yLnw+Hi5eTSDCfcmMyHuYyf+BcYcT3SvE+gujVZJYT6Z8oDqUh1PYR6VBbkkOKC8TwTW/lHub3J5tqfTOxzP8EiiY8G7Npf6jGzyylzUNlZjb6yiWqZ7ZRJ5t3RoH4J692NcrIHQolRqk1JJqzZTh4c42DShaoo3/U7qssVsL3NQJc/Cu4VbhGpSKcrcxOKlGRSWNIhckNBAgvv5E9LfhWZw4GlV+PigaVoLQT14pCBgluvnH92HgO798AmNRjMYjxTTdTt1BI46BJTjK005tGprsXh4EB0YSJC3NyZNQ5PSmgwGfC0W+oWEEChOsUqnE7UEsqCykkZxaqh+Tth274UJZC36iIfvuRX3cr2b7mb6iz/wxep0SqnHznY2f/8+H02fzm1Ciuemux7ihf8lsCq9RvTYhUpIW/k5378wnbtumu7Wc/t9f+Oj33NIVK8FiRZEW/qq//C/Zp5nP+DROdvJqWgQ+U7shYnkrJ7J32bM5NnXnuVj0XO7yuvZ93lE9GRX1IPw5O7ieY6PX7uT21/7nv/M/IYtiz7liR/X8mNikWSm8kwh8ccP+VjKdLvQ9OkPcecD/+J7cfSk1dRQW7aZtf95mNcfbiqPKvcz733LL9ulT5asREnbu2ZAM5rd18ZqtWL1C8E66GxOP30wN5xWw8rt21mbWiCy6moZMchEgkXx7SIPrBYTZmMdtoYcUrduxCvaj0nXn8dx0eH0cPP5YrUOYtgJ4zj/mrH0iQjEXxyfFpMRTfQZJWyWZxlNZYEvnp7hnDBWdJprWLqqkMqqQoprvMiq6M+wvt7EdnMzik1Ne2NjLakpS/By1DFp2Ej6DNtEvWkLSclQV9fE09H/2pp8asqTGBMTxYCoSMQc9/0JIXgHj2XS357l1idv5YELBxAd4rmHutriAnIztxE3PIrGwT0YKvdx4IC+9BUlJ6xPoDirhoLqPUT0Ex0BHYEDhICGUyb+NcxmD0xmC0ajEU3T3PSHLAySFnMKJ/31Pj778G3uHFpC49JXuea6m3j2P78zP6kr7x6JLmk/DQbJxZ0fkifusVkXhlXssUn/55QxldMkSpXOPRL/rBMDAeG9GDrxcuw5leTGJ8oUAKheiObNXW6D4C3lNZiQhpydJtOlzdCT8JgQJl2ZTW5VHnGJ++A07FKGRzyzXoCdCEgN2RnSD8cMAjabg+raRorL66mssVFT76CuwUmtkAqruLp6Ow0NDhoaJU3C6twmYSXb0GCnqrpeBhd21JKUzgLnFT6CyH4TGDGoJ1Smkr7xNxJWLCJ++Sq2pRWTFzWM0FGD6Du4G/4amNtTbAnGWxrX3mP6E2quxJ62gSTRs3nFGpIT0yisdiGm75b2jSIgZhijJoyjr08lpuwVbBL+uBULiV+paAGbfl/G1o3JFNS4kOLulm0ZaiymJieR5CW/kbhsgcguE0ogu6ycOr9AfHuNJap7NOGBVncn1lJUDx8ZCBjkAcgzIAyvoDDU8kfN/WRyZNiuW6kjcLQhoPqXEnHO1IgjyyiDEn9PT7zMZqR7cBdVHS1SR4Mk3irxDXY7BeXllFVVSf/U6J7ocTPudEgVbUklaf5mtucWkVNeSGH+dras/IWExK2klMkDusOOra6WWtFRIVSes53szauZ/XMCa7YWUmKrozo3nri49cxZtYWU/CL3cr8KcbapPtTmlNzEBoqLqCwsIk+oNHcLainf73Pj2F5QS4VNeDraq/OoSFnHrFnLWLh6GyniACwuS2P7hjjW/rKJ1II6ysvyqUhdx+zZy1jg5qmkuKqeivxU8rat4KdN6cTlVeGQCaGyHQtYt3E5v6zfQXZ+MeXqWyyVddSJwXVlOZSmrWd9UjrbsgopLymgXPrUjXGb+WVjLvk1jXTGZHeRTB4QMoDBQ2M4faSZ7JxcduSVIq4tGWJmkbt9NctnzWKO0CyhOfMWsGJbAdlFRTSUZ0n/XYvmFcrISYPp6e8lriylVQZH4kSK6NGToWNjCPH1wKKi2yRJswbQc0QwVpONvDWpVGZvIVueCXYYBtEj1JMo/5aCtTTWF5GyqRjKfRjVrz+xI2zUWopZl1RKdZ29JXMbYZfE1VMrz0NVpU5iw4PpHuwncc27Nxaf3vQ/ewoTzzmFM0ZGEuBtaU50Hxtrqqkol3ulux/2cF/C5D43h4RIiTX65ObLvdiI/jkbN1T6Px2BA4CAhmbwAs2KU9p7p8sEBgsm5UiXumeQ/kTTNNrbGuwWArsN4OQLLuPkodFEOdNIXvUlKxNTSCpQMwVNbYLdXk+djCccNZXUVVRRKHMAjXt4gJpzUPwV1EufVbwDjA4PrBZLc2KXjh4eVjxk8t6VWixjuwaq1LL32joZ0zhkaqdLqvaL2TOgB5HDLiHEUYgtN45NUvaKNsu+X9mIcCABPcIZfmkgjuJccjdlIFn9qWVF345IBAxHpNW60fuFQJ14d/KKatiQXEJ8SimJaWUkpVewLaOC5IxyUtLLSc0oY0dmGelZ5WRkl5KZJZRZSnZWCVlZxWRlFlJZUYNdHGmq6e6UQd79CB94EmdcOZnIxnjS//cyHz1zNzPe+xfzEqpxjruFUyfJA+Lwbhj20vmALz7hAxlwxjR6Rxow7pjN8rfvZeYL7/PjV6tJdzhRc/S7bRL+6DEMmPYYx50QSHj9z6x4R/FL3k89yIynnuHnXxPYkiuzEB0VpiwdVn7A4g+fEDklfzfffruWLaX96Hb2owwbNUz/tcfdwB9xIU3TMKqHIJMFg9GEvukI6AgcWgTUQ4pTpsLtDgfqKFPjexik4pTTy2Gz4RInWYM4y+rr6tzOr91vfqlBSTJxiwtYM6cHlz/+Om9//Smfvnoz90Ytxr9gA6uSrdTW92f4tDu59euvm5bxvfU4z116HOULE9i4Po0t1WXkrPyB33eYWd79Pm77v0/5VHg/fuef3HJaNMPCxbQ6cRUlFuITehYjbv6EN1+5l7t7+xMzbxmb0qvZ0dm3eKSfVq+SeYeeyfDbP+eNT57jiWHdGDt/qfTZVU16dvL4hJzB8Os/5PX7pzJtQm9abg0VJST//CFL6hwkXSU6Pvw3X3/9BjPeup5po0KJKIonZ8MKErrfwgl3fMrXn3/M189dzcjuVuYtXcGOqmo6a3Jzvt5evoT4h2AuraKmsoZi0WBnMcv/9w+emDqVq4WmCl11w+089dU6lsSl0ZCdQVJcb8rLuyG+HxmMsm+bhwX6xuKrGQnZsInKuN9JqawgKaQfVrMnPntoLaKxNo2U32OoyuhHt6huDBg6jCqZBJm/LYlycYTuwf6HE4fElFBT7U158TD8fLzx3TMDST8Md90kHYFjFgEDBrM01MYAHLYGGl1eODRfaW/MdOT4ckkfVLZpEUnrV7Ko2Ix90CWcdNZfePhciI1oBlQNIkqoryujqMBJQ0EGpTuy2bQBcXI387Q8Kv50yrKySJytYa4LJNDPvyVDp8KaphEQEIx/pYZr9mbS8yrJrK/HVVBISUMDZZ3ScoCYPCNw/6pjVDrBrnX8tB5yD5IB1vAIwiefRVRGJqxbxzopwkHKSjTr+9GCgHquPFrKopejkwg4XVVUVGSwLXE5cWt/ZcOK2WxcLbTqZzatFlrzM3FrfiFu7S/Er5tD/Nq5JKyby+YNc4TmkihHRUnx8ynO34avNLhWT29357FXEzQDmm8Uxr7nMvHy+5j+4HNccf+zXPHAP7jqxlu55vTBxEYFYDRobjWBgy5jxMUvc/XDLzN54kj6SH8l7bukaWiWYAwh4xl66Z2c+/A/uOqBZ7ny/tu4+LbbOO3Sl7j09pe5aPo1HNfHSJC38GueGEwRRJ9wDSdc8w/hVfySt8r//ue48qE7OXfaWQwIDqX/hKsZd80Tku+1nHh8H6K8wZ2vdx9Chk/h1Puf4aIHdtou8lc++CKXXn8LZxzfnW4hko+GvukI6AjoCOgI7CcCHiYTPYPlgV5mwqvEqaXegMqXo83lQg0ZGmQwUlJby9b8fPIKCzFUVxMmvH5ms7TZLRpiGQSwfRtJ+cv4Nv1L3nnyfh67+V7uffQtPlyUz/KUSvJLSrHJxElx0iyW/+dmHrn/Zm5+/HWe/nw5OYWVOB1V1NXlsD1xI36eVk4efyJ9g4IItlrx8PBALb1zd11yTv9+hMV2I7abN37R4QT5ehMuthqcLnHg0bnN6kGTnmj6hYse7wgCu1UT1HszZTV1iE8KyRj69SNU8uoX7oG/pwmT0cDurZD66ky2L4omrGEYF5w4mIhgf6yi28PDgMlQJn14MgkrF7F+5kvMeP5ebr7zfm5+6Wv+991GGhKK3B+G76rzS/WXGlrTbJL7WnkDJ3Dc2Xfx0Acf8IbQB0JvvvoPHjh/OONivITXidOpZDSUvAjs424BQ196hGmCWyIfz6wWZ6EnJ5wQip+vGa2l1uIiatPTWdKtJ0V9ohkYZaX7gAH0qbHQe0ESueV15Lfk/0PYITGl1BZolG6JwNdqwccXfdMR0BE4XBGQxsVgCZMxxCDsphOweZwCnkPx8vLC3LrfaF0GaTz8fR3kbfmdD++/mvtuvp57n5nHewvPwj8ilsEj+2GMnMCIE8vxsH3BjIdu4L53F/HvrRWEDZXm2q9ZoWo31rJ52bu8dPU13HH14zw5O425Z95Hv+P6Mq67ZNTM2tmjZkTreRKDZRxy98Qfif/yUR595AWu+zKODdkV7v6ys6r+yFch/V8Cy9/8N9+9/29+dm7gv//6mZ/+u4pEYf7jYk8NzWAmZuhEhg86iaFSXH+XMHZmry8Uh90iZs/4mv9+8SUbXD/z2c+/8c0viX9cPqn0aRrcmlIAABAASURBVAEYjMMZMnE4g0/ugXr5urNZKXGdjk0EWj4lHZsIHIOlNhid0hDWUVdfTm1tKTU1xUIlEt5JdXIUqqsrlYf9UurrW1OZxJVhs5VjtLgIjeqOt38gZrOlYzQt0voHD6LvmNMYd8YFu2nCyYzrF06Ir3WXDq/IMUSPuICxwtc/NppQeajUmlON8rDs2ZPIkacwRNIVz7gzJjL6lFPoP/J8Rp1yASOOH0vPEAPeHkrIKP9kANFzLL3GNuncI3+RHTZmEOHePoT1UTxnM/aMcfSJCSHAA9z5WkLwiR5Ov8mi/4wWtkt49Akn0r+7L35eJvRNR+AIQUA3U0fgsEbAZDQS5utLsAxMLJpGYWUluRUVFIrDq9pmo1iOmWVlZBYUUCdpvuJoCRVeX3FAGUVW09wtN9htUFQkD881pAS6qFdLUcpqqbV54d9vIt17xdLDqxpHQQJxcRuYuyaRlLxCyaeBWqeBQEHJmwZs9nKZzc/F02Kif6+eBHlY/rgETwZQRITjE+InfZYBk6+X+Kgs+ABdeuAymXHrCRU93gZMBi8sfvVYw/Kpb7TR0AjS6bbgQXgkbo9dytRQRlGKOBDt3RjeMxQvD9Hr5lHDhBqqq4opLsjDYKvHVl9LWVUdZaZIukf35LSBEYR6mjG5+Tv/z2ZrpK6xDqc4g8wWM56CkoG+xAw9jbOmT+cyoelCl0+9iDNGRNM7whuDpwUvQxmarVqeO8CpzOt8li04lbWhhIf70Kuvi5QyfxxyBY+L8cZHHH4tGKktzCZ/22qSbTlsyYknYel8lsVnkJ6YjGvrOlLzqsmvaSnRVtiJSwZ3TrsRdbspaotLj9MR0BE4HBDQ0Iy+4vzqA56TwOc0LH7D8fHxwWKxoPqN9qzUNA3P8O4EyIRMsL2MxqoyGgwhePe+iKF9+9AvOgyDfz8GTRzK0DERhNgraMQfr57DGHvBXxjaP5woGQI16bdhb6yhuqyc8jJNJvP70fuiqQwdHEVMAJ3YPNAMYUQfN5jY43rTQyb5PUP7EDN8CNMuiqGXn7iAapxUGKPoebzYo3i8pMjGvam2ohlCiR4zWJxwolP4vdz8qjG20VhtwhIQTq9zhhMZ5om3oxG7qHP5dadbTD/OHdODmEBPPJBN0wiMmcDQ8Rdz0bnncnz/SLr5SfzO3eQVhE+P42TcF8Oobr47Y9XBAaK33uGNNSKSEef2JizQgrneLo4tDd/oMcT0O57jengT6DbOE7Qoeo0/hRMunsy55w6kf6QfLbLC5BWId8/jGRsbw+iWRqBvxyoChmO14MdyuS1WTwJCwuneZwC9B48kdsTx+0x9howiWvQofRar1xEIq26yjoCOgI6AjsDhiIBBHqAtJhPh4gDr7i9OjMZGMsvLSSwuJl8cXztKSkjKyaFMzr3FW9Ldz4/ggAB8hV+9jaVp2p7FihpD5Fn38dh7n/LxzJnM3EmvPXQ1Vw2RwUL8v/glroHZ1vu4+eVP+PiTF3jn0Us5MzyQqD01HVVnPkGRTLzxFR57czcmM2c+y7uvncfknoFEdLG0NbXVFFeUYAvyxdvPhxCRNwm1u3t7YwrxJtS8HWNNDsUloD6d1i5/JxK85Rmn28iRDDtrGCMHRdBfZDyFWu5FRdtJiv+e2g2f8tu7j3H75Vdz5a3/5J8/fcH6xvnEbS8nL6+lROuweoQOwksAChqcT3W9jerq1jz6uY6AjsDhhoBmjsbkdxbWoEn4BA0lMDAQq0yaGAyqTrdjrUFasZhTmXjlo7v6jpkz/8l//j2Ni0d1I1rEDCYPYiY+zJWPSFv65X+Z+fx9/POhR7ji/s+54rRRjO8uTBjl31iGnnw3T0gf9JHQzH8+zn/+OpTR0S3dNsLW7h6I0TyciQ9dw8UPnsOkcAj1gICYkxh51UyefUPyf+89vnr4If7xwUPc0MxjbVehJARgMA7nlAev5uKHzm3S6eZX8SM4+YFneFjZOvMrKf8DPHnXiQzVDPj1PJkTz7yYLx+YxOmxYeLuQzYNAoYx8C+38OBXX3LDpcdzorvskiS7NWIgkZMf5LFLJnP3hB4Ss3O3RqBFTuaCv73Ei815/eNGHpkylAjpz/uffB9nXPwID54WTv8w604h8B92PmfffIfYdTlTx3WnhUas4QOIOO1BHr3kdO45qccuGT1w7CLQVMuP3fIfkyU3msxYvX3wCw4jKDyKkMju+0xK3l/0eHr5SENsPibx1AutI6AjoCOgI3BwENA0DavMyAfLzHxfmXH3M5kor6wkuaCAPHF6OWtqiLRaiRTnWHBQEP5y9PLywmw2o2lak1Hq+31BwURWpdBz8y8kpTRQUO2Jp9mJZ20CeeJA27QDamplNl4cMYSGEyH5WWVmvyQrlS2Nwo8PJlMwQWEmcorSWbhyLRnVNXT4YlCTBfv3394IpakUpBpJSR6Il5cnPt6dUemN0epN0MDtpDTG8/2a7ZRW1+8UVAOwILxEkYdPPWvi40nMzqfW0xOzUHVhPulx6ymsraF2p0SHh8YqSJ3Hb/PiefdnM8f16cvoPuHsvArti2uhePoP5bgpw3A2lvHrhz+zoaCMAreElJ1Utq5dw0+frSa1sKpzmPv0JLD3RK48bxQnj4jEILp229GksyjVSe7GCUy+6h889vqHfPD+B7z/wQze+Pst3Hl+b9LKc9maly+S7e0Kw2C8fWsIDN1MpdwP1QJBe9xtxXsFhxIVHcuQDfl4bC0gWb01t2MHO1xOlg4bRFC0F+E+xdSWrOS3px9h5ttfMmsblHT6orSVqx6nI3BsI2AwGKWPsEpb6ivk43Z8maRv0TRt78CInNFswVPayCbykLAZk1FztzHIZjBaMFs8JV7Iw4KH9F/q3GwyImzCoXYJmyxYRI9VyNND9Jg1Sc8kffnXfHn11TwodPUf6BquvvppnnljHr8XGilzSd4Wk8jhbmc1t32eeFglb+kXPSVvD6uyx4RJiiY7e2x7nKhUscvSpHM3f3O8h9vepnJbpFxGDCKvqTxNJvcb0SaD5rYDtYljzGAyu2XMZiNGg4rcSZKmmSxYTCYseyaAZsJk8cBD4aLIwyx8Brdeg2BrcstpGDR2bZrBhMl9XcyYjQYMu1Ik0G5ekqbvxyQCBvVBWLtMsXWVlJxTZlq7Kqf4j0VZVWZV9q6SklPUkZzD4ej0DWyQmQ3VSFi9vOXB108e3Pz3mbx8/FB6TNLAKr2dNkJn1BE4RhDoTP1tq36r9lVB1FZaR3EqT0Ud8bWVrvI9GmXVzG7v3r1R5OfnR3PZD0R5VfvbrK+zR5Xvvl5fJauu0b7me6hkVXlb26zKouLbI03TMMsDso88BHcLCCBcHFte0odVi9PL2diIv9FIhK8vYYGBBEi6j48PHjKQMEq8pu18OjZbITiWQZHejLVmsnHRb/z84yxmzfqJWT99x5J1W0musKCFRRNuaiAoYyObfvuV5aviicuqosrmxIE8qHuF0W34CQR51FET/x0L583ip1mz+HXBYuIyqyg+kA4JuzipipNJ27CE32bNFnvnsi4dyoMnEBPmg+ztQdYi3hsP33D6ntYNH0suWb/8wMLZs5g1axHzFiayrVCTMvcnetBgrIWr2L7yB3d5ZkmZfpy/gl/XZ5Bb00BDC417BGsKqc3YwJoFv/KryMz6aQ6z/reK9Wku6iJHMmlwT4ZG+IqITSjrD7/2OGvOPGat2EZCth2nT29izziTvn18sWYuZunCX/hR6XTT/1gs1yIhrZLijM0kJ29j5eZsqpI3kJuWSnxuHbWNTsmjxW4JwjOoL2MGR9Nnj2U1wuMQ51dZCtlFLrbYTmDk5Eu55MrpqKWYiq6a+hfOG98fY1ouxen5lGKXv2xyU9bs8WuVv/y6kBVJlZTYXPgGNbCjqIyc0pbu0DpstdmkLV3E2iXrWJGQQ+X2jaSsXs2v8+NIyhfnqVc3gnoMZrSWin3bb/zvp1/46X+LSShrwDF2NFHhvoQYymmQe2Hjz2uJW5NOrt1Jg6uckh2ZbPsthbwyuR+RvOoKSF+2nfTEArHZiY1ySt082908nX0pra32obmetq6/nWnvDnfZtsrQbLM6tpW+tziFEbKp49742kpTMiKKOraVvrc4JbO/svtT3n2RVTLqflPHvZWtrTQlo2RVuVVYlb2zpGkaqo8wyySJxWLBJH2MQfoVTdM4qJvJG4NvT2JP6MfAEVGot2ItuzJ0SciBo7GOurIyKoXK2qQqqmrqUU1eq1ZP5PVdR+DQIKDqYFv1tL04VW+VpV2VU/qUTGdlXS5VrxT3bjKozOvqpKJ1kZScIl22Y+wUTooOJlaNMgjYfVn1kI6AjsDhgoBqpOvr6+lq/VdthqJ9kW3uHHTZ3e1zv379OPfcc90UHR2963ocaqwaGhp22dLZe+RQ23wg7ytVFjrYNE3DJM4s5QDrKU6uAUFBBMlgJUocYb2DgwkLCXEvW2le7qgGNZrWYhBj8oGQE5hwztlcfEFvNn37BM/dOY1pV1zHtNte519zN1Dh7UPACRMY05hD738/zt9vnM4T/5rP/JIwou0m97JHD/9I+p/7GH8ZGsqJWa/x3n3Xct20adx4xwO8vzCH+IIOCtKV5PpySPyWuW8+ym1XXMsVt73G1wU2vC87n3GxAfT27owymeAK6s+4a2/j7DAj/f/zBM/efDXTpt3DzXd+zNcbiqiKOZOx593JFQErKf3+UW6T8lwhdOcbM3lvCxTW7SWfvI0Uzn+dF++43o3DtOn3MO3xDLKCTuCBt29kyqgwxJclCqqFFrP8f//gSdF9tdA0RdNvZNrTX/HR0hTKPAPwH3s1F10ykjtOiWPuK/dxt+KZdpXY+zj/XZ0Gxw2CpP8x/9uveebjJWR/9xarf5nNjOXFFFQpB5tk05ldPS9t3852XCwZMZjgHl5EyC3SLOoVGk637rEMW5uLZUseSdTK3++s/OkF/i42XSOk7L/q+lt46ss1rM0VnP37szIjly35LddJFlFdtJRfH7uXVx98lac+Xkrmt28z68UXuP7WD6RMeWx39sCzxyjGnRZH+Y4X+ftV13LNY5+wIrWasyZOoI+/Hz61tdiLaigSR505ZDADBjbi5ZVC0qyFfHP7/1i1vZhciqgtWc+vj/+PXz/fwFYaqSWFrbMX8vVtP7AquZiWljWXtb2jeqZs2R7ZbDbUIGJf2itdtq7TbfyxhpW6z9Q9uC/3VbOsOirclJ7DnjwjMUVP5uInLuGK28czVAz2E2raDXKIodfJl3PVzJm8IdS8NH/3US05fJ7nHjiH5qWOIqTvOgKHHAE11mnZZ3QUVvVWGa2OHfG2TlftRWdl23rGFEe3AavV2mUSQbfXfF9k1YOpIl22Y9wVToo6wkrNXKgbQScdAR2BwwsB1VZ2VH/bSlf1Xsl6eHh0uX0+VLLNs6f7YvPBllVL4Xx8fNwftlXhZsx359t1nPdXVtM091tKzbZ09ri/+e7nrEurAAAQAElEQVTrfXUw8lU6O1NjNU1D2a2Wh4T6+tIvPJwYobDQUAIDAvD29kbN4iseTdPYc5NzzYgxagS9Tr+Jf7z8Gh9+8D7v71zm9tB153FmrCf+XgMYduFN3PTRh/yfpD/90MPccd1fue+daZx/4WBiNTOepkj6nngVlzw8g1ff/IAP3n+fV59/kuknRjJw8BC6jb2YF26czJUnxBCEFROxDLlgChe/fBWThwUT47OnZe2eWf2h/zmcev3feEHsfOeDGTx/z5WSTzhhvmYM4YOIOv5inr9hMled0EvyQvIC75ixDJl8Iy9dPI6LhoSjaZ4YzQMZdsGN3Cjl+qeU6/33n+bl5y7jvKHB9PL1xyd0JOOvep67nv0QVZ73pUwfPHsXL1x1PMNCfPBubaTFF/qcyZTrH+Gzj2cw44MmHN5//zXe//B6br5kBIOtZnyMGgbvngQOmsIVL77Kc8L7odItpPJ4/41XeP/+87l8rGAl18xsNOPfZxwjLnqQZ198Y5ct77//IX+7+RKmjAyiz/ipXHLbM3z40Sd8KvpeEEyuGNeNkO7jOG7aOdz0yjmMjwkkgj03o6c/QWMuZ9o5F/DqhSOJGX0eZ59zHq/ccCJjInzx1Xbza94xBAw6gyueuZALrz6X0QPO5brnX/mD/W/980Xuv2AEkycOofuI45mwaSue67axqgQq3b64ILyDxzLxkae5/8MZu2z+eMZz/PPFq7hwZBi9fQxYfMKJPfNxrpF76kO51h98+BFP3PZXLhxkJMRbo664kJKcHTROGkzI2H4MNJjx0mLoe/qJnPePsxnVO4hwgvEMHMbEh89m4iVD5a4z40kMsZMnMOWFs3by0OlNPVO2bI9U3dI0jdbxLXnaCx+Jsqpd0rRjp7z7e43UjbWv98aBkFXXS+k5/EkDgwmThwmzxYhBDNaEdu8GDEYzZk9P3Msh5di0zNCT3UcPPCwmpHllT9ndWvSQjsCfjYB69mqvD2gr3mKxuE1UbU9b6XuL64qsUSZO3Rm1+Ce2GlAZd5VEEEVdlVP8mqYdc7Kapu0TzpqmoWkdy7Z1cdE3HYGuIqDzH3AENE3DZDJ1uf6r9lXTtC7LqTZ2f2RVW6Jpf36++2PzoZbdn+t7LMmqytW6vOraqfjOkKbJfSl1yUcGBJEBAe6ljv7+/m6HpnK4Nt+77eryjSIgdjznXzxt1xI3tcztrBOHMTDUhNUUStSICYyfPp1pQuefdRanjh/FqdNGMXRYJKEyVDGJKyi41/EMP2M6l1w23a1n6kVTOCHWn8jISAJiRjBl/ACOiwkWTpNIhBI5fCgjpoxkQGAlDdvXsmr2bOYKzf4DzWP27Dg2JRdTZvLEHjGcASedw8ViyxVC5086nrE9vfG2yJDJJxJ/yes8yev4XiovJC+wBMUQ2f9Ezh8Rw4goX3C7xMSGYSdyguiYKjR9+gVceuFYRnTzIdjDgsUrkp7Hnc+p5zeVR2Ey/YJJXChOqWgfDzxEyx67SWJCBzJ0/Jnu8rv53XoVruM5aWQUYSJgFhKD8IwcxnFTLuZ8N0+LPC6fyvQzRjC2d4hg1Wx/TyKGns6Ui/+6h+6zTxrJ0G6ehPQZw+iJ5+9Ku+C0sYzrHYBvUC96jB7MBHFS9gr2wlfl3YIMZk+8eoxh1ODhXDi8O8E9hjJkyBAuHhdDd1/rnmW0BGIN78+Y80YwfNwQeoQP5YTzLmJKK/svn3YJZ47swcDYPoT1HskZQbV4ZG1j1rx4tubXUN7og8WnNwP+cj5n7CF7IdMuOYGRPfwI8QCjxZuQAX9hnNxTzVj+5ZTRDAkDbzPUlldTWliC75gYIgZFCbZGLIQQPiiW4RcPoWeIN36CoMU7mv5nD6X/mGjCaOIJG9RXeIbSM1Tx0KlN0zRUXVJ9STM119PW9bc5fW/HI1FWlR/Z1HFvZWsrTcmIKPuC1aGWVfm3Vaa9xSkZTdP+cM/sTaY57UDJKj3om46AjsAhQ0C18831ujPH5jqrjp3hb8mjZFRB1bFlfFthZZfibUmGlid6uAkB/b+OgI6AjoCOgI6AjsDhh4Cmae5BlsViQc0MqtlwFVYPQZqmcdhu9mooWcnyT1/i6alTuVpo6h/oeqZOfY+3vo4jWQpSL6TvRwICoXgHDOGs63qKy2kbnzz+AT9vyGO7XPIDYX1NDVRWGOndI4huEa3degciB12HjoCOgI6AjoCOwLGBgOHYKOaxU0pvWzmB9Xk66Rjo98AhvAd8G0vRXM5jp+HRS6ojoCOwdwRM3hA4muOm3ca977/P60LupX97HF/l/fenc+11lzJh7MX884bJXDkuhiDRbBLS98MVAQ3N4otpwBn85dpreP2lK91LGnvJJT8QFof0H83QKddzcr9IYv20A6FS16Ej0B4CeryOgI6AjsBRjYDu/DpKLq/62GNFRQWBHtAr2FMnHQP9HjiE90CIl4Ga6irUhxyPkibmiC9GUVERycnJbiorKzviy6MX4AhDwGAB757EHDfJvQTusj2WwTUvBZzG9OnjmTBhFLExI7io1ZLGI6zER7C5+2C6Ua5vyAAGn3DCHksa90HTH0S8w7vTbdgJ9An1I1Se8f7AoEfoCOgI6AjoCOgI6Ah0CgHd+dUpmA5/purqanbs2EF4eDijRo3SScdAvwcO4T3QvXt3srOzqaysPPwbj2PEwri4OL755hs3KSfYMVLsfS+mLqkjoCOgI6AjoCOgI6AjoCOgI3AUIaA7v46ii6l+ZlTTNPf3UNT3T3Qy6lgYdQz2px7sq6ymabhcLjehb4cFAqp9tNvtKFLhw8Io3QgdAR0BHQEdAR0BHQEdAR0BHQEdgT8FAcOfkoueyZGMgG67joCOgI6AjoCOgI6AjoCOgI6AjoCOgI6AjoCOwNGPwFFbQt35ddReWr1gOgI6AjoCOgI6AjoCOgI6AjoCOgI6AjoCXUdAl9AR0BE42hDQnV9H2xXVy6MjoCOgI6AjoCOgI6AjoCOgI3AgENB16AjoCOgI6AjoCBwlCOjOr6PkQna1GC5nA05bkVAhLns5LpdTVLiE9F1HQEdAR0BHQEdAR6AlAnpYR0BHQEdAR0BHQEdAR0BH4MhGQHd+HdnXb5+tdzkqsNfG46jZiKM+VZxfDiHd+bXPgOqCOgJHPwJ6CXUEdAR0BHQEdAR0BHQEdAR0BHQEdASOSAR059cRedn2z2hHfRKO6iW4qhfjrFmEs3oBjvI54gxLx26r151ge4VXT9QR0BHQEdAR0BHQEdAR0BHQEdAR0BHQEdAR0BE4khAwuFwu90+/q59/7zTZ7W4HidPp1GUFi45wUxgr6oivrXQlp6ittJZxDoej4/vOZcNlr8BZv1loLdg2g30brvpNOCvm0lgdR2NdvvuaqmvbscL95VA211KyYx1pW9aTVOSismF/de6Ur8qlIHM7c9ZnklZaw4FSu1O7ftAR6DQCnam/Letyc7i5Djafd+Wo8lTUFZlmXpXv0Sir2khVNkUqfCDL21Jfs96OjsoOdRN1xNdWupJV12hf8z1Usqq8rW1WZVHxOukI6AgcHgi01T4019PW9bet9ql13JEsq2xvXZ6OzhVG6kqqY0e8rdOVzKGQVeVU+apja5s6Olcyh0pW3asqf0XKBp0OMgK6eh2BdhBQdbGjtqJlenNbp+puy/jOhJWMMkMdO+JXdinelmRQmdfX19MVqqurQ8kp6oqc4tVlu4a1wliRwm5v1NjY2PK6thl2OWpwNOzA1ZiA5kjCYCgTasTgLECrmk9j+RLqKregdKkbqk0lBzSyXrQVkDDrRWb/6xW+iHOQXi5RB2LPXM7a377l8lfmM3tLPkqtvqgTfTsECKi6tLe6216aqveK2kvfW7zqDPY136NVtqGhAZvN5ibVxjXjd6jLq+xqtqWzx0Ntc2ftbMnXns0q/hBUSz1LHQEdgb0g0LKNVPVYtZ1qELEv7dXRJqvw2BsdieVV13tfr++hlFW3sLonFeYqrJOOgI7AoUFAjVeUj2dvbWPLNNVuKEvVsWV8Z8KqzndWtq1nTINseHh4dImsVqs4TQwYjcYuyal89ldW5alI6eoKqXyVnKKuyCneQyWr8lb2KlLhvZHFYqGjzeWsxVmfiaY1oJlNaCYDGk40pwODegOwJoX6qm2om1fdLKoj7Ejn/qe7cNgbsIvzzuYAZ2c8VNmr2LD4R254azG/biugoi0jXA7Ra6O20Y7d4aJdtVW5sOU7Pnz5Ma699tqd9BRPvjKLhbkOCuorKdmxmCVv38Cz973Oc28sI04MVc403O+TFbF13lt8/uzD3HDdV3y9PINMsccppPaq3E2i/iZeefw1nn1dZBsdNMkqZ2URSfPeZt4Xr/NNfOMfHX9VebD1ez76Zi4v/ZRAjt2JchfSvFUmkb7kC969+UbuV7bf/TjXvvYbv2xJZkf6Epa8ezPP3/9/PPPaUjY22HHnW53v1vmx6Hzxm8Vk5y5m1jvP86zIXy+0G4NmLO4STF7jo5+3EC8KBEr0rWsI7Esbq+q6qvdHmqzJZHL3Dcr+rtLBllVtpMpDkQo326fO9xXn/ZXVNI2WtjTb1NFxf/M9VOVtK19Vlq7VKJ37MEBAN+EoR8BsNu/xfK/ONW3f2qsjUVa1S5p27JR3f6+Rqg770pepfA+ErLpeSk9nyeGU52mZDMsqLSW3vJwGCau4P2fc01krdT4dgSMHAfV8p/wlHT2/Nqer9kKVTrUBzXGdPXZFVo2lVD4tSWw1oDLuKomge5DTVTnFvz+ymqbtc76aduhkNU3bJ5w1TUPTOpZt6+Lyh025gBziCFKuGafodYnjS9wpjjrxOjmpr62itrqShoZ6HA6He2nrH1QcDhHiLGusq6Wooo46cUQ599WmhhLK07ey4aclrN+UwpbsIgoLiyjakUhmSjKbCpyU1tdTXZzM9sWfs2zezyxamUh8oZPyBslU4VabTnL8chb/vIA5/1pHYmoJpZLUtFdRmZvO5u+Ws3reLFZtXEpckYMygRzswlJF/tZFbFmzgPU5dkpqJarl3iBuvbwNLF+XyNy4HMocTmwt01027DVFVGZuZP3cFSyeG09iaS1lthqqSraz/fcmm39buokV6VUU1kie9UrnRpavF50bsyhrrKWyspzyIim3UHbSWjasWcznSxPZsD2LoqISoQoq6xppFKBdLfPXw51CQNM6rr+qXWxNqp3UtD9fVrUlmvbn53uwy6sejlXZmqkZ733P1+zuizRNQ+lu1tfZ46HOd39s3ldZVWFayyocVLxOOgI6AocHApr2xzatuZ62rr+dae+ORFnVT6iroY6dKWNLHiWjZPcFq0Mtq/JvWZbOhJWMpmnuFyI6w9+S50DJKj10clNOrlqZcC+urqagqoq8ykoK5Vgjz/t/3sR/J43V2Y5BBBqoLcsgc/0vLN+8TcaHlTIeP/xhUO18y7rdUbi5zqpjR7yt05WMQkQdW6e1Pld2Kd6WeBA8+gAAEABJREFUZGh5ooePbgQ0gzdGa29cTg1nY404vMQZ0liOq7EMm72RyvoAN9lsdpwyK3LYotFjAsedfglfPng65w6KJIB93Co2k7J6Nf/8RzbhI2/gsQ+/5quvv+brf57PPecHU1qiUS9+wWbtvXqVER5eQmIilJVJbEMlFCSSXhdICbGMxECwRO/es6gqqGPz7L/QK6SYQYNWs3WLo0l2N9O+h/wG0/vEKdz7zxs4b+xfObv3uTx672ROGhJFoGjVhHrFlBEQlMfC3wvIyW1RGEnDQ6wNO5Wz73uW56XcquwfPX0tt159NtYLHuHWFz/g668/EnqUO84fykhRalJKlWwz6UcdAR0BHQEdAR0BHQEdAR0BHYHDHAGX2Ncok/slNTWkFhdT3tBASV0dSQUFFIoTrE7O1fhHfwNMgNL3Q4RABUXb57HglWk8OuNLXl2SgcOl7txDZM5RmK3u/DoAF/VIUaEZvTB49MTpCsfh8AGpS05bPQ114pCp9aXW2RuHMcb9hprBsJdbozIbEr/hvZf+RvMyuac/nc/PiRW462flFlIX/spb133Dv9/4G2+99Yjwfc23qzPJqszBteVb3nfL3izxD/HKV3EsSgNnZ4HMXUvcsl+468NlLNheSGXz8sNf3+Dfz1zL9dddy7WPv8+b/1uP3bE3rU7BwUxDQxh+gX6ERnjh7e2FV58TiRkxgYsGGenRwrMWNHQQwd2icC1cRkWudJRVDRRuzSekWzgxw/tgMmpoLcuQk0VBbRlzJg3Bf/BQIs1B/JqYRHZ5eUuufQ9rBgwmMx5Wi+RtxmSQsIeJlnYEDhlIVGg0oV8spyQ5nwzJbTciYq3BhNnDitVLyi3k6WHBYjGB2YrF6omXlyIPLGYjUjyR1ncdAR0BHQEdAR0BHQEdAR0BHYEjBwH1xlddY6N7mWOxOL9MJhPdAgMJ9/PDZTCQVVFBhsxsV9XWYrPbZTwjg6Qjp3iHv6UVmTg3f8PbX/7K63O2UCgWNwg17YJ1RSLJ83/lTRk7LlqXjYw0JclFReLPzP/sDa697k3+tTCFLZUS3bxXZOHa/DXvvPCojCdl7Nf8+ZZ7n+baNxezIKWIimZedazMkvHr17zbmv/RF7j260TWJK5k+2+/8sa1X7NwTRbCraTc1FCUQuHiN3ntp4W8s0LyBdwJMgoVpax870XedOvZzJqsiqYk9V/GxCkL/yXlupZ7m+1zH9/gH2+vYLNTyqj4dlLlluXEJWfzceAtnHLiKdx0fAhGrYgtc193j3Gvc8tKWe/5O9e+sYh5yYW7ypi96gN+eGvnOLiZTx1f/5Y3l2fikLx2ZnNMHwzHdOmPtcJrFjRTIBgipOTBQuJwstuoazBTUh+D3dQHs2eU+zsP6lVCTdPcPHv8ayimLC2J9T/8zvpNqWzNzqawaCuJSxex4fd1bFW/2FieR+G2tSz899esXJvIluxSioqqqakvoyx3B9tENk5kt2QXi2wp5TUN1Kn1fNL27ZFXeydlaWRui+PfC7exJb+K6royarLWsDI+gd83p1JQWEhRWSWVtdKs7k2nxQcPPw9Cw0spyVjN1o3rSCp0UunVi4CovoyK0gj23G2EV1Q/AkIiCM5dSVVZKilFFSTGO/D3D6RXn2AMrfCqykqmqCKdwtExhA8YSrQ5nJJVWygqKEO13XszbXeu+xfyjOxHRGQ0g2sSqC4rIU0y1tu+/cNUl9YR0BE4dAg4ZYalUQYmFTJAUUtXHE6nPkg5dJdDz1lHQEfg2EbgiCi96idUf6GWOpZK3+GQfiTIx4cIcXwpCvL2ps7hIL+6mhxxglXV1ekOMA7w5qzB1ZDOliXrWb9kG+m1UOPYmYcMiBoKt7I9cT1fLs0graQWu/zhqqFw6ya2LF3IUqFlW7JlnNawU0gO9aWQu57FK9bzy6qtpBcVkVeUTUbKRtYv/J61W3aQUryTvzKHPNH1s4xBl8ep8WuRjE0VCX9qCut/jyczcyupSYks/Gw929LLUIt8JBf3bq8upCp5Ib/FbWPxDkkRm90J6hM1xQmsilvFT/NXsfTreHaI80uGW+5k6vIoSkpg4b+WslHyTRUbC4VSNy1mzZpF/JBURE6lsrFR+IvJWrOFtC0NVA++jPEjR3BqH280rVDKtIMkGeMWFckYV5UxdZOU8TvWJqawXcqozClLW8LW9bOZuz6NpHTJV/IpUlRZQ2W9HcUjmRzzu+78OgZvAc0UhiaOGDQDDoeTOrsfxY3HYfHuTUBACJ6enqgZEU3T/ohOxWaSV63mlX/k0O24m3jsgxnMnPk459Stoea7j/ky3klGuRLLk3+zoPslHH/pG3z11ZVcdqIBw7Ykvnwhhz5jbuTxD/4tsm/yxFWjOb0vUrnZp62+MIuCBZ/zS8Mwys58mc//+xUzX7mbBy89HpNxL7e4f3cCYjwYOfpnlv73Ef7v8Zf5z0YbadKmtW1Id/ysgQyJjKfaFsd6aVgWbAzF5LDSM4A/2J+VtZHyvE2MDAmmd+wAelpDGf3LFuqyykiHP6kR6k5wj0hOvbYAp1ct6WkgY0XJXd91BHQEdASOPATUIKaqvh71AJkvgxT1oWKnNGr6MpUj71oePRbrJdER0BE4XBFQA/7mpY5pJSU0Sn8RKM6u3iEh+Ht4EOzlRf/wcALEEVYlaZvFWZBfWUmt9DN633IAr2pAANrQIRxXVELfLWlsLkAcMs36XZRnppHmLGP9lKH4RfrTg3oZJxWQmdaAQ/xCU86Dels5aeJYouWmhqp9JjPqyid4a+ZM/j3zQ9685xRudH1IZvxGliRUCLcLMpeycu58pj2Xi/e4W3j8w5kyBlX0IW/dcjE35iZgqqsgQ7i7tMtzCPEJrOsbS063fpw3azP2nHK3HsmVpi1SDlO48O6XeVlsnCn06l0eDAlfwAtfxpOYoQbOys4ENi8opzLOn+snDaVPeIDI1QsVUhF0Fv3Oepn/ftlk89v3T+Zm46fkbt7AorhyGds15RYYM5zRN7zGU2/+a2f5hP+hy3jglBhMBgWWqDvGd8MxXv5jsvgGgxFFuOuAC5fBB5fHADx9wvHx8cFisUi6oW1sKkopdTpYNWAoPr3D6BsZgY/3KHqN8CEktorMgkJq6pUHO0zkJxPdoye9envi7WPBkp9Nfnk5P/UfgqlPuMh6u5cZWi1GzJKdJhJd3yupKk9jy4Y1RHv5MrJ3P3ylDN5eHnhYTDSVkbY3LUBsnsipd73Hoy++yF0XDSB48a189vRTLX7tsaWoAb8Qf4ZOHETF4mWk/LQY2/gT8YuIIEijRVZVwBayNvlQltSP4QMiCI6JJaCnJyMGz6W2Jpv0zD/LCaVh9fMncthg6nMLyN0QT6HMbrX6+pfYq+86AjoCOgL7gcBBFlXOrQa7HfVh4kzpR6psNvKrqthRXEyZzNY3NDaiBioH2YzOqy9MJGfN9zz20QK+WJ2OzE+reezOy+ucRwwCtVnr2Tb7bZ544AvenRlPslh+SPvYkmRKV33Ns3/7mre/2uS2p1Zs0ncdgWMRAdV3ZJeVufsLzWgk3N+fMF9fzDLBrwkgRjl6mkz0Cgx0p9VIXIY4NHKkn2nco19RzoUK8rfOYcFr1/LE3deiPv1yw4038/ZPcaxJzRenxyJ+eulHvv5ojYwCXFRRQcHWuSx6+yZ+/F3xFLh5Zr38IzMef42vvrqWhx8WPfc/x43vLOH3tBJ2vTEkdrS/1+N05LJ51ivM/fAx0fOV6HlY7LmP6294m88X72CrKHK5HFRsns2vnzwlaZKPWgJ37WPC8y0/bsghu74AR95iZr/6Ix8+9ro4S67lkUeE77GXuf6bzSz69b/M+1TJXifyb/HSB6ukXOK0chtWgcuZwPK3nucNt16Ru/YZnnl9Lr8XQrEaCrr5dv7TAtBMQ+k1sgi/mC1sTCyk3P3GUz0uVyFZOxKxlZdyxvChRMo1MtRLAQq3sKM2kDq//kweHklVaRFb07IQ9e4P3uzUDAYzRosVT3FqentHEBHehxHDB1HkdLG9TDmVICtzLeWufPr9dRoTRsUyOkKNQRVF0GPICM6882JG9Y2m2y6lnQtUVuSRmDCbngHBjB0WSrchsymqzCUzq6W8DHIxY/bw3GmjN7F9RhIT3o+GzALKauqpaBAnV2E+JSHh2GN7MaKbkUBPTZT4CQ3k+HEjOOmUfqhxuipjgOTXLaIRs8WB3aHuTWGTXZMxvtHihaent4yxd5LVgtVkkFR9VwjoSCgUjjHSNA1N03aW2oVm8JBGIwKrpz9Wq9X91pfB0M6tUVdPrYhmdY/GEuwlFdMqeqII7O6JT5SNipoqbHabxPkJDSYw0J/AIAmqvaycyro6NnfvhhakZFXk/lId9fWl5GVnEexhoWdQEJr8dU6rFZ+Q/sSeehXnXDqdC84Yz1DfUmpSFxG3dhHL0qoprLbvocrtSBo+DHORDa2giuBxffEP88NTuDQh994oDXbxZpJTqohLrKQkaTlr18SxcstWSk0JbM7NIjGtAmmT3ewH+5/JKxDf3mMJsIvHLWc5W4sclNcf7FyPTf16qQ9fBEJkljc2NhZFgfKQe/haqlvWGgGny4VyfJXW1KA+VFwtAxJPDw9sEl8gjq9cGaiUSZpaDtmmA8xpQy09yElMJX5JGnnVjXTaGeCQJ/iyHdKep7I4MY+iehuirbWJfzyvyqU8bSM/LN/Kmh0lqAGV849cByxGfb+zPi+RLakp/L6jjKqGPfuuA5VRbUkK2Qk/s+i3n/n55xa0YiNqKYhaWuHOyyX51+eTt3U9q4VvntAe/IvXsmhzLgW1jYKnDXtDCflblrD+9xY6f17MbwsT2FZQS15+qjvfxTvznbdgMXEZFRQVl1CbncCyxb+xeM1mEnLrqG3cibRDrlR5Oqnxq5g7fyGrthWQXS5xbgPln62SBinP1iULWbcmwS1b0yy70/78pFQ2LUolp6LefQ1Fave+kydv81bW/ryRzWnF5NU0SHnAtZPLYaujPH05WRlbSS2FeoGlKUnZWE7pjgQ2CzYLhH5evIYF8bnk1zTS2MT0x/+2KhpLU9m6dBFLlMxOWrw6nngpe02D6JVyO2srKE/bQtzW7cxNKaXU/W2JP6rTY3QEjnYElPNLLZNX4w+Z2cdXxjm+0n8YpODquV2RcoAF7IxXVbRYJlaKKytp2PkBfGGVSu2koWgb2zev4fvFG4jbkUl2XjqFGRtJzakgt6gSR1ky8b9uYv2ydPJEqEF6msr8zSQv+g+bkrNIK6zEWb6NuF/nsnTuEjZkFJKZn0168gbWL/qB+B155Kj5c5Hd+27D5awgJ/5XVi+dy7cbMtiamU9WSgJbls1k3sYtrM0WRdIQORtrqK0qo6ioUEjySlrP+l+/ZVXiDrbnF+OqSCJ+3q8snfM769MLyUjfQtL6pcz95geWrd0i45UCCgsLSd24iPgNy1mZVSvtiYOGymyKtv7I1q3b2C69uHMAABAASURBVLqjiKLCIrK3rGPjpg18v6WYnMrWrZiMlLRIeg72kfFiA+vj0imoqJG+XXrH2nQka2yOYP4yLIoIfyv2mjJq0uLY7vSiLDyWEUN7E1xcRP32DNJrYdeSyT8AZZDLbMJi8cAs19lkkjbRVUzm1hTKyuoZeNop9O8ZSqSY0yTqiW9YFP0mjaZHeCCB7pY+lZSNS1m6s31VfdfcRStYnCBYVLQcQFVRUVJEwvIiQoyRjBgQSa/RRWRXF7M1Q8aCgn9THn/8bzJZ8LZ4EuZhxWI04pR7TYAmLziQiphIevtq+JiVnFX+RdK7dxR9+sgYV5NTmUpzNhqpLwnDx+KHv58HmuZOkOtSROHm31m5+FfpoxcLbWVbbiVijRLUSRAwCOn7MY2AUxoJMFvMbqeXUSqgpjVVoH2E5QgV8ye072Qm3f8FN18ZzZkDE0nYmk9pay+R1RfCBhMzaBIjR41l6DCjOPhaFblSOpzNiWws28g3m2fy0f1XcPfVN3L73z7k/VU2Zm7KYnVGOmr5TivJg3PqEQJhpzIkcjsxHnNYutVGbtnByUrXqiNwuCIwfPhwLr30Ujf169fvcDVTt6sNBOwOB5X19WSUlsrsaAPeMkjpHRpKmJ8fdnGApZSUiFOjnJraWpkBdaAGO3uosUubXLKSZZ/8wHsP/sxKeRAs2INhLyf15ZA8m2++/5F7Pl1FfEkN1XthP1RJjpoSild/yr9+/I57Z20js3XfdYAMK0z4nsUfTOOuG6cxbVoLevxN7vlpG+kyuHBnZZfRSclqVv37FZ4VvmuE9uC/5wVun7GC9YVVVMlgo7ZsM6v/dR+v3tdC57S7ufGOGcxcV8CKVT/w+4fTuPumpvRrb76Td+elsSk+kYIlH/LI3Tdx9wszmLGimPwqm9sEGuW6b5/Djx88xfQbbuOpr9bxe4rENaXK6CmDii3/498P3sEr/5jBh8uLKajcKeuog5I1rPniJ96+40eWpZa4B7PNou6jo1541rJ5WR4LfuvD+fdO4a9XjmKAJHoKqd1WU0jKr39jwbz/8EMSFAssKh63eyuFrbM+ZMa0adwsNO2u57jlg2Wszqto/x6rzaAy6Qe+ePhO7lcyO+nO5z/g/aVF5Cr7QwcQPPYCnrsthP7Rxbz1w1ZydmfclL3+X0fgGENA9Qs2pxM1QaLCrYuvJk9sNhuakE36knqZUGkQh4TiV7wuh52yTQtYu6WILyy38JeH32HGv17n839ex2mDe+CvmDpFDuFaAwG+mEfO5KHnPuD128dyrfNjytMzSMyS5C7s2QTwq2kk0x96lg9eupwH/7KOtII4FokizWAkYPhFnHvLi8ycOVPoA954ahLXjZxFWWYS8YnqrSgXoOzxwjjiKx68/zGemhTKyFkvsTG/G84JjzDzy//w8u1wfLflzFtQQEFhvdgqkw0zX6Ji3Lmc+IrS/V8+eOx4Jgwu56MFCaQVVYjePXcNjZ49j8PXpy/rN24mvbySivoKXAWJpDUcT23AaZw2FML8ob6ijILEjSQaXeT06kH40CGcJJMdsYlpbJYOfA8f1B7ZlFNRLjwb19HPz5cxPfxxEU/GugqKEqxEhYXjafXYQ2LPk1w5/YnvX3uQB3e2r6rvmn7nE9w5Yy0bZXJJGHbuGVTI80TCT6Ohuhc9YnoxdOQYtovzdG1GhuSrsN3J2uqQmbmeyopkRo8YTK9AfwLqZaKtoIAdXhayg/wJF36rUNt7JpXST2yeNYpArRe9ewTsYitLj2f9x/fw1F3TmTbtHqH/8N9l6WQIR/vWSOL+70eMBsMRY6lu6AFDQDOJM8QYhMNWLwMHKw7NB6PRLE4wI5qm7T0fGWwESO0ZsSmO2oxysisqpXInkr1JGpVEDyKCw/AUL3abSnbJJlCTUSayUtEpojK9gYo0RE+bUh1E+uHh4U9opEZSSQ7rMzNRbwlUVkrjV1Emg6C9iGevJjdxOd8lOsko19AMDkwetTTKTLSj3kRoQDBWi0crBdIUGSIYfPZpTLjwFIZ7GAjU9mSpqixgy+Zf8BkyjnPveZm3336bd995h3def573/3Edlxg8CFqTTpJ0wjKs2lP4oJyJgQYTPQaeQGTkYHLnLaQmK/ug5KQr1RE4XBEwimPfbDajyNDem62Hq/HHqF1qgKLe+FJLHXPKy3EKDsE+PnQPCMDXYiHC15eYkBA8vbwokkHKNnGClVZXU9/YSPOARUSadqcde4ONhjobdqer8/2NONeks0QNiuoaHLRYXdCk9zD5b/QKIHDEpVx8+tk8Mbk3UX4eB8Uyl7MRo9WTHpNv5Ir7X3L3b6qPe+ovIUwqeoM3v/iZz1emUSII212CeWM0nj7ncMlDz/Hk22+jeN305G0889cRDA1upGTtT8z/z3t83nAiQRc8uZvnqWk8cokP1ZWV1PuPZ+R5T3LlpBDOPvt4hpx/F2eOjGRQiAOnQaOuR3fq7C5qE7ZTUlPvdh41NtpJTcmjsaGQmF61aCa7OEddu3CpLc6nODOF2oH9qffypW5zMiW1dW5ZMR9cDuwyEG7vnrHVV7Fj/Q/kWgrQLhhP/25BdLcYMdpq0Hb8xpzPXuLG2x7gqU+3sCDBhs0hKndm76ivo2zDKjY1erLu7Lu44ZlXePqyvlxk/S+b4raxIbUdF2ttNYb6RnzPu4tznxA83/wnbz97PedHWqj84gfWbSsmtUae5ay+eA4czVB/E2dkLiEzv4L2VO4CRA/oCByFCGiaRjd/GSd4e0v7X+eeRMmWNkW9Oaz6FOUQq5DJlZSiIjLF+eCQviZQnhECpY/ZAw7R4+/th1ddEbWbvmbF+jTiC4Px63kaIweEMrCb4u4MGYRpBP6Bwxk41IfQ0EgCAwKJjGigqq6MEhlXCUOn98iAAE4bNJTuIWEEBYbTPWooZouPtHVSOum/tOptpC7+khl33MFjd/yNp1//lpnSHmWUOnC4OzRN8hJ7AkYwaKg3IX3DCAyOIdo+kNhuMfTsGeZePucpXYpJs2OzO2VslUl5dgbxP9Sw+OP3+egfd3D7HXfxt7f/x9e/JdGYXUBZbT2VonmPXTA09OxFlI8fp6/fSENGOSlZZRQmbqQ2MBCPmBiijOCpVVBZlk7ixvX09vNleM+hGEzDiBlZjF/MVjbsWjIp2lWbmr6IuK9f5uFrr+Xma+/m/75JIm/iRxw35ngm9NSEyYFTyupyaBg0A5r80e4WLimnc+b1f5PySBu7s9/6v6fulzZ6GIO7i2dOONx7diZ5cr1mDx6JsUcQsT3kOg4dRaxMsgSsz2SL2NbkAswH5jD7/Sd5Umy8VmjGlhhq+lzLPadFMSDcKv1UHYWFuYRZLcQEBIidtGGlGjcXsmXuN6yNW0v2tMvoPaIXwwKlRBpEj7uZ82//iA/fe5f33n2HFx49l9smziYpbRXf67/2SPNmaA7ox2MHAYM5FM0cLQ/xYTQaeuE09xAHkgcmkwlNk9qzNygCookKD+eCiHJKt6zh19mzmfPLj2zI9aPBewTHx/gR7G1qW4N/NGGhIZzunyPe9xUiu5hffklgS2YFZTYRkUZC/ndx98QrKIqexx2HuSSNzMWzmDvnF5ZuSmF7QY000HtR6iimPCuBDT/NYdHPv4gtimbxe7YHhR4DGS1lCfExt7JHlc2XiEGx9BnWlyiDAc89OKqkwS5i88pC/LuNZuJF07n66qu55ppruObqy7nmqvM4LbSOsKItbCl2oibJa8oLSV/3K8sX/rLTBjkui2d1ShFVMkizV2ZTmryWpXPnMO8XSdtJ6+LjSUzawfoliaQVJJNRkca6jZnklNRQv4dNTScBPY8nvOdIAuuTsdjLmiL1/zoCOgI6AocpAmpQUiLOrGKZga8WJ4SPpychMoAJ8vLCIm2vn4cHkTKpEuHvj0POs4U3t6ICtcTF4XDsbP9t2OrLyNuxjdzibWRXbWXjkt9YvCqepWnlVDc6sFXkUrR9NYsXzHO3wb8tXkpCVrU4QmplsFRIWkI6xclJMmmzgTUL58ugZwub5YG9LGszW9b97pb5xd0ur2TR0jSyurKssgX2jsZqytKWkpq0kvUJCaz/7TeWiN7fFi0Re6qa3hpSX/4tSyMlNYnf1icQv/43Vq1fx5IthdS6rPh6exHsZcZk0ESzTOZUZ5O2dDGrRM8vv6jyrWZdYi55dVJuZzklKfEkSNpvQr/88jsLFieyvbCOCtUni4a2dpM4ViKGT+akcy9r6tukf7vy9OGcHlFKfvxvxCUkkiJdTNMSv1C8/MZwwpSpXCR81zTTRZO5ZFw03c0lFMYlsW5+FpXdTmHIX67cpfOaq87l0inDiQ21EtltCDGjL+KkYcGMHt2fmOPOZHhMAN18xUKTBcIH4udjIbR+K9lltRTW1NForyClyBOzxZMxfcDHKrzuXT0X1FNRVEJuRjleI4fJ4NMXc0IS+SV1Tc8jbr69/bNha6giOymLOk8jYacNIjLACz8lIgNObHXUVhXJYCabvMIGKvfwZdnEEVtO7qZ1FNg9ME6+grMvm85VkwdxRngeSdsyiU8rpU50OYX22I0+eAT2YfBZF3L2ldfIc4XgNf1sxkf6YlkXR05BNZIdGOXZJaQfvQOtnGzYTmZ+GTtKG/dQddBOdMU6AocRAgYZ1wRJv6H6Dm+jkTLpT3Kkn8iXY5VMlJTV1ZElDq8McX5VlJXhI31HiPQtAdLPmM3mXeMiTZwmnuH96Bs7gDMG+uFbuYPUuDjmrthBRlEp9apt7lS51dC7J15e0URGgofVE7PFiviDaFDthjjiOqVmJ5O/pxeDRZGv1SrjOC98fKPl6CmpDdIHFpKz9ncSpE9bs6WI9OwqKqql/TGDU5khXKABPfD06k5klIY1UOyxBhNANBGBQQQFKF202FT7WUZdeT15m8OoL2mgvrqQIsGvyhxBSHgfzuoTSJi0x39ov5SWoJ6EBftwimkD9soCdkgbnJ6QgynQn+Ce4fgKj0kmLMryM6R/y6QuZSulmzcxZ84mEktTSanLYENcOgXlNShXkLCj2tvG6nJKCgvYsfF3NqdlER96DsEREfQONEoJvfDwN2L0sVNdW4tdrrFbrs1/fhI7hOGnTGFKc38lxysv+QsXndCD6BAvSW/aqzK2kZ2dwGZLOVu3ryFh7WqWJpdRviWBmu1biS+GCreRdhGopaailKL0baSvn8Pa/ADyLcMZ28+XEF+zXCsXDqcDo9yvJnmeEYE/7I1VeRRv+5n4xAyyHAH0vvQUYvuHEeWJlBECe53MiFOvYfrV0jeIzZdfPJ4LxpVQVpjB+sR8aqRvsqNvBh2CYw8BgyUMzTIQu2kCNutpuDxHSSPs3bk3IvyH0n/cWB58vBs5az7guZtuZOrUZ5nteTw+l1zP5cM1ega0g6n/EHqOGMb0GzXSlr0hsg8ybeocZuflUdoXXFo7ch1E+0X3Z+jlf+O00hS0dx7kir9O4x+fL2VryYZDAAAQAElEQVRhKojvqH3p7t2hsQheupI3b5oq5bhS6A6eTohicy85H2qiV2D74m2nZFGZX87m2SPxd/WmT0wAmmFnwTz8IHwwMQPTCAtfzZZEB9LPUrB9PbNfuopHbpY8p+6kh9/l6W83kWVzUpe+mMSv/8H9V1zG9OZ0Ob7w9jt8/J+feOXeGcxaPZM5O2bzwmu/sTQhl3JAdU9y2L37DSK0/0hOP89IdI/d0XpIR0BHQEfgcERA/ZKj+lXHEnlYtXp40CMoiCAZkBjFWNWqGjUNHxmc9A8NJdjXlyp5sNteXIz6FUj1ppZ6cwyqqSrbzsof/svy+P+yKPNfvHbPDdzxxNs88HMyuZUNVKcuY8PXT3HXTdOlD5jKDbc/wPsLc4gvyKe8aB2z3p9D/Ff/JW/u//H8rdfw+Euf8eH8JLbN/4BPXrrHLTNV2uSpU5/k9vtmszC7nAKxsat7fXk2ybPv5/svnuDl997j5euv5x7Re92t9/Lub1lij2isl3nk5Nl8+/0XXPfy+7z38g088fKL3PXmbDbMepPPfviOe37aRqYMTKCQytyF/PzA7TwpeqZOnS62PsULnyxlpQxYquzJJHz3Dh9I2g1CU6fe3bTMcGNRl98SCh9yJsdPuYsrAlcTUriWFUlQVSf27m23izOmJIX87X7kpf+FyyeO4dQREbslwgYTOPIirp4Yy8l9fXbH/yHkITED6R1h5LjYRJJyaknJL6SRTFIYiadPP04JB3+LsLl3h/wvoSi/mvQdFnoO6Ut/H42gjZvJzKolv0qSO9xrcTgqKS3qi7elP0P6h+LlaW6SsnhD7FlMuekB/v3RUzx4Xk/GyuNGU6L6X4utMYfUbfF4N9Rz+oABqIF2aEhfeveeSEZmKdty8ikS1j/4IEMH4jXsQs4cFsLoSGGQwTxBgTLg9SFcTncVEVVLgggJ86V3fwdZBaXk5HWqYKJF33UEji4EzCYTweIA6xscjEn6iTxxfsUVFspERTWZEk7IyaFIzs3iDOvh40NIQAC+0qdYrVaMqo4pOAwm6HUqE696lK8+/4wHR5Xh+P15/nr5FfztkwX8vEXaZsV32FAZTnsciz/8ho0b7PR48mue/OhrPnzpTv52HvSP2F9Dg9AMx3P6jc/x5Iyv+frrnfT+P/jqwdM4o18Y/n/IQvXcPfGXWYshU9bh8konI72cxI0Q4hdAL/dbVS4oz5SJoEw2rHUxf8arvPnAVOm7pvHg26v5aH6FTPRvJq28AjfiSmWf0xl15ZO8KTY8d+c4xsWW82N8PLlybcEK0joG9LFi6VZPbmE+ddLuSuR+7xmZ68jY9DWudR/y6RN3cONVdzL1jg/5z4av2VCxloR4F+XlKpso+TeFi+55hefefo63bj6eQGMNiWmZ5EtxVVdp9fAkIjSK3PpGUsvLkdtUZPbcK7LiSPjv3WzShmIcdwcPTI5kYLgqH21uHh6BMt4cjbXOJE7KCtRzSVsvR7QpfBRH6s6vo/jitl80Dc0cicn3TDwCJuETNILAgAD3x+47XA6kGTGI1946aio3P/B33n37bd56613+ds1ZnDMiFA+ThsF/EH1PPYM7P7qUSfLEp575NGQTWc+I/nQ7/Q7u+NsLIvsPkb2Vvz3xKjdecQdThxjo8ceWUgRb7dFjGTVxCjPunMgZ/cMIMARgsoxkwo33c8d77/DmW2/x8KOP8egd1/DxXae6eZRarZUaDN2JGnEeF7/5Ok+8/RZvvaXK8g7v3jmNO07qi5dFw6D5Edz7FE66fQbnnTaeE3sgcey5+Q2g1ylncNuHlzD5xHGMHXYyF759F2edNYjhgRpGjZ2bB2gRDDrrVs684j4uGtSNMy65ncv/NoN333mLd9w2KDuEHr6Suy6dROTQS7j93r8z4/13eUfK9bbQWzvplquuks5gKje98TYvfPg+H/zfk7x76ymc3r8vMTEnc9KtH3De5AlMEJtNBkDw9+s2gqFT3+OBm6/n4fOHEm02ursFdm5+/Sdz0hlX8P4lwzgpJmBnrH7QEdgnBHQhHYH9RkA5sBxOJ46dT4K7mtOdmuW50T2L67TbccnApU5m8+vEWaa+1aJkwQtv/xhGnj6F0QOmMC7qIq574gWeuvcqHh0fSHj+Qub9msa/Vg3k1Due5MkX7+eBi0fh/PFH4uankcxQxk09hQHnTiH05Ou5/dmXue/mi/nrib3pfeJlXHrzE9J3vC70NPdfGcb4kHkkxGWQmlG708KuHJwyWKkjs9TADlc/TnjwCe598lbuPm8QSUlbWJ+STiku7E47jVmlNKQ68R73ABdecQuPXTqCSD8TjTYbdTJpoiZ+irasYOOS75jTdxI9b1F2vip23s2tlx7HYFMJ+Qs/Jc/Dm8C73+KRV9/ipQfP4sqTqlievJ11Owq7Yrh0L/54WKMIDxUxQyV5xaXY5JpAKmUFX/Pvp+7jkeuu47qd9Ohrn/Ppsly2xW0mxVlFkozE/Hyt+BtVZyU61C59lmY0Y5EOzGRofeUVQzOpNAM+oWEE94qhNCeP3DWrKN64hobQCLTwKEyiVnG5JdQbGmU7KEitJmlrNJ7eA+k1DHqOjSOjONv99pSbb6//anA2llOaFISrPIDQUE0mEJsFJCeDGbOHVSYWrVjNBuTRiN2bumudOB0OhBOzwYhBQprBgEEG2GrJriLFpWi3nIR2YmI2arihkutNejrpLicrhg4ksJsX4T7s3DS8vX0ICA5hR2UVWXu+fraTRz/oCBz9CGiahofZjL84wGICAwkRp1Z1tTi/i4rIFKoXJ0mwyUSUnx8h4iAL8PfHR5xgFotF6qTBDZDL6aAicRVpWxLY2OCHaeB5jDvlJG44sZYofzt2h6qtisqory+npNBJQ2EWpem50idAVaVbTat/ij+TcnG+bZ2nYW7wJ8DXrxXPvp4q3U7sjdGYTT0Jj/bCL6CExrJidiyAWuVd3yfVmkj54RHoJGR4AmsLU1iTUSZtjbeQnZrqYtavTqaitEpaNWH9w24gICCKocMmk5K+jYXxiWx0DBPbAugeILrF7IqsNNJtVjac+QDTnniJ92SMpMY+77z3BI9dciKnr9tIY3o5WW7vl2RgMGO0WPGS9i524tVMHDWay3JeZvO6tczZ0oB0AgwePo5u/sFs+OxLlsdlsmXX9aigaHsiv7/5DRu2Z5NNZzYlnEjWBj+0hvOZ/tx7PPvaO7ytxsTvvMfL913ApFEB/Lx5C8rRCuoeMkuf4Il/jyH0PP0eLumXR8+qH3j0283EqYJYPcTMcHrUNhJRKjaJGfVCIPbLVMjWuW+wcN4C5vk9xtCREzlneBie0rcY3X2jsmcLq1cnsmJFFk71AEAl1ZVZbEvYTKCvNwN6diNUroiHW+ex/c+gHg7t8oDSVVJyTnkg7aqc4j8WZVWZVdm7SkpOUUdyDnmI6sqtrBn9MHkNxuo3CG//GHxkhsNDZtaNRmPHaqyBEDWGU866ELVuWdF5Jw5iaJSnVCsR94wkdMBgJl0zhgG9ggiSqObd5BOKb79JTD53qshOE5rMeedN5eTjJzCmWyn121az4ZdfmCPUtIzkF3YfF0h4HQkVAXjFjGD6pP4MjvDDE6uoj6LXyWcx6dpruUZoypQpnCvOqmtOa+YRlj/sgQT0GMGo6Vdz4bXXosrhpsmjOa1vkDitNJGw4hPSn36nTmf4wD5INO52RlJ27dZIQvoN5tTpYxjYpy+9u/dj9FWTGDIkkm6eNGGC2kzyz5eIQZMYPPYsRkcHMGTMJMadey3Tr752d/7KlikTOGvsYAKjR3PqGRfsmabShU4/aQLjxo1l0nSZzZfza/8qfJMHMjQynNDgWPpNvIrhg2KJDWaXzR7+0USOvJIzTjqJs0dEE2g0YGb3Zo0YSOygsVw5OprYEK/dCXponxFQ9VfVz47qcOt01b6qTFvHd+Zc5amoM7yteVS+R6NsQUEB27Ztc1NJSQnN5T4Q5f2zr2+zzfuar7q+h0JW3c+t81VlUfFtkdFgwF8GKRbpl+obGigTp1aNDPabl1Ioh1itnBdUVVElAxnq6vCQvtAgpPJR5QQPPLzC6DV0NL2jRhMbeDwTL7yMS/5yElP6emMp3EhcZiVrHUM5Zco0aYunceHpIwjN+52i1AzSG7rTd9wgokaNwX/gqZwx9QrpW8YyPjaIsJ696B7Vg0HhYXQLDyHYv1ra022kZ5RSVKweWNsqVcdxDmMg5tDBjL5wKhdcdi5TTuiHMzmDwvR8ikXcvWzBYcRiDqXbmAuZeOpkLjyhF4E+zY+1DqCMwi072LY0h/phkxh+6XTpR64UOovJ4yKIdGST8dsSklLyyQsKxzc0nNAgDaspn83b0tiRW0qdaGnGWoId7BYMRm+8fI24DI1U1VbjcChpmxyrqSwpoljqoKqHiorLKymvbqBKZuGLtHryo7wxWwx4dJDL3pItAd3w7dYf/8q1ZG9Zz5KEKqyRgQRE+u4h5rI3Up+TTFZ5HUnmXjIgjqZ/bAC9RrnIyM8jI6+MOkBZL4e2d1st9toyihv8ccjzVLAPmI1tsx60WPcvP2aStCiFrCoLxolj6BblS4jH7hwtZg+snj4U1zdSLnVod0r7IVVvVP2xtxgbNNfT1vEtedoLH8myyvb2ytVevMJIoauO7fG0F69k9lVW2bq/skpHe7a1F69kVL7q2B5Pe/FKZn9k1b2qdChSetojTdNQ4xtPGedEiIMrUhxbftKv1Emf0SCkWogwb2/CAwIIFOeYr68vVul7lIymabg3GfM6ireTFreM72f/yoK4HNJLPaXd7UW3iECCwwLRvLsRKmMZV/16Vsyey29L41iXUiB1D9Q3/9x6EO8O0pbnbGKNjHUW/PITv63PYFXtGEKCI+kTam1i2+//0hBoIYT2iMLqXU/6+jksW7iGVeszyauFOtVN7HMeAQR0D2fQlHAc+XFsnfOTjM/UeG02sxYt5/tNueS43z5uOwPPgDAih5yClp1B2Y40ckKH4x/gT4SnMqpG+rpkisVA86mXM2nq1dJvNY+RZNL/1MFMNK2npriAjKLGP2QQ1OcUhg8/gWl9yqjbvJIlv4kDLKkRQ7fjGdB/EEPsW9i69nd+mP3LTpt/Zv7i5SxNKCC/oh7bHzS2EdFQASXxJBUFUREwifOuvIbLr2m28VquvljGdr2CKVqRIM8CFSjXVLMWk2+Yexw8cWQUIwMKSV7yI0tWxbl/nbMmLIyIsgoCswpIl2tUozp7hwRq00ha8gtL5y3n9/Qgcnekk71pEXPmSBmWJ7AmNY8aVxkZW1eybsFPTfG/zGbO8k3My/IhNDqa4wZE4icD2PrcTeSmrWdbsYvKBmisLqBk21zScnLJEUPV3VmleHYoHqebp9n2vR1dLhft1fO24pvbOlV320rfW5ySUbao4974VJqyS/G2JHlGdIiHur7LpIxWVF/fCdlWPEpOkS7bMXYKJ0UdYaWWeLS8kxA7yAAAEABJREFUsB2FDTKoMJvNeHp64uXlhWrkTTLroWlaR6IHKV0aEhJY/uYzvDJ1KtOEmpaRTGX38SYJv8T7s7cQV06br4QeJON0tToC+4yAapw7qr9tpat6r6ittI7iVIOv8lVvv3TE2zr9UMu2tqcz58027413zZo1fPnll25KSEjY1ed1RrY9vQdCdn+uUXt27S3+QNi8N/3tpbWXr4pvr3J5SJ/UOySEAJl9r6qpIVlm6PPFyaW+BaYe0OplcK6+B7YlL49ccaxokhYhvP5CmtZxX2a32ygpKaC6u/SBp/ajvziPwn3C8YyOZtDwFHz8ciUdeaBrw0J7NRSvZPknL/H01MuZPvU2HnljDt9shjLlOWlDpLNRUZFhqImL7p4e+MhMttU7gCFJFfjnVlMiStTzsPpYjMfwQcRGe7L7TR9JdO9qvjiZwmQDhatGc+7g4YzpE+5OafpXSEP1NrYvqmfJjG/5/PGp3DR9Ktc+/BrP/lcejJOyqa5qkVeT0D7+70dQxJXc+PIHqCUpzUtj3nz0Rm48MYQwX/M+6m1DzDsGr5CBjDd/TWZBIq9sH0xUNy/6RuzJ62hsoCQ1ie2+NradPoBuAZ4MC4ulV69TxHFZzLacfLeTca+DIHHEOirLKerrhz3ahxDJwiT0p+7qlx9TFvOfD1MpyfVn+qUTGBjqjxrI768djY2Nu9pIVafVM6YaROxLe6XLdvysrzBWtD9YqWu2r9foSJVV97m6JxVuKrw30jTN7QDzEqdWlL8/Q0NDCRdnmKK+QUFEBgcTJEc/cY6psVHrMZGIE+gP+VsX896dU7ntqqnc/MhPvDrnXPwiBzBszACMUacw+pRyPOyf8f7dV3Dbmwv4ZGslkaPBI4Cdm0OOq4n//TWemTqN66c+xMM/pjFnyiMMHNeP8d0l+YDsgRgMQxl+pj8Wn6V8cMdl3H7lt7z5fRacJxm0ahclppO7JnwBhA88kckPPMI55QnUv/GAjM/UeO0m7nzpM2YUQJo4VhDONndxdGlDh3Cc9Oljykpg1FACJM5fph1cFJCZloizrJQpQ4ehrtVuHT0J6OaLWjJZak8jLVMGg7sTd4YCCO9/ApMffIwBWSvY9vFrTP0inpUM44SzTufrx6OoXvkez96o7FV0I098+jMbRp2OX0A4PXdq2euhQsas8Qmsk/sleVAvBkeAv8duCf8evellCmbMTwlU5ZSTsTtpV6jHhGuZeNyJ3JT3ArO/nslzc7aRFxaKZ24epsQdbM53Ib44UJ86KNhM+pZy1s+PY92Mu3nyzqt24i32P/I+z/9vG7nOMDxK55A890Eu/+s0Sb+RO175jQ8c1xE1ZDSnDg/AIJcuc/lbLPvpFb6Is5NWDhVZa0n48nJ+XrKUxekgPl7cPLNe5otNwlNGpzY1XlHOZNWOdYZUm6MUq2Nn+FvyKBklq+p9y/i2wm09Y4oPxIB646erJILuRqSrcor/UMkqD74iZUNXSckp6qqc4ldyilS4q6TkFHUkpxxZ6kboKmmahqY1UVdlDyy/r6jrz+ir7+TGt95CLV1Ur7juSWqZ5M1cfmpfBvghdqNvOgKHPQKqvVOvzndUh1unq3qvZFvHd+a8WXZ/8v2zZdWD5r6WtzOyChOn9OqKFH8zjip8MPNtzqf1UeWraRr7grOSPVQ2H+h8VVnaq8QGwcdqsRAus/BRQraGBjLLykgqKSFfnA/pEt6Wl0dpcTFWcYR1k9n8IBnU+Hh7u59rlK3t6W6OV78O7DJIH2gyyIOhHCVPCWAwOqSPcbYzyVJIRf46fv3nf9lREUn/e97iyVff5qk7/8LlJ0KQT7P2fTtqmuZ+vjKg7AFN0zA4XWgys+pi5yY2YxSbDUg6bWxOnA55kLWbMBuMmGTCazeTE1wWnPb+DD7pWq5/7i1eev0t3n7nPd5945989MD5XDk2hkAR6LxDpxaHvZSyYjuaw4vQwGCarq2y0YKHpxdecl28d5Kn1YKXxUxwYAg+1QYcW0S2zk4N+7FpBiwevvTrfRyDB48jNrY/0d6eMtvdUmctjQ257EiKJ2/FDxT88BLPPnA7Nz70Co++t5Adi9dSmJxDcimIOS0F9wx7WjH6+BGUXo0xrwY1PrDvyXEQz5RbLo3kJfHMezcd7zPO5rhLTubkCBOBFg3tAOSsnik9xDHQTOpc0zT2pb06EmXVvatpB6a8zRh25ngkYqVsVrfcvt4bB0JWXS+lpzNkkLZQ9SuB0l/0FgdY74gIwsPCCAwMxEfi1HVSPJrWqiZJO6rFTGD8xXfw3tvSXspY5e13npTxyjSmjIimh9GIwexF71PuYtrd7/PeW2/w9oM388TtdzPtrg+YOnE4x0crCw3ybzgDjr+OO0XHC2+9wzt/v4+3/zqKUd39pa2W5A53KwZjJEPOfZCzpt7IxYMgyhes4QOInHgHD0w5hRvHRqMZzASNOI+zrn+M994Re96+iSf+fidTL5vBzWedypkjYjFETuTc+6cw9aaxiBr86E7PEyZxyUd3cMapvRnoB5IZ3U+8g0lT7uaOk0PpE6LyD8bieRwTb3+Yu997h6bx2tu888Q9vHvRIEZGKUGRbWvXAtDMwzn5tke49vG7uHNSBH1DrdJ2eQiFMvCsuzlz6s1cNtRId3+thQYD/j2OZ/jlHzL1jImcOXYw2uBLue2vZ3DP2QMJE06lQTMGYfYcw4RbHuD2v9/DW+cPYGT3QEzBvfEePY1bH/w778o1bLb5H4/ewe2ToqTPGE3/087krk8u5dTjuwsSonDn7hHSl7CJd3LPlFO57cyxaAMu4sbLzuLu84YSZdCwtjBTCxhM7Glncc/7F3HqpDM4RejOjy9l0tgmnYrVYAohov8ZnH77Ozxyy+XcfsbxhImzctRJvvgOKuez37eQWlgBHiEQMoHT73iCv304gw8F63ffeXsn3m/x1kNKdrjIhjPyzNu44tF35J6U+Lfe5u0XH+e9u87kzIGRBBs1wRaixlzNmNNu4vwBRrrLJfKNHEa/816X8h6H3DJIUXbzDDQR7b8TgA4OBoPB/SKNR4t+Y29h1V4olWaz2f28tjfe1mlKRsmqet86rfW5Ueql4m1JYqsBpaSrJIIo6qqc4ldyilS4q6TkFHVVTvFrmrbPNmva/slqmrZPOGua3KxCyv69UVsXlyNqs4q1UdJpnLVr6aJ7CaJazreLpnHttZM5cXAE3TxxV2L0TUfgMEdA0/at7qt2TtP+fFnVlmjavuW7P7IHu7yqk1T2NVNze3og8lW6m/V19nio890fm/dVVlXV1rIKBxXfFmmahkkeXAK8vIiU2Xj1RledOMAyxOmVWV5OpjjBCoQM9fUEiZMswt9fZub93QMY9WClaVpbanfFGeRhzdPqibnajj27nDKbg1q1nK26WhxqAdgafeRhDnlu2CWyM1BFXWU2m+ftoMrVk34XT+fS6Rdw9nH9GGQFqxrb7OTc34NNnHzVVeUU+5tp8DYj6ulYveKwYvZuxOBfSGpxEQUVtS1MMaOZPLEGWfHpN5CoCRdw0WVXSf96JVf99VzOHtGTgSFeeIuE0iSHDvfaku3kpixnQ3Eo9R7d6Rftjadll3Sb8gazBe+ovkT7aXSv2Uz8jjxSi1rYWVdCQ1EqW+Xa5JTb2tTROtJk8SE0djJjRp/MmaN60s3HA4+WTPYKGitySE4Uz2ClicEyWmqoLqOg1kCVMYh+plQ8qjPYmlVHXYM4CVvKtgxbvDF6BxLirMBYX0VxHdj3wt5SFMxyT/ngL44/m9zfmWWlqLcY6+rK+X/2zgJAkqP6/58en9mxdZe7PXfJxd1dIZ4QVyBAQoITAgHikPyQYH8kRI4AIe7uybnrurvvjv5fzd5c9vZ291YuOaveftvdVe/76tW3u6q7Xsu0iG8ej4NEdwLOSBBzcwlFK9fy2hubKG7uoiP2qmMRa9/9lGWLaynpyWHicQcx96CJjHeDw8w2UzAUlGBfFz4JNLpFtskcZMMwjFjgsm9fZpK2otT7t9++OoOt74lYdZ5Q9VXLweo1WLrCKOxouNrVWFX+YPUaLF1hDMNALQfTGSxdYQxj7Fhlh2FOhiHHt7Q79QRYmpxXMiTo5ff7t/nAffyY3cakYYKkiUxYcJz0lZdvkTO59JJ5zM714QcMk0VUpP85TvIv+wqXn3oUZx4j20dfwn6TchmnlGI9eAFZE47gBBnfXCBy+ZkncOm8DHL9AVor1rHm+ed5S+T57eQFnn/+fd5fVE55t5+kGScwfb/DmZcJfgdYvRn4Jx8tQa3JHD4uUTmEM3sW0w85Xfy9TORozjpL/JEAyOHTJzM9L03OEZOZdcIcFhw+jiwZWTlIImn8VPb7ytFMn5xKplPMSN2TCo9m6uxjOHqSh1S3BXBKfbMpPPpkjlF1iMtZJ/KV+VnkJ4pDojXwLFijF3vQacfGbKZ5LKJqBcNL1szjmb7gCPbLgv5mnEni536Xsf/0qcwYLwpZ+3HU/tM5dkYWHkBZQXxDalN4lPh29klcJoYKEp2SLJwo/ZPOFi5kH23x+bzTjuOYyR4JguaRNnW61Gc/phQkItpisXfufV3xGI6bPYWjpheK+f04csF0jpuZhZzCpFfv1Yv9d2aRNkXsqM//TJvO5Pj6OOE2pqD+OfGkTWHS0Zdx2jGHcPysQrGTxcSDJpA73UTbkv/x6ao1LK6JEHVPYsaxp3Ka+Ks+7bPN+Pg0hc3HJ7zlTT+Gg069nK/EX8E8T/b7sVPo/USQKhMSxx3O+BlHMz/bRJITHP48suZfyvTC8ahP+xhGXOeYmE6y6PQih/5vknOE1Woddqwj3mbVciQ4paswyhu1VNtDifJL6fYVU98Nva4Z0AxoBjQDmgHNgGZgFzKwTdGGYWCXwFaS3JGflJKCegWypa2N9TU1VNXXQ0eH3AxxkuX3k5ycjF+WLgmWqYshw5CruG2sbbthsVhJSUrHXdZJ9xsbWN/WQ217Ld1lFaxeNoG21kyxiQzqtsX1bqkrwhm4E5RONxbLemrX1rDhDehp69XYGf/ba6soL1vPskIXLVluksWoRWTo2SzZyRJYasMybhH/W7acTzdVS1p8TsDiSCB5+jrW9yxh4QfraGjvlswOobOSDz+UO87b6EvWDubalS/x8TMP8s+mA6hPW8DBk8Hj3AHI7oKJBzBnToTj85/nqbc+5Y1lffysXUXTkv/wt7c28vamYZJqlwjQhJM44MBDuOaQFNL7v1bZUUdPRRlrl+9P/vzvcMcTT/BXkSdE/vGXe7nz8h6mp65j1bp6OruGCri5MNvkmJvajDmxlYZ6CA6lvg0VLqy2bAqnzKJD7pK/snYtTZ2d1Emgb3PRm+TnJjEpO4PUQCfWjS/yzB/+ydU3PMWLGxuoUq86rn2VR24Tviu85P7sOg6el8VEDwNOnZ3ttDTVUehxk+sZRGlApE7UDOy9DBiGgRoU2+Tcop4UcTqdqKXFYqjXyQsAABAASURBVMEwDHbNpJ7rLabonX/yj/PO4+si520n53Peed/nB/c+z+u1UNezazzVpX5+DPhmHs6cSZlcXfULnn3lBe57u4RwVB0bn1+Z+5pl075WYV1fzYBmQDOw+zOgPdQMaAbiDBiGgVUGJV4JauX5fEzw+/HKXcY0CRzkJyaSJkEv9cqKRwb3Aw5gLHZILiRjQhNJ7sd59I6buO0Xf+KHb9VTnXkMxx+Tw8WzFvH0Xbfy7a/ezk/+/g49J5zJ9GMOZP9sBwlTCpkQqmDia7/l4Ztv5GcPvspTG5MoPM5Gc93T/P7b3+arV7/Jf1fWED5IvE4QGcNcvexVXv/tLdzytav56o//wx9etbPfoftz8KxxpIhdi8jQs9JIpuCAoznqS6dw1Mr/seqeW7niiutF7uJXj6xgVXQi0y64jKPEYMGjP+Xub6i8G7nx1rt5cHEFn7ZGBi2ip7WOtU//ij/+9Gti74qYfPtfJTztuoqrzz+Niw6ZSLoZrLEx5CYG+rXHK777AN/++2KWNjpJO/A0Trz0Ms4JvUTpI8rPXptX3LKQ2/8eJjHDR0Lnm3zy5Hf447MlPPnkG3zy+N08/UkFK2r7uymFmq0SjLRgtxiYZJM+U2d9DZVlG1k+O5fQ9HxmSVA1RUS97pTkT2H6lIMxmxJZumo95Z1ddLCZlrp/8cgdN/PdK7b4Jcvv3Pcv/rEoSNC5ls7Qelavb/gsWBbsgM2v8eJfH+KGm+7ioZfK+df/XuDJ+7/GLb/+N399t4hmhwvfggOZYWphysI7eejmG7jlFx/yt3ePIG9CIVMmeolEQjQ1VtPkg8AB+RK8cuBuqKFy7acsafiE59/8f/zpR9dz8w3C+5VXcO1Xv8kvnvyUdza1S42DIkWUrari0/8aZLoTyUn3SJqeNQOagb4MGIbxxQW8HOlYso/ktG+fzpev2p9p4shnrdKQrRxyFpzOWQ8+yI9EHtxOfs2DD97Mt64+koOSIckmED3vVQwY5iQyJh3D8Tf+H9+94HSu3D9bzmPq2NirqrlLK2PapaXrwjUDQzGg8zQDeykDdXV1bNiwISYt6sOZW+o5WPqWbL3QDOyTDBiGgXq8XT0BlioBrgIJfuXIMleWuSkppCQl4fV6iT/xZZLAGH0nkx0S8sibnc+cw5NJ6G6mo7GFhoCZcMo0Zh80g9OOzSQx0EpHU4hOewbTTj6E2fPHUeBzYMuYzPTCPI4tcGBpa0JmgvYcJp0wi4JJHhxtjTTV2XHkzWDqyequbQpZmZm4Mydy2Mx8pmb5hvm6Yq/T4Z5OOptrqautoSnkwZo+l+MPmMK8AvHdbMPkL2BC4XiOmJ5JqtOKVWAmiwNHxjSmji/ksHFJeOxeksfNZ9Zhp3FqYRL55k6qq2tExFcJbIUdmeQdcBqHzZnNMSlRQq0NktdEY3MAR6IXhzdBrG4/O5MnkD7hMCYnW0kINQmmOiYdtnz8M87hjMPnclBhCgmGBZMjg4wpuUw/JJUE4bazule3Wi3rmqhrDdATdpJYIH4efhanT0thvF35uUWvw0a7fQIz8pPI9YUICi9Gyv6kpY2n0N1FNBKhx5aMK2MiBwvP07N9A/LsTCokfeJRzMhPJyvRj9mXyfhjp1A4M5N0iPEnC8y2BFInHsP4wtlMTLVjc2eQOimXGYel4Q610df/uqZuOsIJpI3zYOnuoOLdDVIfSUMmdZc+2ElHawcNLWDPPYDUzFzSorW0tbfR2hUgarXjypvDrHHjOSEtSrS9kXYyceadwpyJOYxLNREOdVBV0YrJ52bqUVPI8zvxGC7M7kzGHTyZ/AkeXO3VEpzr5aumto7Gth66ghGISPCrZSPFdR2835RDTloiBSl2cU7PmgHNwC5jwOqV/nsys0+cw36HjZMWT6zP6vXHkEWS3KfZjwWXX845IpdvJ5dx+eWncurR05nkgdjbh4LS897EgBN36hQmHX0Zpx40n6Pl/G1Sh8beVMUd1eVzzjd9zva1ec2AZkAzoBnox8DixYv517/+FZONGzduzR0sfauCXtEM7MMMmCSo5bDZSJZA1+T0dMZlZJCamorf7ychIQH1qqPS2Z4iiySlUHjYlZz744X84R8LWXjHjdx76iSyvHbchYcy79wf89Af/s7ChQv502/u5bqjs5mZJjDs8m8Ss879KtdL3l9EfnXbZVxz7GQmH3stl3/n14L5s8j1/PSnP+Wy8x/kWyfO4ZCDDiL34PO5/8YTufyQ8aSIFeWFLHY4Z80/iRO+9Tt++5dHxe6v+cNDV3Lu3FQK3QK1+2DSqXzprDN56MqDmJfqRiVbEpJJOfByvnLGOfzq9MkSKHGIchrerKM49d7fcIf4vXDhP8Te7Xz3ysM4WAIhbstEZp5zI9dJ3p9EVN0X/uV3LLzhWM6frcJCYqLfnDbjbI68diH/9yfhMI5Ryzu/zq+l3IL4B1osLkg+gIMu/TY/kvy/icTsx5cPfpffXn0w89M84n8CzsQZHPCV+/n2A33t3snDD53O8eOTmDX9zFi5D/6xN/+vDz/EDcePZ+6s6aQfeAF3XXcS1xwxgVTx1yrSd06dfgYHXvBbrjtpP04+9himn/BV7jvvMC6em9FXTaJUwuSEkzjjjDP5nXCwYPqxHHPxzfxQfP6rSF//H/r+tXzt2HEcduy5ZHakE3j0XTbUtVKlLNoSYMKJnH7tj4XvXn9j2Ef+wsKfXMi1R04UP21YmcDU06/larH9sMjChb/gj785k5MmpMiguJNAoJ6N64KkmlO56NCppHlduPIXMOXMH3D3//2/bW0L/pH/9zB3XHQAR030gHoHU84tm5x23j7xSCZMSBz01UjlshbNgGZg92JAe6MZ0Ax8Pgzo4Nfnw6u2qhnQDGgGBmUgFArJwCYQE/Xrg3HFvunhcDierJeaAc3AFgYMw8BiNuN0OHA6nTGx2+2xJ8MMw9iiNdDCwGSxY3O6JVDmxu104LKaY68TGCYLZpsTlwTQ3G7Jd7mwW02YTcikbJol34Fd5Ym4HHbJlzSrLB0u3O4EEXuvLzYXDrFrsVikPBsuu5VQ+Ses/N/dfPdbN8ReEbziiiu2X/78j3z/xY1UtHRjmK1YHQm9frpdJLjs2MyG+AoY4o/kq2/VuOwWzLItKbF0Q+pnl+BgvF5gwjCJLamPU/zu9dOJQ3AWw8DAjNlmJ14vVXf1S5lu8dlmNjHQZDLbsNrdwpVwGLO5Zel0bOWzF2eAYcFid6DKTuirq9ZdTuFG8k2G+CFimEXXhcO1xZ7ScTul7lKe6JilXEufchMSRFftI7N5K892i1lssd1kUlgJSNmtFqxWK2ar+GqzCKemfroGkoniNsFuxWK2YrU5BvTf5bQLjy4saQcy7YBMDj9oI8/+3/M8uXA568WLLrNg7U45LvrWJ0GOOxt2OT6MWMlmKc7eh38nCQk2rGZD9lwn4WgLDeECnK5spqebcdkMDJOF2LHqElsxjvrYT0jAKfWyNm+g8dNn+dnDdayrSuaKs6aTk+pCzLKHTdpdzYBmQDOgGdAM7FQGTDvVmjamGdAMaAY0A5oBzYBm4HNiwDCM2IeKzWZzLJBhVcEMWTeZdt/LmUiom0B7I+o1xtgrf+q1v/7S2EJzyI4771AKx09jWoZDgmiqTuhpd2XAZIWEfHJnT+TAk3LxRcNE2noIir9RkbHNZiw2DylTZpE3Pp98NzjMw7QYDhAO9tBo5JCdMZ4zZ6WT4rYNE6zVNAOaAc2AZkAzsPcyoK+s9t59q2umGdAMaAb2DgZ0LTQDezAD7vGHMOfLP+bBh3tfq4y9Ardw4bavrf30q/zm4qM55uLfcPaZl3PlQSmk6g+67BF7PaFgf6addTP3/vZyvnXJPKaI106Rsc2puLxzOfHiIzks9pokWIdrMHUqKYdezJ0PXMzNl85jquBcInrWDGgGNAOaAc3Avs6AaV8nQNdfM7CnMKD93PMYWLlyJc899xxPP/30NvLRRx+xbt26mLz99ttb8/qmf/DBB3z66aexVyP717yhoYEXX3xxK66//WeffXbAcvvrvffee/T09PQ3j7L/0ksvDWq/v5349jPPPIMqO7797rvv0t3dvZ39xsZGXn755W3s98fGbQy1fOedd+jq6trOflNT03b2FZ8lJSWEQqHt9HWCZuDzZMCIv6qWMMCravFX15wOEmxWrDYXNpsdu8XAMD5Pr7TtncVA7/514HLZcdjMmMXw2HedIfvfjNVuwWI1Y4jNYc+G6FtsOF02HII3C3BEeNHXs2ZAM6AZ0AxoBvZGBkx7WKW0u5oBzYBmYI9hoKKigmXLlrFkyZJtZNOmTbFfSFOvQKkgWDy/b7paLyoqYqBvf7W3t6MCa3Fc/6UqU0n/9P7b6hcng+rDyP0Y7ejoGNJ+fzvxbVXm8uXLt9Z1JPb7Y+M2h1oOZX/VqlVb/VA2qqqqUK/K5efnk5iY2K/GelMzoBnQDGgGNAOaAc2AZmA3ZEC7pBnYaQzo4NdOo1Ib0gxoBjQDmoHdlYH09HQWLFjAmWeeycSJE3dXN7VfmgHNgGZAM6AZGIABnaQZ0AxoBjQDY2VAB7/GyqDGawY0A5qBQRiYMWMGp5xyCmeccQann376VjnwwAOZPHlyTI444ogB0w866KBYsEZ90Lu/+eTkZE488cStuL621fqpp54aK1etDyWHHHIIdru9v3mU/RNOOGFQ+4PZ7F/uoYceisPh2M5+UlISxx9//Db2+2MHK6NvurKvfvGvfwHqya7+9lXQ68gjj8Tr9caeAOuP0duaAc3AHsCAdlEzoBnQDGgGNAOaAc3AKBkwRaPR2DdQ1HdQRiIKF4lENDYU2iEHiislI+E3rqtwSuLbgy0HejVqlMeEhmkGNAM7iYHs7GxmzZrFzJkztxH16l1aWhpKCgsLt+b1Ty8oKIh50r/dq4DSlClTtuL621dlKumf3n973LhxGIaxTR+m+nWXy8VQ9vvbiW+rMpXEtweyr+qiAm797Suckjh2OMvx48fH/Fc+9+0nlX0VXOxvQ+mbTKbt6tsXq/wbrsTLVf3vcDFxPYVVO3c0WIVVPu9p2IHqa7PZYgHS5uZmamtrtWgO9DGwC4+BQCCA2+2O9avxvkotVZ8zUPtVeTuSPRmrfN9R/frnq355tFyNBat8HW25caxa9q/PjrYVRpWrljvS7Z+vMGPBqvOgsqFE2dGiGdAM7BoGVFvs376H2o73dartDqU3UJ7CqFqq5UD5fdOUX0q3r5hU4eqDxCMVhVMyUpzSVzglan2konBKRopT+gqnRK2PVBROyUhxSl/hlKj1kYrCKdkRbqDv9vTd0XpdM7CXMbDHVEd1zv3br2qv8c5ZfXA+nt83XeFU2++bH9fb0VLZVniN7Y59cH8ovnY1V0P5NljervZ5Zx5XHo8H9STg+vXrWbx4sRbNgT4GduEx0NbWRl5eXiz41bf/UecmNYhQwbG+6cNZ39XY0fQgcUYWAAAQAElEQVRXcZ/3JKzaN2ofjcbnPRWrLgRVfdX+UutaNAOagV3DgBqvDOd8ENdRfY7yVC3jacNdKozCqna/I4y6Xla6fUVugptir72oO+UjEQHGXh0ZCSauu6uw6mPHSuJ+jGSpcEpGgonrKpyS+PZIlgqnZGCMfeu+G+jVqL47Wq9rBjQDu4YB1d+pp1v6tmHVXi0WC0r65vVNNwyDgbB97Qy2rvqMPQ2ruBitz3sq1jAM+u7/wfZn//S9qb7qmFfH62h46M+L3v7smkBzobkYzTEwWHtUfY5hGKj8kdpVGMPYddjR9C3x+o4GG6/vvoRFptHWV6CjOg8qnuNYtb/UuhbNwL7BwO5XS3X9PpJzg+ovVC1UOx4JTukqjMKqdq+2hxJ1fal0+4r4aoqdzJShkYgAYwOzkWDiursKaxjGqH02jLFhDaP3xB/nYLhLwzBid+B2pD/QzmWISd0dioTD9HS009PejlqPRiNDIHSWZkAzMBoGDGP7tp+RkcGkSZNior6vFW/ffdP9fv+w2n4c23ep+ljD2L7cvjqDrau+xDC+eOxYfN7VWHUCHozPwdJ3hs9jKXd3wcaPN3UhNNQFjM7TwRx9DHz+x4DqF9R5Ti379l2qnQ6U3ldnsHXV1+1p2Hh91XKweg2WrjCjre+uxqryB6vXYOkKYxhG7IGIwXQGSx8T1myOXSMpG0rQk2ZAM7DLGFD9/GDtfKD0eJtVy4Hyh0pTGFVRtRxKT+Upv5RuXzH13dDr+w4DUfW9tkAPzRVlNIkEursIh8JEo9F9hwRdU83ALmJg3rx5fPnLX46J+uZX3I2+6RMmTIgn66VmQDOgGdAMaAa2Y0AnaAY0A5oBzYBmQDMwfAZ08Gv4XO01muFgkK6WJhqLN9Pd1ERXYwN1G9fTWl9Hd1cXEQmM7a1BsNa1L/Pmy49xzZMr+aC0Za/Zp7oiexYD6q56/CkGdeci7v1g6fF8vdQMaAa2Y0AnaAY0A5oBzYBmQDOgGdAMaAZ2yIAOfu2Qor1HQQW0IuEQ3W0tdErAq6upEZPZhMlk0CGBr9aaKtob6wn09EgAbBc9BRZooLmsmCUvrae0qpW2EdAfaCymrHgtL6+vp6q1Z0Bkd9Uq1q36iL9+Ws6mhs4BdVRiuKuFzvKlLPnwTV588cUtsogPF1dQF4nSE2ikpXw1S1+WYNqi9SyuaCUSf2ou3IWAKV7yIR++/SEvra2jcht/2umo28SGV17mvUXrYtiw2FTlorBd5ZQs2cSaRVJWOEL/mgQ66mjY8Arri4vYVC/7qt/DeoHGEsrXfMgrL78U8/uN9z5mUUkbDU21tFasYZmU+5aUu6i8lXi5gY56Gje8KjY3s76sjvaypSz96K0Y/rP6x3mQ5evv8uKiEjY3dMT86+dCrCr63xfJgC5LM6AZ0AxoBjQDmgHNgGZgRwxE5Xo9JDf627q7aZcxT1jWVdqOcDpfM6AZ2PMZ0MGvPX8fDrsG0XCYoHT0rVWVtNfVxj627c/Mxp+VE1tvr6ygqXgznW2tBAOBXfMKZPNKNrz8HPee/wgvvltMMTDcwErLymd55bm/csE/l/JOcbMgRz/31G2k9vX7uOf713PuuedukV/yg7vfYnEgTFPLSja++mfuu/B8rv/lI9z1ZjGB8BZPe+qh9g2ev/f7fO/r3+f8vy/irc1NfZwpo3zRv3n8ogu5+ReP8MsYdsv31hS25g2eu/ff/L9fvsESKauxD1KttlUsZuUTl/DIM//jySVNBOPlqkyRltUv8Ppfvs/F4pvy/aqbb+eXL5SyYu0iNr/+/3jgkou4/hf/4OdvFNEd6i23rXJJzOY/n/4fj7y6iPJXH+D+H/ate5yDLcurb+bcXzzPU8srUTXbUnMpXc+aAc2AZkAzoBnQDGgGNAOagd2TARXs6pZxTklDA+WNjXQHg4RkjKQDYLvn/tJeaQaGZGCEmTr4NULC9lT13lcdm2ksLiLU1YUjwU1iXgEOfxLOxCRSCyeS4PUSbm+nbs0qWmtr6BG9L/wVyGiYsJyQutoCBIMRekMzw2PdPfFIDj7iLO49dQrzs73DAw2kVfExq9/7mO//xY3vgMv51gMSCBK547o5nDY3SEMjdHeFiQTtdLePJ7m6mYTaEtbJnSQVcgu0NQuHi2m1WehMS6dN6hGMP9mlyqsoo6a9lWcOPBB7RYDcD4tZJwEshQUJI0WCEqQMCP9BJFmlKNRWiUZChHva6RGeekJRyRfM1lzwFB7GvCPP5NtnTmLSMaeScsjpXHpwOpNSrOKzja62cSRVlWIvW8z7tWGqu6VUsRlSNoMBMZBN0v6XctnXf8wDD9wl8n2uP3UypyzI59ArfsFNP36AB356Gw9cczjHTk5DMW30KV+vagY0A5oBzYBmQDOgGdAMaAZ2NwYCEuRq7OykSAJfzT091Mv6htpa6tva6JLtyE5/CqxZxjUreO/Bx3j2N6/wbh00yKX2tryITnAl7z3Uq/POgDrbIvpv6W3NgGZgeAyYhqemtfZ0BrpbW2ivr6WzsR6z1UpCUjIJKWlYXS5sCQl4MzLxpmdgs1npqCiltbKC9sYGQqEQ290JCbRLz72eZR+/+9lrcR+s4tMNZXR0lrFx8SbWLqmkXmIyPQToai6lfMlLbCqtorINCdZAoKGY0tUf8NJLL/XaeOd9XlxXysp166moWEstm1m9/H3ee+cjSa9nsNcY6TOZ7W4S3D6yfQ5cVpPkqLNLA1XLP2HJiy/yksjrH69lVWmL1EmyB5ubNlNZWsa/N2SQOvdEzrvySq4QueyiQznh0GySogZWqZtEicTCFCY5o2SZavm4ooP6jk46O7oo2dSNPdlP6oRUDGPb0FB7+QYa2+ppO+x48p2dZNasZnV9mKYeMbcTZkfmdMbPOpizDy6gYP6BpMw4gKOmJJLls4p1t8hk8TlESrSCZ9fWU9y8bcHmhBQ8k47i6FPP48orvyJyLicfVMAB03KYffylnH7+lVx54dlcefx0ZmX5cInFbWsoCXrWDGgGNAN7CAOG2YbV4cbr8+F3u/DYLZj79dt7SFW0m3s5A2pgHgwGUcvtrs328roPo3paRTMwKAOqvQQl8NUiwa6Gjg4a5Qa/xWIBk0luSLdT1dJCQ3s7PTu9fXURCZez4ZUPWfraKtbLOKg92N/NLqJxnVdXDqLTH/NFbLfRWrWedTJ+ekdkwM+gSPq7Hy9mfX0HxWs/ZeUHL/aO6yS9V1+N8z7ggw+WU1a6jvffX8fHy6poEPcDIr1zlLbKpWxY9y4vrVvHknfeYfFWfH97L6LGjks2VFMlXPbi9X/NwPAZUBGC4WtrzT2WgeaqSunAqrDIBb03LR13eiaG6vRlG8Mk61b8ufmoVyBNgQCt5aU0ifRsuQuyTcVbSmH5o/z6J9/kvPPO65XvPMzPn3iNqqrX+Ncv/83f7nub5XL3pIVmate/zGv3ns+/X3qPt0sk+CWBo+aVz/DyH7/HBedvwd90K+c98hIP/+NR3n7z73wa+R9/efBWbr3pR5z/jyW8W9z7XBRDTC2x1x7/xoX/XLrltcdW0V7B+w/dwX3i5wUi19zxd/748kZC6pEqyR109tthfhreZAc+UTJEfNMPZuIBR3BMpplMhySg/mUxa5aTnLweXnuzlorqGlp7oqyqnU1uehLzCkHOq0p5q5SVLaG7cRMnTzuc6XOrMad/xOrVYZqbtqp8jit2sZ3FjJnZpBXY+Ps7ciKubJQ0PWsGNAOagX2TAbPDIzeDchlXOJHJeZkUJDqwWYw9lAzt9t7MQECuzzpk4B4PgO3NddV10wzsTAZCMibplPZT0dwsN6o7sNts5CUlkeX3YzKbKWttpbixkTYJjgUGuvG/M53ZI2zJYI1iit99jH/I+Okmka1jvn7r37rjLv4pAa3n/nYnD39ny7huG53v8b3v/R+vvPxPbrvtn/zk1++yAoj/7FhU9k3J2/fx2D9lXPnPR7jnG9/g7m3w/W2ezz0LP+IdGY6KGT1rBkbEgGlE2lp5j2VA3fGIRMJEpENXlTCM7S/s1Z3EsHRAIVHolKBXu5wAuru7CcudEknaMpdTsf5j/n3PUzizjubcb93P/feLfOtcrj16AqnI7Yyuntgre8pOhCiRcJBAZxs9gSDBznqoe5v3XyxnU9lkTrv1Xr77i9v5/jXnc5Y/iaMOPJT99j+D6aZjOOfiW7jle1/j/tOnMm8YrzFGQgECgW4JPoUIhiNyF2Eja/5zHxtTJ5J25e3cfd/93HHDGXz5kDzMJmNLfQZYZGeT5jc4fs3jvHffH/j1fc/xZlWY2pAVs8WKeqjsM7gJS14OriQ/SUvX0LP8A0prilmSOI2oK5FkaWGflaRuUayhbKmL6mUTyUrNYdLUCTjSEnlx9TrKmpr5/CfljUl8nkpu1jjOrlyLrb0Jdf6IoCfNwF7CgK7GXsWA2e4hISmb/ILxTJgw4TPJyyAvxY3LYkK62tHXWc6HhmHCbDKLqKXqJ5WM3qRGagY+DwbUNVltbS2rVq1iw4YN1NXVyXXPZ89PfB5lapuagT2dARXMapIxTYkEt7plTON1OsmXwJff4SAlIYEJqal4ZNkqY6TV0qZqJRD2+bwCuacxmU32vFM4XcZ53xO5//Zvcs+Vh1B4wEmMO/EavitpvxS57YaLOWVShFRbJ4m5Uzj06vu5+ScyNpS82Bjx/m/yzW9exMEHn8rVJ5mZnL6Re/69mvUVrRIBKyO6+j88tSmbTbYz+M5pp3HRd7/LlXGsjC8vOP1o2grP5LQbv8ftsfT7uOKk2czP3NP41P7uDgyYdgcntA+fPwPq1UaLdPZB6di72lrpEVEfwFfv/0Ul4BWWuyGdjQ20NzfRFYkSNFsIi2z32mNbKeWlxSxcEiZ52pGcfcmVsVcCrzzjUE6YnY1PqmIVGXSOdkKojPK1VVRXOfBPP44jzjyP8886hfOnj+fA+fOYOPEA8pnFQUeeyVlfOpUr9s+hMNnJyKZ2WivKWPHkEtpSpjP+S5dx2RVXcOHJB3DI1FRMQx35iblk5U/g7Kke0iP1VK1ewpLnX+KtFxax9dce+zoj+h4J3E3vWUnJJ6v5dFUz0UnjcPo9OEVv6xAqIMGvhpVsqPVR3DWF3DQf4ydNJMmfRt1Hq6mrbUJOA6h7LQIb8zykAX8eaamZnGIrIthSx5q6HiLRL6TkId3SmZoBzYBmYDsGpMM2LDasLg9e6WvTUlPkBoUbr9OOVQJfBupvO5RO0AzsdQyoJ79aWlooKyujqKgotqypqUGlqTx1o3Ovq7SukGZgDAyoNtHc1UVde3vsVUe71Uqy202aiNNiwS3bWV4v6T4fZpuNMtGrkOBXU0cH242B6KGjoYjSRS/y3hsv9r7e9/LLvLh0Eyuq27d6GepopL10EZ+894bovMHLryxmRW0LdVs1ZCgU01m8VeelVxb10ZHr8UA9jcVyM/2ltaxe8jaLFr3L/PDNTwAAEABJREFUyy9vYFNtO+09rUTq1rH4w7fFvvjx0ku8+OFqlhQ30imjiDBttFau57PXFd/kpZeXsLqshca2XuySj975DPvBahbHsBDe6qMha0kkF+7H/ldeyZdErrzgTC4/YRYF0w8gb/+TOFfSLhU55+Sj2C8L/A7wZxYy68QrOfvCK7lS8q688gpZns7ppx/BlKn7cdqJ41kwoYOyN59m0+ZiNhWXUyb1KItMwjP+VL6yYH+O+dKXOE5hZdx25ZmHc9RB8zDyDuXg087lQkm/QtKPnVdAYZK4qGfNwAgZMI1Qf09T1/5uYcCXnok7LSP2iyZNpSU0l5UQCfQQlcBXJBQk0NZCfdFGqouLaAoEMXxJ2BOTJUjU7xApLaWy1cTT868iaY50cPnIsIPhT3Y7pKeS6KikpeQD/vSPV1lc1IUtNY+jj5lJRnri8G0NqVlKa3UzK5+Zi98YR2G+H5OhOnKGMeWRs985XPDIo9z7xI3cdFKExlsv4Z6v3MUP47/2uI2VXFJ9iRw9ZxmvvtvIU6/bOfKwNLIyHNtoISccVq5kid/H6umFTMkwyJ+YT4EjjfkvrKGrrJliICLy+c8+PF4n0+ZUUVFTzaKlzYR29Cro5++ULkEzoBnQDGzHQLi7lY7GKooqG2ho6wY5Z9FcTX1tHcW1bXSGwn0u2LeD6wTNwF7HgHrtsb6+nrVr17Js2TI2b95MW1sbarC+11VWV0gzMAYG1I3dssZGqlpbMUugK9PvJ93jwSw21ahAjQ1sZjPjExNjr0B2yXpJczNlTU2xpyojMk4SVZklIEUzVSuf5sW7zuOWa84j9hrgBRdz3n3/4TcflBGfuqtWUv7iXdzx7WtE5zouvPgufrd4A4vjCrLsrl5F+Uu/7KPzS363aItOVEYCTctY9cyz3HPBP/jz/Tdx1103i53HeHJRBaVNcuN6yd+5+4c3iX3x4/wLOe97f+Ge51ZSK8GvHoopeudR1OuKXz9P8s+7ngsuvJ8/v7qBlcXFhJb+g3u2Yi/gvO//iXueVVgkvMfnN8k4zD/rSOYVpnBlxc8pW/cR//6oitdfrmT21EmccvgM0qV0GSnK/zHNGqwZGJSBfpGNQfV0xh7OgMVux5WYRGLBOKLSsbfW1lC7ZiVtleVyd6CCytXS6VVX0yl9uysrF29KqgRHvDgcDsyiv7X64QgR0QlYnBgWs+RtzRneiuEF0wwOvPZb3PCzq3norDA9z/+Bh779M274/bu8trGOFrEkRcj/scwRCexFCQWsmOQUZzIbIzBmwmSxY5c7QW7vBAr3P4Ez77uNs07uYWrCh6xZF0bOi33smXB4/WTNmMq4A6cxeWYucxwWkkzbltnWWsualS9Qv/JfEpR7iJ9cfw033XI/P//7Qpa2P8MKuZNbXApfzANYBvbkZDKOOIzUjc0YLy1nXVDq1adWelUzoBnQDOwWDEinGJXBgHotPyrr0kvKHEENSsIRQy71HbiS0kmbMIFxItu8Gjkhj4K8FBJdFuwmqY3JDA4/SenZxPXG5aSTmeSMPUUmGp/NJjsWVxKp+QXk9bWbl0leigeXJQF3n3Kz05PwOwzMJinLnUJS1gQKxk+gN90k6Y4B/BwnfqSRnuTCgSHnq22xcR/VstcOYgc97cMMqDagRB3/Ktilgl7qSbAVK1bEXocsLy+nq6sr1j72YZp01dEUxBlQ7UWdP5SoNEP96ycqLxwKYQSDdHd20tnRwfbfPfaQOvFoDr3qfm79yf3c//PbuPubJ3N0fSWR91bybl2EhrqVFC3ezL8fTWbGCddxy/23c8/dV3H+tHymqTLlXEaL0tnEvx8RneN7de6962oumL5FJ6YXIhwoorP9BbqTT2H2SbeJnZM4fnoPgVWl/O/XYWYccTk33/8L7rv7Zq6cWERO7Vu8uSrMkpf+w0fFa3nu0Ks5+ZafcP+Pr+eeK8YzJbeRzas+5KkHnsNbcBLn33w/9917D988bipHZoSQkJucT1Xho5eqtR/x/H1X8eNvXsVVVym5mqt+9g8eemkNdXKOC1hSyBw3h+PPOQvjk9dZ99a7LJ7yJfIL8pmdbJFzIKKFnjQDnxsDJtUhqJPnSEXhIhINHylO6e+LWFVnVfeRisIp2REuHP7sQdWBjhaT2Yzd7caXmY3dn0g4EqaprISW8lJZllIr6x3qiS+3V3Sy8ElgxCN3Rux2OyaTGjHQO9lt2KM9pNaupqO+Re7C9yZv+7+HcLibrk4Id7YTkLuR9XVROYmIlnKzM4Jr2sFMO+54Lj8ql/zuzWz6+AP+36trWVXdSpeojX22YbaDK7WOzlArrW09sQ490NNKoEeF1wYvIdBYTUtNJeUSCewMJeLPm8p+l53C/Glu8oxmWpqQu0Hb4i2uRDzjD+SAo+dy5CEF5EqwzbWNSjttTXWs/KAaVzhKlhfaKyupaQjTKUGynKm1VLbVsaa4VfbN2EN/2xQ9yIYlIQnPpIMpsPbgq9vAx8URatsGUdbJo2ZAtV/VPnfUhvvnq/5VFToarCpTyWiwqtyxYvvXZTjb8XKHo9tfZ1djR8vzaPdvvL6jLXes+3e05Q5UX1UXlT56MQRqwybnLm9aKqlpSST6Ekhw2rFveU0yNSWJlAQ7TqsFk5wY7D7p11Vasge3w47DasVqNvW54FY2zVicbhISE0lK9OJLcOKQ86EtZjOR1CQ/XqcNh82OVfQ8yRJgS/GR6HfhckmeL4UkOY/63U6cNgsWswWb04c70S/pUq7457A7cbi8+MSXRJ8bn8OK1Z6AyytlCtYnWJfDhs3WK1aLGXGzj59SdT0PzcBenqvasnrdsampCRUAKy4upqSkhEq5vmhoaKBTBvGjaWP923jcRv/0/n3xQNt7Mlb5PlCdhkpTHKnDTi2H0hsoT5W3K7Gq/IH8GipNYZTPajmU3kB5CjMWrDr+lQ0lys5g4pa+W73iGJDAVosEhtsCAdQTYepqWy17JOilfgGyub2dqORbRc8s4yrlsyqj164hCxcJvmzypswlp6CQnOwMstO8eKuq6SqqZH1LmMaK1WwqreLl2olMPexMLrnyAi7/ynEcnpdKrliISvArIGOozSVVvCQ6Uw47o1fnsuM5bIuOqG2ZgxhGF56CI5lz1NliZz5zE1toXb+G/7xSQnvYSXpOFtnZaaT0bKa7cjWLN3RQvmYD5dVVrPKlkXPIKZzypS9x+QUHMq/QhrmjgtVLVhGKZDNxzimcefnlnH/8PA6fkIQTMIuMZQ72dNFWX05NVTkqEB+T2mbq23sIieGolOJNzmXygoMwFa+jYs0alqTMJMHvI0s5IDp63vMYiMqNSdVehivxNquWw8XE9RRGMaSW8bTBlsovpdtXTKpz7u7uZqSicEpGilP6CqdErY9UFE7JSHFKX+GUqPWRisIpGSlO6SucErU+UlE4JTvCqUfg++7Y/uuGYWC12nC5PSTmFZCQkRXb5/WlxdSKNHcFMPuT8WXlkCwX3X6/H7fbHbvoNvUNfvl8JEab2G/RH6hYuonlJXIDXp09timwkZ7uRmproKemlOaiEhZ/Ck2NotRdCzWv8d6n63h7nY1o2jGcdsEpnPXl/TFJEEg0dtLsw+6Pkj5/EdUdRWwqaSYajdLSspnm5o2x9cEKaln5Hhs+fpPXqsJUdSst9THZWlo2Z9JZOoG0FAOHQ6X3EXsKpB/NKcccwNlHFshAx9QnU62W0lrdxMpn5zL7iB/xvT8s5PGFC1ko8o/f/oL/u+5AGUB18aFcuKq7Twrx+YtHipjBtCMMsuY18OLLUUpLJUnPO5UB1TnvqP0OlK/avZKB8naUpk4Coy13Z2DV3dId+dg/P17uvobtz8NwtkfKVV+buxtW+bPzGlxETHXS3lRFZdEmNpbV0dAWlsBWAsmeBBIcCZitbpIyEiXAFCXYU0t18SYJFlRS3tBJIKzwYiJ279mJCnwlZ/nxBpvpqCph04ZNrC8Vm90mLJ5kCbJF5S5GE/XFNTSom0deKSc7ndS0fNLkJpPfFqC9roiGhiZaQi6cqZkkeqy4AnXUi39FG8VmeRPNgQQcCV4yUzw41XlYfFXYzrpiyovWsW5dr5RWNdAod4dCcTfRk2bgMwZUn9/a2kqxXEcsXryYNTKoVN8DC8pAXuV9pjn0mrpW6t8PKxsqXQXa+vYnw1nfk7H9efi866v4HS3P+yJWHcmq3uoYU+sDiUnGPzkypklLSIg90VUkQeGy5mYCMiaIcS1BruaeHtbX1lJSVUVIAsnJZjPJEjAzDGM7k91VKyh78Zf85OarOffSm7jo5r/wxKoSikQzKoGtpuKNbDZaWHLqDBLTPeRJet85plOyia06GV7663ymn4thOpWCggxylZLYlwZOedkHPBX8Lw/e/S1uOfdSzr/gm9z5+EqeW91NVX0dDmcOvrYOIk//grc+XMd7bRmYZh7D7PyJ7DfOR+qcCMteeYvXnnqPlSYTibNnM2nGznnlMGf6IZz1w4Xc98eFsTHOwoVPsPAXV3PbaQPbb+zu4dPqWpokFvFZvfXansbASMcrqm9VdVTtdzj9al8dhVFY1e77pg+0PtA1psQ1TKine0YqAsRsNu8zWFVXJSPlSekrnBK1PlJROCU7wlksFnY0GYYR22fOBDfe9EySJ0/DlpSKxZ+EP38cSRmZckc6GZ/PJ3euXRIss0pAyiR3HQy2Tr7pTJx/JN/42pG0r32Kh3+kHmkV+enfeOC1WmpSDmPC/h14rU/y9+9dzXd++zJ/Wt5E0jSw+8SK3Qpydzz4/pN8dM+3uOaa67nh53/j6cWVHHfEYUyeOFc6eCuz5rzE+0/+hNu//0uu+tcKPiptEfBIZh8pOTM4/ILzSSn9gEX3fpNrr76KP71QzrLGPAl+9alTP7PudCfhpvUs+cH13H2j1O2qm7jqqnt43vBjOv4IDs8yk+HsBzJMYLJis1qwW839MmWzopxaOaG+MHk25onZTM724vN58Xq9pGRmMm7OXCaXdZL4cTHrwlGaWc7m5f+PB2+4lltijw0rP67ijr+8yDMrWwiKTtl7T/K/X9/M9ddcTe+jxd+V5RP8+S9/5skX/8kPH1nEoqceo/jlJ3j4rUrW1HSz7WTIpoXEGVOZNHcWR4bNZIYlae+cd1mtVF9ps9lG3Feqdq+x9mHxpvq/0XK1K7GGYcRuMOyof++fvyt9HgvPhrF9fdVxvnMbZ5TYtywlkKVuJKixAhioAZBhtWF2OPHJtYuzJ0SktYvOQJCeSISIep8/Su+k+nPRc0q79VmsmJ2JeFOzyM3PoyBTzpduJ4qHBOnvraYwwe5WmiobaGmNELT68PisuIx2Ii21NLf10BGyYNgcuBLMcjw7sVqTSM7OIydPbGYk4rHKuUN8MtusWE1mzMKTRcp1p2SRkTOOvJxskgXrMEeQ8Rp60gwMxkBUDhA1CFEX/GoZkWN7MN3B0g3D2K5fssg1pmEYcuxa5YKYyGwAABAASURBVBi2j0iscnwbxp6FjdfXJn1A//53R9t7Yn3H6rM6lpSNHXHTP19hdgZW7S9lZyAxDCP2dG9yQgIFiYkYEuyqamlhZV0dFR0dlEvAeFVlJTUS/DJJACZH9FK9XrweD9t8+iUiF8il7/Hpm8u4/dEU8k+8nlse+An33H0NF04rYLoqXM4h6vwTJkrIZsYwmTCp9H4SFR8+0zEG1CE2KbQtdr4RU7EU1LnNl0t4/gV8+Zs/5Kf3P8D99/+KB3/ze+78zo1cd1gac4/8Eid85Yc8/Ot7ONH3FpufvIarb/gaf3i2hArv8Rz9rYf5/i9P4szJm1l61dXcdd3DPPD/FrNOSmgXGctsknOXzeUlweONjXHUOMebIOc/myVWT4MWauVO+ztPriThyCNYcMR8jnnhVerX17KmdSwla+yuZEBdE/Vv30Ntq75V+WuV88NQegPlKYzCWuS8NFB+3zSzXFsp3b4ivppiJzNlaCQiwFhjHAkmrrsnYg3DGHV9DcPAMIxR8WwYw8OqA4AdTvT6YbfjUnelJeDlyc7Bm5VNcl4+SWlpEpDxkSAdvzooBzpgcGaRNnl/jr3oS0zJd+HoLKdCAjvltU3Ud1sJeSYz+dApzFyQjLutgtZuO5HUKSw4/XimT8kkK9EFnnwy3AaJ0UbBVlDeaceRlMfZh05mUt5EcgoLOPD0TFJcXXTJ3YCK5h46g3LSYejJnlRAbv5kjpuUQqbXhztlApOPOJdZeWlk0UhlRQVB91SyCw+L6WR57AMadKZn409JJaWtko6acsrLG0QiuGdOpfComUz2m/AmJOHLKWD2cZPIy/LiGcCSLSmfnIKpHCv+ZDm92JMyyTj1AAompZHpAoPeKfbKZOEBHJCbw4JUPyFXNjlzsimc5sKorqSxXPnQKzVNbXSbk0iacCwFaUmkSr2qKoXDmE6V+NlMY2MjbcEILa5JTJZA40xfhObOED2GH292PrOPnUh+tjfmsyEuODImMn7OkZx13PEcPnMcE1LsscGXZMlsFnGSlDeH/KnzmZhiwedATyNgwDCMUbV9k1zpGMYXj1Xt3jBGV+6uwu4qruLlqv43fn4b7jKOHa5+X704dizl7i5YdcyMoDmNTVUugkxyoeVUx3cgTLQ7SFAFC/pblXxptFhF3yl5JumtTWYLFqsFmxGSYFeHBLra6OwJEwqHiIR66GyW7c4oIZMTh9OElW4ina2iEyEQEQtmK1a7gVk6XSNsYBI/LFYTFoIE2lppb++ktSdIKNBJjwzAOoNgT0jCn5xGWpqcj5IT8bmdOAVjEhvoSTPQjwHDMGJBK/XJitTUVBJloO9yuWLXroYxsoOmf/8Qb6f90/v2S4Otq/5KubonYeP1VcvB6jVYusKMtr67GqvKH6xeg6UrjGEYsZvrg+kMlr6zsMoOQ0wq3+t0ku3343c4CIZClMgN6dLmZkrlmrlcAl/hzs7YjZEsn48kEbfbHQvyxo9fohFoWE9xSQ1PF+dQcMhpnH/xWXzltPlMzvARuzQWHuw2O7YARIvlWrwrQLuURVcX3RLw6hEfVUu02x29OiWiI5290lGvW3ZLYEvpiNogs6DtNjnHuElzJTPr4JM54bwrif2i4sVncPqR85ic7MVhzyJz4gGccflXOHCyFWf9u3z47F/5ePVmNgcysRScwbGnHcix85y41n3Ikqc+5r23NlMhpXaJfH5zlJ6GjbEf6PjvahOe+YdzzJFzOctaStnmMj7Y1ECnFL7jEZ8o6XkEDHz+qqqdDNbOB0pXbVJ5pZYD5Q+VpjDDxSq/lG5fMfXd0Ov7BgOGYWC12VBR+dSC8WQWTpSL6zSSkpJQnb1N8gY6WLay48uDmRfxjdsf2PJI60IW/vI6vn/GLDJNBpMO/Qbn3rKQJ55Q6bfy61tv4eJbn+DiEw7h8HwfJmMmh950O7csFB0R9erfr38qOnPMFCT6SJ14PMfe8jg//73gf/1TFl4yh0MLErcWP9iKb8apHHfqZTx20RwOU/r2VEg/hlNv/Tk/l3KeELnrrrv4+dcv44mLRWfcIDZ905lw7JXc/Ohj/F4wyj8ld11/GmfPTsQidUR0Co85hZv/eREnHj6OAqB/Y/JNP4VjTrmMf140lyOOOIX5x3yZf95yHKdPzyRR9A2R2GxPgbSjOfmWc7j8x19mbt5xXHzLz7hTyo6/GqnKV3L3DWdw+SnHMPeiR/jBvcKP6Kj0Xvk/2R9f4as3fpUrr7iTRx99XLYX8sd7b+e7J+UzQ4JX444+hW8+chEnHVXIOCm81+dcsuaexXn/+Kdgz+BLcxOxWeLe2UQrjWknfYtTrvgeF81zUJgkSXrWDGgGNAP7AgNhiUK11FBfXrT19cPYa4gbN7OuupmGThnljISHnnYCzZVUbN7Ixi2vM8bsFVewuaqR5sYqahvqKa/vJLDl/Uaz1YYvvSB2nk73WLCoCNpIytS6+wQD6rpNBb7GjRvHvHnzmDp1Kunp6VitVgzD2Cc40JXUDAzEgGEYWC0WvBIMHi9jnQxZqg/ab66ro1QCX4HWVlKlnWRL0Cs5ORm/37/1QQDVrraxmeLAmJeG32fH29RMeMVKPmxtYwnE2plfvbreDNFnV1JU3UqZ3MyI1tTR0BOgCXp1fMn4WkTnmZUUb9GhppbGnp6YDoNNqhn7EkkO1jL30z9RvLSEVepzJSow17yMquKVvLoszCdPv8ny995jpclC4hFXc/Rpl3LV/Aj5/mKKi5bz2GMr5WZ5IgX7Hc2FD1zFkbMKGD9YmTszXW42tSx7k8Wb1vOnrBPxZOzPqYdM4cLvZcr5dAPPvb2SGimvW0TPmoHPi4Hese/nZV3b3W0ZMAwjdpfGZrfjlJNAQkICdllXF0mqozcMg0EnQw4bi8K5t32k1W5BcjBbndhd3t68BBduse+QbbvNKnfSlV0LVqcLl3qseIu4Rc9hQe6KG5jMNqyin6A+YGztwtv2AW/87ufcefXVXCNy9Xbyfa6++l/8d1E1NTYHHvHDqgYHhnhjsmJzJZCwpRxVzwSnA68UFtNhgMmwYBY7Tq8Xt4h3iyQ4bdjjQaGYjg2n147NasY8oBkbNrHjtVuwWm1Y5G6QR2zYLCaMvvpxP512HC47FpMNu/Mzn+Plq6XywWGzYrF7cLm3cLzFP69X7Q8HTrm75XAk9PIveR63C5fNhMVskX1jw+mxs63PJkwWO3aPR7CyjNcRNSlPTcKHE5vDhV3yFLUqR4tmQDOgGdijGIiEichd+C6iBM0mDBkMWeRcZ+pfCTWQkAFLdyhIq8lEWPpQm5wznEZYbv6HUa+TxSQSJRK1Sv/oxp+Zgs9nwhZupb01TDcezL40fAkWnKYQkUA33Z1RgrgwOf1Id4/FFP7MltzxD4u9qJQd6mqjvaGCkuLNFJXXUNnYTShiYBJfTOKvgZ40A70MGIYh520nWVlZzJgxIyZ5eXmD3sjsRen/moF9jwHVf5rNZjxOaS9ybTxFgmDJVitJIuP8fjLUtohPAmDqOtoq6YbRp7c1yZkibwaFOVa+FPk7rz90Gzff9ye+vioEbVGmKkoNM6b8Q5m+XxbXH/w0Sx/9IT/84b3c8K/lLK1slTOPKImOsUXnhkNE57FenesXLmdJRSsRURl0Nkzgn8HUA47kxmsPpmHpY/z2h1fLGOharv7WvTz0+FtUhcHirKVk2bPcLeOlm2/4Abf/YyX/tV1MYv5UZvpLcG66m4fvuZnrvnk737jnv6zKSiTx0ClMk4K9ImOZq9Z+zAv3X82Pv6X8isud3Hnnn3nrzf/wwBMtfLwxh+u+PJtJuUnYkgtw7PclTspZR1rjU3z336tZKTyMxQeN1QwMxYBpqEydt3czYBgG6kRgsajgjARUZKlODuxOUzQMoQ7a6mupKStD/ZrR9lIl6c00dwRlYLE7Oa990QxoBjQDmoGxMmCYbVjtLrwuBw6rBdQAwObCIYMYr1POXSZj2xsKDDKFg4QDXbR2BSQ4ZcHs8kjAyo/fk0CCBLdMYieGlAAUwS462zto6uihS8qyeX0kJfpJlEGSX8Qngye3w4ErwU2CbCclu3CYgwRbGmlubKUlYBBy+PFJns9lwRoVey0S1JJb2kGrF7fPj1/s+SU/JhJg8zpt2JxeHMquNUpYgm+BQJCQBOyiPZ0Ee3roDEYk4BbzUv/bRxkwDAN1reaU4189sa8CX/n5+agnvnJycmJP8dtsNgzDQE+aAc3AZwyodmOToFaS3PAfl5hIjtz0zZFgV35KCmnJyXI+8G194sssgbLPkLJmyJA5uZBxhYV8aZYLX6CJ+tYQVd7JzF8wiyPm5JOdYMKROonxc6Zz/pnpZFmlz6/roDKUStbsKUzdouNMnRjTuaCPToXSmSMBqDkF5LgMnK5kkgoKmHvsRHLS3LjFBZA27cohc9qBHHvBWUzKtmHrkLFReTllDVE6w3YykiG9MANvYgKRsnLqyxpojaaSMOdcJo2fzqw8L1MLIvR01lNW3UpFWwIZB05k2oEFZAEOkUFnmwcjZSJzpuQzryAJpyiaRcCMYbhIGT+f7PwJZETK6Kgvk7FZXGqoqWmgvaOFVks+aVkzuGhBNrmJYsGZhJG9gMNnZnBAnpWWlh6Ccp5DTYb882SRkVfI8XNzyPU7saEnzcDYGDCNDa7RmoHPmQF7qvTiR3PqrXfy8yee4HGRJ7aTX/PEE5dw4WEF5Is7qq+UhZ41A5qBQRnQGZqBPYcBs8NDQlIm47JSSPI6wCKXv/4MUtJTKUjzkGAxyaX3MOoT7ibc3UJjXTsdARvWxCxyxk9gXF4mORK8somdXivq3rsEqxoaqC+uo1F0TaKbNX4yEyZNZvLkyUyUAVBOcgrp2WmkFKSSZAsQaWqipqSGupri2A+cNAkuIbWAZPW9LksnXXVlsV9+jKfnjuu1pexNFh/Gp/jxp4wnM++z9An5WeT4xdfOOlqbmqltC6J+8KTXT/1/X2TAMAxUcCtFBuzq2Jk9ezbjx4+PPe2tbmbui5zoOmsGhsuAyWRCBcB8bjeFqakUZmQQ/0aeW9JU29ou8BUzbsj/RLJmnM6Jtz3BvX94gifuu49HL72Ybz34Nc65+SSOSoMUOySOP5z5lz7Bzx4Und/9jsduu5U7/3ArV95y8mc6445gXh+dx5XOw6LzbdFJN8n5bQ7TTj2Vm/95PsfOzyFXSt86J47DOu8Sbv2pGv9IGVvGRff/8KtcMNvCjMPO4pTrfiljoy15v7uTR28+hmMnTGTK1FM4Xvy/++HevMcfe5SfX3kcp8zwbTU/6EpiAZbZF3HLV07h1lNnkC6KUl3578AwZTHrzO9z7S977W47Vvs5P//5Vznu+Iu4666L+PFNhzJTUPESDQks5h9+M+df9GMev3AmB+RuzYH8wzn4+HN4/NvHcMKkNPzoSTMwNgZMY4NrtGbgc2ZAOkRMNuwut9wp98XuyvjkLs224pF0Bw7tqqg3AAAQAElEQVSreXgDoLjLeqkZ0AxoBjQDuz0DkUAHXU3VVJQVU7R5M5s2bWLT5iKKymupaGyjK9RJe2MttZs2U7SpkuqGdtqDIcJdzTTWVrCpuJRNda00dQWJhiV41FZLXVUpm5WN4mKKi8VW0eZeuxU1lDV3S4ApQjTSQ1DZKC2hYquu0i+mpKyMmuZmGmprJEAm25srqaprozUQIRgJ0NVWR0PlZkpKiqmsa6KlO0ooHKCrdUu6lFskUhyXqnrKm9poayoX34rFp7gUUVRSwuYaKaujRz/1tdsfrZ+vg06nk7S0NKZNm4YKfGXIwF2lqaCXYajB+edbvrauGdgbGDBJAMxiNuOw23FJm1KfRLHL+o7bkYHJYseW4MPtlTGJ241PPanrcck4RdJNoB4gNpltWBw+3B7R8cgYJcEl+i6cLju2LTqG2Tq0jsmCxW7HJTd8bFbTtuMbw4yAcbnFdp8xkVvKcVgky2rH7hTf4nkeWXfZsJnNmC12bC7xTfm/Jd/ttMU+a8KOpni5DjsuuwWT6BsioP6bxN8EnG6p8xa7vq1LN263C5vNIUsHCS6pO8RQbJnMVhfqky0+qYC17/dVhCerzY4v5r9pGwx60gyMggHTKDAaohnQDGgGNAOaAc2AZuALYSAS7Kano4n6ulpqamo+k4ZmGtq6CUiQqru9hdaaOupqmmiWtJ5QhGigk/aWRmrq6qlp7aJD/cJjJEy4W4JMzQ2f2elrs6mVhs4goUhU6hYmEuqis6Gepr46sl5XL2kd7bRKAGybcsNRotEwISmjo0kCYxIca2rtoDMYlcBVn/S6PvUQezVNLdS3d9HVXk+r4LapZx//xSk978MM2GUwrF51zM3NJTMzE48MrNWAfR+mRFddMzAqBgzDwCzBIKvVihLVjlRQjH1k0tXUDOyrDJj21YrremsGNAOaAc2AZkAzoBnQDGgG9hQGbDYb6ikVtdQD9THvNW1AM6AZ0AxoBvYxBnTwax/b4bq6mgHNgGZAM6AZ0AxoBnoZ0P/3NAYMQ71itKd5rf3VDGgGNAOaAc3ArmdAB792/T7QHmgGNAOaAc3ArmRAl60Z0AxoBjQDmgHNgGZAM6AZ0Azs1Qzo4NdevXt15TQDw2dAa2oGNAOaAc2AZkAzoBnQDGgGNAOaAc2AZmBvZEAHv7bdq3pLM6AZ0AxoBjQDmgHNgGZAM6AZ0AxoBjQDmoG9nwFdw32IAVMkEqGnp2fEEgwGUaKxO+YuFAqhZDRcKZySHWHVvtiHjltdVc3AHsGA6l+H034Hat/hcJhoNDrivlnZUv3BaMsNBAKj7q/GUu6eilV+K84U7yOR+P4dDVaVqWRPw6pjsr/PKm2PaMzaSc3APsRA/3aq+hvVVvunD6fP2xOxqq5qdyvfh1PHvjqKI4Xvmzbc9V2LDaHKH66vcT2FUfVVy3jacJcKszOwhmHgdrvp6Oigrq5Oi+ZAHwNf4DFgGAZ2u31E4xXV9tV1sFoOt7+I66l+WfXPqu+Ipw22VGUo3b5iUspNTU2MRBobG2MdTHt7+4hwqoyxYBVedWyjKXdXYpW/SpQPIxWFU7IjnNLpu2P1umZAM7DrGVAdtOqzdtR+B8pXfbPCNzc3j7ifVf3BaMsdC7atrS12bhioPjtK21OxnZ2dI94/iovu7u5YkHE0+1dxNdpydzes4mHXt1TtgWZgCwN6gbppo/oJ1U/FpbW1la6uLkbTX+2JWNW/DsRDnI+hlvH6trS0jPjcoLHDH4/25cpsNpOXl0dFRQWLFi3SojnQx8AXeAxYLBaSk5NHdH5Q/aM6p6h2PFR/OlCeGqeohwOGM85RwbX+p3WT1WrF6/WOWJxOJy6Xa8Q4VZbGDp/v4XKl9kX/nau3NQOagV3LgDohqDas+r2Ris1mQ+E9Hs+I+1nVH4y2XI0dfv88Fq7U/lUX7KPdvw6HY8THhToGExIS2BFW6Q0knwdW3S3cta1Ul64Z0Az0ZcAwDFRb79sHqG3Vb4ymv9oTsaquhrE9D305GWx9LPVVTy+pPnE0PO+rWFVvdS5W10vqvKr402KPPYmjedA8fBHHQLztDdYnDpSu2q3yTS0Hyh8qTbV3wzAYzjhHxbn6nt/Uukk5rIyMRFTHrhxWMhKc0h0LVuFVmUrU+khF4ZSMFKf0FU6JWh+pKJzqkEeKU/rDxSo9tUO1aAY0AzuFgZ1iRAU3Rtv2Vd9sMpliNxlUXzASUf3BaMtVF/0a6xoW73Gu1Al4JPtH6aoTstq/o8GqctU+Hg1W4ZTsCqw6rvqXq3hQd/DU4+vqSUctwdgnJTQPmoddcQyoV0QMw4gFyFU/FRfV56i22r/9xvOHWu6JWNVXGYYRCyAMVbeB8hRHY+FKla1sDGR7qDTF81ixysZQZQyUpzCqXLUcKH+oNIUZK1ZxpWyoizbFuzq/adFBH30MfHHHgLqWVeOdodp6/zzVblV7VX1A/7wdbat9q9q7avc70lVjKaXbV0x9N/S6ZmBbBvSWZkAzoBnQDGgGPl8G1OtF6jUj9Si7lnY0B5qDXXUMDPSKyOfb+rV1zYBmQDOgGdi9GNi7vdHBr717/+raaQY0A5oBzYBmYLdlIBKNEsRMqyWRZlsaTbZ0LZoDfQx84cdAmrS/VDpNLlSblGa52/YZ2jHNwBfCgC5EM6AZ2CsZ0MGvvXK36kppBjQDmgHNgGZg92dAPfUVjECP2UWnxUOH1adFc6CPgV1wDHRZ3PQYVkLhCFH5U72HFs2AZkAzoBnQDOxNDOjg1960N3VdNAOaAc2AZkAzsAcxEI5ECIWCmCIBTFGJgu1+vmuPNAN7PQOG1NAcCYK0xWAohPoOnyTpWTOgGdAMaAY0A3sVAzr4tVftzuFXJqoGHIEeWqoqYxLs6SESDusLnuFTqDU1A/sQA7qqmoHPh4FwMESouxtLqAtzVAbfn08x2qpmQDMwBANGNIo10oMR7CIg7VE9kTmEus7SDGgGNAOaAc3AHsmADn7tkbttbE6rwFewu4vOpkbaamtoramivb6W7o52uQO/L9zxCwiBjVSv3MDmxUWUd0TpDEvSjmadrxnQDGgGNAM7lQH1Sz8+twt7NIA5EsBAP/21UwnWxjQDO2DAIIoRDWMNd+OyGvh9Xixm8w5QOlszoBnoy4BhsmC2J+D2ePF7EvA5LFhN6pnKvlp6XTPwxTMQDof3kfH98LgdcfBreGa11u7MQDgYoKu5iYbNG+lpaaJbgmA169fSUldLT1cn6o7f3v3Ie6vsnhW8/9A/ePKn/+GVihDVXZKkZ82AZkAzoBn4QhnIzs5i2tQpuCxRzOEeCYCFJAAW/UJ90IVpBvZlBoxoBIsEnk2hbjJSk5g1axZut3tfpkTXXTMwYgZMNhc2fzY5BYVMKshlYoqLBPveE0QeMSEasNsw0N3dTVdXF6FQKDbG320c20WO6ODXLiJ+VxQbjYQJ9XTTWlMde9LLZBh409Jjog6EtqoKmkpL6GxvIyQBsj0yANZWCWue4s//foUHnl9NdSRKz3Zkq4FViEBnN93tPQTCEFZJffTaqpax9qkbeeD2a7n22kHkBz/g2n/9i/+7/XZ+LzrXi1x77f/xy9+8z4pgmJbKT1n+3O/56o3X87O/vcxzq1oIiT/QRmPxu7z38I089/rLPPvOu7z9+6/y6NMv99FRzrTLv7V8+tf/8Owv/sHby9/i0V/dxS+lnFhZP/sr9z27kgopa/Onf+X5h2/hxhv+j7++tJaVLVvq1Laekvde449f+y+vv/QK7773OA9/7Ua+IzYGrtfP+Mm9z/J6eZCabilez5oBzYBm4HNkwOl04vF4CAeDmLpbcQZbMEWCOgD2OXKuTWsG4gwYRLCFO3H2NBHu7og98eX3+7FYLHEVvfyMAb22BzNgsjqx+TLJyi2gsLDwM8nPZny6B6/dwphCVTKmMgwzZrNF2pEJi8lA/aEnzcAuZqC9vZ3y8nKWLl1KcXExzc3N7JFj/J3Eo2kn2dFmdnMGYq86dnXT0dhAp0i4pwenz487NR1PWgYJSUlEJCrcUVMlQZsKutpUACy45zWOcBC6G6lrbKG6pZNgNCqXdiPfOZFgJ11NxVRXFFFUtE5kER888zKvPfk676zYxKoNkl5eRlFjIzUVkv/xO7z6p6d48801rChtp0OCXKHGTZSsfJu//O8p/vOfj/jo/TLqJcrWQxftdWtZ9+pfWLJqDavL6mgpfp8lby6J6dSFegN2wY4aGjc9z7JFS1i8ooKWjlYaylax9t03efrPL/PWp5tZ39xFQAJ3DZvfYtXbj/D0Uy/ynw/X8X5ZG2Hxga4q6teu4NW/fMzK1WVUtou/0vGVFRWxcc0yVr/3P/732lv8591lbNy0WepZQUV1M62BCDKPnDiN0AxoBjQDI2DAarWSkOAiKSmRBBlvm7uasIVkEB4JyMAhgp52Nwa0P3sDAwZRTLFXHbuw9LRiCbSSqF7V8nqx2+2YTHp4sDfsZ12HPgwYJkxmKzanB48/ifT0dNKTfCS6HditZkwqeNVHXa9qBvYWBtSTXw0NDWzevDkW/KqoqKCurg4VFFNPg+0t9RxuPUzDVdR6ezYD4WCAzuZGGjZvkrt73Ti9fpLHFeLwJ+JMTCJ94hQ8sQBYJ3WrltNSXUV3ZyeRSGTPCoD5cmDmhXz94tP44VlzyDKbcDDyyZu9HzMv+Cc/vH8hCxf+SeSHfOPw0zl35vlc/cBj/Prvkv7gQyy89FK+c/83Of+2aznDuj+XXHIa5157JHOsFhJVsXIHlXnzYUU1rS8uZUUoTJNK3yo+UnJmcfRFV5JZFozprNyi01qxkZWP/5LNuW6Mc8/jyDnHcdXXLuTK6y5jf9uZXH7SiXzlS3PItplxij2fD+bNg1U15by4pIhgOCKpfWbfNMYfdTnfeORRfrdwIY/87i7+7/qDOfD8y5lz/d38/dHHpZ53c9/tX+KkfBvZymgfuF7VDGgGtjCgFzuVAbfbzYIFC2Qwkkp3WxOurlocQRmQR0KoQfpOLUwb0wxoBlCvOqpvfLl7GjF1NBDs6WbmzBmxp2E0PZqBvZEBdVO7p7mSsuo6qps6ICrXyG31tNTWsL6yhZaeIKG9seK6TpoBYUCN5wOBAJWVlaxevZrFixejgmAdHR3sa0+BmYQPPe8DDLRUS/BFAlpGJIw7OQVPWjpmmx1D7u4ZZjNmhwN/Th7etAzo6qS1opTmyjJUQ1ENhr5TWwWs+Q9/vO/Hn70SeOc/ePDFNdREo/RUfMySt//Ddb/9D7/57Y/53c+vjend+Y/XWPjqW6z6z/Xc92NJu/VnXPubt3htQx2tPQ1Q9y6v/OY5/vzD3/HvJ6/jdvXK4bd7dV7dUEtrXx8GW2+vgQ0v8tjzb/PH19dTF4kSEN1AQ5GY/z2//eVt4svNIg/wp4/WskTy5PQn/7edDbMVi8OP2+PH7/eJuEkQvhwWBy6PD69P0r1e/E4nCR4XvEkL6AAAEABJREFUjgQXdsOK02HH4bJhMcCkTJp8YJ3D1P2jZE4p580P66jc5n1CA5MzHVvuscyYV0tm5ruiU0PlxuXUV9fzWtEpZBXM5dD56TjlbqzT5cDpcmKTkF5s22HFDDJAlPK8SVLU4SyggSnlS/ioLsy2RVkw25wkSJTM6/fj83rwuqxYHU6sLg8+SfP7PXjcDuxmA5PBkJPO1AxoBjQDO4MBwzCwWq2MHzeO2TNnYpZBibmrGVdPPQmBJhyhdqyRQOxJFR0M2xmMaxv7FgNRuUaISLsKYg134Qy2kCDXXM7uBiJdraSnJknweT8SExMxm837FjW6tvsOAzI+iUbDhOXGcETGBrGKy7kmKjf51ZsS0agduyeZ5MJC8kQKt5F8xo9PJ8Vrx2lWSLlAtnvwJGcS1xuXm0VuqgunLaaglHrFZMWw+UjMyiWnr83Y65ZevPYEGVd8Vm5uVhpJTrBJW7Q6/XgzCmPfEfssfSA/x4sfGWSluWM3w80yMuiLjfuolp/Z6XVP/983GFABLiXq4/fqSTD16uOmTZtYuXIla9asiT0J1tPTs0+QYVJEqEfeRioKF5EOY6Q4pb8XYVH12ZGo+irZkd5A+QqnZKC8vmnqYB7qiO1qbaarpVnu9kWlc/eIeEECX8igQ4lhMuPw+XFIQEfODLQ3NNBSV4dqINvabqe9spQNz3zM8qVrWV60kaKiVSz64FU++vhD1jREaa3aSNHS9/nTP1/nzU+kUa1fQdGil3npxRd55rV3WL5hMxs2r2P1io949+X/snRDGWVNbURbxd5LL/PGf1/hI9FZs0l0VsZ1yilrkxs1Q1VS5XU1QeXHvPHhCp5fWkaznOCCgUaaijew6Kn3+HTRavG5lM1F1dS2d9GhMJ+rOMV6LuMPTCZnBpR9WEpjbTuqe4lKTmy2uMEzmUn7ucnPqWfds4tY/tZLrCoqpijhbHLzpzE714V5R9Eopw9y5nFAMswyKvm4tJOa9lCsCP1v1zGg2q9qQ33b63DWVf+qvB4NVpWpZDRYVe6uxA6Hm/46cZ/7pw9ne2dgR8vzaPdv3OfRlrsr9q8qc0f19fv9FBTkk5KcSFKCDb8liKWrQaQRa6AVmwTBlNjDHWjRHOhjYATHQKgDW6ANa08L5s56XOF2kp0GiR4XmRkZ5OfnowLQg/WZqs9BptH2OQKVS8vwsK6Z+/qwq8tV5ff1ZzjrCrMv1lfVezj89NVRGMWVWvZNH866wqjziloqUXZGL4ZALVidHjzp6aSkp5Cc5MWjbjgnSJo/ifS0FFI8TrkRbgG52W1z+/CmqHQfPrcLl92KzWLCpMZVqEnZNGO2uXAmJpGoXrH0JshNcofcJBebvsRY4NmX4MBps2N1uHEnpZAowehkiX4lJPjkBnwyyanpJHolz2HDYjaLnocEwaak+/Cqch0usefFp86b4nOS3BS32yVN8HGsx2WPvc6sXmm2yY0mcZOtbipXtYyUgT1aX7UXFehSrz6WlpaiXodUy5qamtj3wFSealsjqaTSH8n5Qfmg7KvlcNp7Xx2FGS5W+aV0+4pJOaoCHCMVhVMyUpzSVzglan2konBKRopT+gqnRK2PVBROyUhxSl/hlKj1kYrCKdkRLhgM9t2vA6zL/XK56xEOhVB3OWBr6GWrblhshEK9j/12BQJ0dHfHgl/xg6xXsYSytSU8eifMO/Ym7nnibzzxxEP88OAmZre+yuvLo1S3iGZTFyyqxDfjGo6/7l4e//6ZZNa8ypKPVrBi+j/5yo/+wP/dfAzXmP9CV+kmlpfEPVoEXsHP/Cdfj+kcy7Xm/0d36UaWiY7EsiRzhHPLKsqWreORP2Uw68RbufuJP4rPP+Cmw2awv5gyiXzes3f6TNLHTSRrxRpCDc00E6+vrGyZc6cfQUHSdEx/W8jz/+/PPLv8U1KPOoyMrEz8gMGOJrsopDJtZibjJrlZsbaOBrUf0NOuZEC1nx2134HyVbtXMlDejtLUSWK05e5qrDrp7qh+/fPjPu+J2P51Gc72nlhfdY5Sx+SO9pFZLu5nzJjB1KlTSE9JJtjWRKi5Gmt7Ne7OKvxd1SR1V2nRHOhjYLjHQFcVXhFnZzWmtmq6G6uwm6OMH1fAnDlzyMzMjF3rDdX3qParBhHqbYCh9AbK25OxO+qv9rb6jmz/9o4RduX+Vdd2ymclan3niBofddHdVkt10Xo2l1VT3diDYbjxJyTgcybIeoIEvvx4Eq1Eoo3UVxRRWlROcW0HnT19bzrbcUiQLCU/DZ/RSbC2jKJ169lQIjbbwuCWdK9Fbuy0UrehgsaOLoIuO0nZqRKAyyUtMZW0hAjB5goaamto6LRh9aXiT0zAL+W2VhRTvLGI9cW11EueyeEjOzUBtwTb3F6vYKMEWyqpLF7P+vW9UlxeJboQ6OvmziFOW9kDGVDtt6mpiXXr1rFs2bLYcaK21XXmSKqjxivqFyUH6hMHSou3WVX+QPlDpY0EO1A9TDJtjQariPBwReHURepw9fvq7YlYVVclfesx3HWFUzJc/b56Cqekb9pA6xaLZchj1JOWTkJKGj0S4GquKKdFJCIBLhUIi0hALNDeRkNJEbUSAW4OSofs8WPzJUoH3y/kUlEqnejH/K/9Jf7xj/v51Xd+xG3fuZs/Pr2MN9a2UlJdR2dXD3i8MG0aOeOzGJ+fSuK4HMZZZzPFMYMJMxPJyPbhTbCTQCfRcAhVJOp8w1Q8vjlMnZlEZnYuqSmp5GZ00dXTRF1TK706Q1Z1u8zW8s0Ud9Ty0SHT8I7LYlqin8REj9y9sWLbTvvzSTAs+fgSbExL+ifVDRtZUYacMLcty5w4k9wZczj7zB6Ckw+lOfNkzpzjYnyyGdO2qoNsqX1lxpKXI3XzkPzoezRsrKZUtAd6tVOS9fwFMKD6O5vNNuJ+VrV7jbUPi7excKX6ztHyPFasYRiM5tgYa7m7c30dDgdut5ukpCTy8vI44ID9WTB/HrNnTGXurBki05kzc/gyY+pkpk6awKzpU0eEU2WMBTtlYiGFBXnMnDblCy13LD5r7PRh7yt1TI3Pz2WGHF/qWBmJfOE8x9rNjK11O+jAA5kxfTppaWn4fD4SZEA/0HVl3zTV5xiGEXs6rG/6cNb3ZOxo+2fD2Le4UpdSVqt1WOfrvseMOjZ2BlaVrezsPIkSjUZQ46Owek0yqgYoBibZr4bVguFy4pFlQkjGS80dEjwO0hUOEw5Htx2m2O3YRJIsZmwOLwlJGWTn55GXmUKy1yVjLDNOq1mC0RHCwTZaahtpbgzQbUnC5ZFzoa0HU0s1rW2dtAYMIhYn9gQrDocdMz78aVlk5WaRl5WEX9LsJjNmuxWr2YzFZGA2QYIvldSsfPLlfJriseM0S72kOjKjJ81AVI5tdWNSBYlUIEotVZqSkbBjlmOub9ve0Xq87avljnT751ulr1G+DQer/FK6fcUkU+xkpgyNRBROyUgwcV2FUxLfHslS4ZSMBBPXVTgl8e2RLA3DYCxYwzBGxbNhGNI57hirDgCGmFz+RAl+pWJOcNPR0kxLZTmddTUEJejV09oS264rK6GxsYGgw4ktKRmnYJRdwzA+s9zQRHN7PctSeqhoqaJ2cxlFm+vp8UzCmzuDPG8Il1VCLXJikJELiSkukrwWDI+XVEshec4CsrMNnK7PTG67lodDdLJExyU2LFY5wfjlDkW4i46uTlEdeXfd1dRAQ6iNkpmZ2BJdJIuVPjWSrS9iTsLj9jBjWgPNDVUSYW9A/SKknDY/K9yZRWJODvsfYsI0bjaB5P2Yn21GKPxMZzhriTm4vYlMbVxGY1UVaxt6JNA2ct6GU5TW2TEDhmEwkr4mrqv6G8P44rHqRGEYoyt3T8TuDJ5VPxnfb8Nd7upyx+Jzf+xw6hyv73CxLpeL5ORkJk6cSGHhePJycynIz0e9nqWCYsOV7OxssrJkcCAX/sPFxPXGglVP06SmppIrfsftDXeZI+eB0fq8r2LHwvNosDtj/46m3Pj+HSk21nakDeSLTJ40KXZcqiCzGlQMp/2qvl2d7Ybbfvva3JOxyve+dRnOusLsqVwp34dTx746CmMYBmrZN3046wpjGGPHKjt8UZPJDHJD02EyYVfBr86A3MCPDPCxfAMsVlSbUUMeMyYMswWr3OCxW+SaPNRNS0sLnd1BgspONEBXazudbUECuCRYZsZuDhDtaIoF17rDJjDbsNoMCW4ZEDJhtlix2q04xF64q4PO9g5aekIEAt0Eu7tp6wphdvrwJaejft0yJSUJvzcBl02wEhxDT/s8A+raTJ0H/H5/7JpL3RCxyfGt0kdCjmEYIxrrqHah7JvN5hHhrBL4UpjhYgeqh7QkBdeytzNgloPFlZhE8oSJGHJQt9bVUr1iKa3lpbRUlFGxchl1NTV0myy4cwvwpaTi9XpxOp2xE9o2/CSOg/2u4fKfPMQfFy5k4Rb5w13f57bjspia7thGXW/0MuBNzWfG0Vdi1AepXLSUGrlL1NWbtZP/55KSl8lRV1TTEK5i0dJmQnI3aicXos1ty4De0gxoBjQDmgHNgGZAM6AZ0Axsy0A0Cm31tFYWy83vdZ/J+vWsq2ygqk39NNe2kCG3Ql1E26qpKdnMpnV97G0qjf1yZUNDNQ2NtRTVdLD1NUwJTniSs0hNlxtCPitOqzFkETpz32BABbrUj51MnjyZ2bNno5ZqOx6c2htZMO2NldJ12p4BwzCwSNArwevDl5OHMzmVzo52GkqLqRNpausAjw93RhZJKSn4ExNjr56oRrFN1NTrwW+0M3v1f2kpbaKyIzGmm2iuIdhaxpLNBk3tO6tDraCtppy1L0cx2j0kSjAORm7bK/XydVswXllHZWULZep1z7p6Wrp7aAKiIl/EbDhSsWYfx9TUWtIiH/HKyggVyoGdXrgZR0oa2cceSmptLdEPP2Wl3FVq3OnlaIOaAc2AZkAzoBnQDGgGNAOagX2EgWgEgkG6I1F6TDKMtlqIvWK4XfVldBHoQX2fqFmGLkGXE4vLhtMIQTiEer0sJrHXKs0YhgtPahK+ZDuuaDNdHUE6Q04MfyYetwO3JSzldtHTFaEnZAdXEna7Gasp1MdWmJCyp36QrqeT7qZKKsqKKSqtpKyug24p2mw2YZYx4Xbu6oR9hgEV2EpISKCgoIDp06fHRD3NrJ4GVnkmdVyPiI09S9m0Z7mrvR0tA4ZhxJ7gsjuceNLSJciVicXtRX1QrrOzk4gzAVdyGn7JU99a8Xg8sae+LBZL7HVP4pMvh0zpnE9LLqN+5ce89PyrvPqqyEvP8Pb7H7G4PMrYvrFeT0vtKpa+9hpvv/o8byzawPtNs/H6spmQ6pKTQ9yR4S+dKePJTExiTsuHFC95k+ff+oBXP5W7JY3tSMhv+Ia201R3ahqpWbWeTcvWUBKpY8OGEjavqaJBnRT768d/1bEgQeoSoqYsSmd7f6VBtsPd0CUnr7WbWLd6PfMdfE0AABAASURBVLWRYtaXlbG+qCH2+qScz7YBWtyJeCYfQoHbTmqogQoijK2u25jXG5oBzYBmQDOgGdAMaAY0A5qBPYIBw2TBbEvA7XLgslvFZwOsDmxOJz4JStnMJiRF0ncwR0JEg110dAfoDBsYTg8JHi8+TwIepyUWCNtqIdgjwapOGls66TDbMMnN+GS/D7+Ier1MiVvKV6/5O/yJ+JMScDuihNsaaGtsobkzQpctEZfXh0+u5+1GNz3t7bR3hukye3GIPX+i5Pm2iPjgc1hxONyo8V6CLUokFKCnRyQUIdLTRainm85ABImRoad9hwHDMDCbzaigl/qkhPqsgwp+KVGv06u3vdSYn31gMu0DddRV3MKAYRixQJbD6cKbnknqjFk40jKxS9ArqXAiyZmZqMCXagBO6YxVIzAMg20m30wmHXgC3/7+6XSs+xf/9+1zOe/cczn36ju488+vUCVBHwnTbAMZ2cYi1n78G+684DyuOfcWbn5kOf89+TbyD5rOEQUwqlfU8w4RnyfzvdOfY9N/b+PWr32P8/76Ce9sGuuzUG1StZW8/9Bfefyuh/lf8CP+/o9nWPjwmywNhhnsoa7c6UcyZ84J7Ccn4mSxMKy5px5qX+f5Pz3Kn3//Vz4KPMX/e/5F/vbkEsqlrO0594rZGUw7Yh5zT5qI2WqWbT1rBjQDmgHNgGZAM6AZ+HwY0FY1A7srAyabC7s/i9yMVDISE0CNbzwp+FLTmZjlRQWNhnWlHAkS7WmhpbGNtk4ThieDjPxCxo/LpSDdLYE1C71TVBbd9LQ0URf7JUeDsDuNjPGTKZw4GfV62eRJk8hLSycjPYXUidkku8Hc3kJNUR211WXUNdZS22lg80ue6KW4AoSaq2isk/SO3vTMgi22JsuyIJdJqQkkp+aRmi3bKk1kwvhcxqUl4Aq20NlUT2VLkO5gRPzT877CgMlkQr3NlZ2dzdSpU5k3bx4q6KWCYfsKB/F6muIrernvMBBrAA47bn8SyfkFpI0vJC0jg8SkJNQTX3a7PRYdNgxje1IkYGNJHo97wQVc+fXvcN/dv+AXvxC5615uvfEyzpxmInvq/sw9/BR+d/1hHD0xFa8tBVIP5bgbT+HL1x7IdIlgefGSMv4IDr3ud5xy5AIOzCF2HoKp5E//Mlfc+XO+/4u7ufu73+RXFx3IQYXJ2IZzVvJkwZQzueKcY/nGSdPJkLLsZhv+/Pnsd/79fO02sfn9H/KLy6/h23dex8XfOInDM8ykORhi8kjeFPa7/BxOUfqZli36CZJeyKzzruUr997P/b97iAceuIqbLpvHVIsJb9Z+zDr0FB669jCOm5yGT7QVo+bEmUw46jJu/M1vueTsgzgoF8wmyZTZllRAyiHXcO3JR3HjwblS53iGHxIXcPAlX+Pr9z/Ar3/3K+6/5XyuP3oyGVJWwX5f4dBTv8W1h2cxJd0hlgwRC4kzT+CIS6/hof87h3MOzkeKYotFbIl5pBx8NdecfDRfOyQXe9wJQepZM6AZ0AxoBkbFgAZpBjQDmgHNwG7GQCTUTaCtlprKUoqKNrNp0yY2bS5ic3k1pXXttAc66GproGHTZko3VVBR00JbEEJdbbQ1VMd0N9VIIKu9B6IRgh0NNNWUx9KLiospViJ2N28Wu2VVFDV20Sk3p6PRQO8vOVaWUyXlFRWXUFxSQomS0lKqGxtpaBBbJcWUb66goqqJ5u4IgVAP3Z2yXrmJ8tJiKqrrae6KSnqAno7P0ovFXsyWsldZQ2lTFy1N1TTXbilDpSvfiqWu1Q3UtHYTjkZRobndbBdpdz4nBlSASwW65syZw/jx40lJSUEFwsxms4y91Xjxcyp4NzUbHwfvpu5ptz4PBgzDwGy2YHc68aamkZSRifq4Xd8nvkwSIWawyZkEOQdwzGnncu21126V804/jgNzDZJzJjBu2nyuPmEqMzO8uKwSPPJOZdaJ8zjo+InkSEDKhRNP+jSmHH8186ZPYFIy0gCRKY+McUdx0tXXcImyff4ZXHtgLhOSI3TUbWbj66/xgXrNckD5mI/WtlDuX8CBC2Zxytwc/FKWVaw6EwvI3v8qTj1X/L3kEq498UTOvugEDj9lLtMSTfisojTo7JCcbAqPOoD5p0pga6t+PP0UjhNfrxa59tqTOPPEyeRJQMqVVEj+1Plcefw0Zmf5cImV2OzMInXKIRx35VUcduAkJqeAuBnLsrhT8U4+luPnzeCkySlYPstAMph53JmcKeXEyjrnSE6bn0uS2UT6+COZMv80jpuWRLb/s8o4M2cw5ZBjuOKqAzlwciopUoohomaLOwXP5GM5bktZVnM8R+Vq0QyMhQGN1QxoBjQDmgHNgGZAM7B7MBANBQh1NtPYUEdNTc1nUtdIbUsXXcEeelSgS/LqaxppbO6kKxyVwJXktTX16jd30KI+nCWho0hPBx2tDb3pgtnGZoPotwfoCUWk8iLRHrqaG2nuryfbjW2ttLS20Cbrn5WLBKgihCUg19lcQ0OdSFOLBOggFNk2fftye2hvb6RNcNvkif2a5vYt/otbet5nGFDBr7S0NMaNG4daqm3D2HfHfKZ9Zs/rim7DgGEYmCTAZbVasdvtse97qSiwxWKRINTu2CBKKfvkSR678AK+dd55nDegfIdbf/ZfXq4MU/35/IwiI5q0smZAM6AZ0AxoBjQDmgHNgGZAM6AZ0AxoBnYBAw6HIzbO333H+F8sKZ978OuLrY4ubaQMGIYRC3YZRu9ypPidpm9PhpRDY69GnnvdgVtejexrPYP0acdwwk/v5Js//zk/H1C+ytevOJIDU00k2/ti9bpmQDOgGdAMaAY0A5oBzYBmQDOgGdAMfN4MaPu7DwOGsYvH+LsPFTFPdPArRoP+t8sZsKhXI6cw64R5HHT8pC2vRvb1KonEgvnsf/XVnHvttVtftez72uW1157NOeo1Rr9pB68x9rWr1zUDmgHNgGZAM6AZ0AxoBjQDO5UBbUwzoBnQDGgGdjMGdPBrN9sh2h3NgGZAM6AZ0AxoBjQDewcDuhaaAc2AZkAzoBnQDGgGdg8GdPBr99gP2gvNgGZAM6AZ2FsZ0PXSDGgGNAOaAc2AZkAzoBnQDGgGdikDpmg0SjgcHpGEQiEUTslosRH1axWjLHdPxI6GK8WtwilR60OJ4mSXHkm6cM3ADhjYV7OH034HatvxNj1Q3o7SVJlKdqQ3UL4qV2PDwzonjpUr1SYG2gc7ShtruaPdvwqnZEf+DZSvcKOt756IVftotPUdK1bxNdA+2FGaKndPxSrfd1S//vkKo+qrlv3zdrStMGPZv2MpV2F35N9A+WP1eSz13RVYxdNYy1WcDcTlUGkKM9Zyh7I/WN7OKFfZGMz+YOkKo+qrloPpDJauMGPBqn2sbChRdrRoBjQDu4YB1RYHa+cDpcfbrFoOlD9UmsKoWqrlUHoqT/mldPuKSWV0dXUxEunu7o4NDFQQbCQ4pRvHjqXcPRg7Ip4VX6quStT6UBIIBPruV72uGdAM7CYMqM5Z9XtDtd+B8lS7VzIarOqbR1uuxg7/fBjnqqenZ8R9exw7lv07lnJHgw0Gg6jjSmN3fIzE9++u4Epd7I22XI3d8b5V/bVqC7uCK3VcqXLVNZ/yYySyr2Hj+2g0XMWxY2lHYylXY3fcDtU+Upd5iislal2LZmA3ZWCvd0uNV0ZyPoq3WdWOR4JTuiPBqvNef/JNMmG320ckNpsNhTObzSPCxcvZ17CKJyXx+o9kqXBKdoSxWCzoSTOgGdi9GHj99df5+9//ztKlS2ltbR1Rf7lhwwZeffVVXnnlFaqqqkaEVX2G6mdVX72jvqN/vsbah8216nfHwrNhGIxmH42l3F2JNYzR19cw9iysakeGYWC1Wod9PMXbotpHhqGxcT6GWu5rXI3luNLYkfXthjG2PmdfavvqymvH9d2ef9V+dwZWla3saNEMaAZ2DQPq/DLUubp/Xrztq2X/vB1tx9v7cLDKr/6MyHW7KXZxpgwNV9TFugBjAbDhYvrq7WtYw+j9idG+HAx33TCGh1UHAHrSDGgGdisGysvLWbx4MR988AGLFi1i3bp1NDQ0oO5E7KgPqK6uZvny5TFpbm4eUT+t+ljD6B0876ic/vnqRGEYGtufl4G24zyr/neg/KHSxsLzWMrVWOuw29JYuBrL/tXY4e+jOFdjaYOjxaqTzVBtfMA8CYbuap/HUt99Dav21WD7cbB0hVHHxp7IlfJ9sHoNlq4whmGgloPpDJauMIYxdqyyg0zq2ko9SaIliOZAc/BFHQPqaWTDGNm4QfWP0mRH3W8MF6uu45RuXzH13dDrmgHNgGZAM7DzGJgxYwaFhYWoJ8AeeughHnjgAd555x1qamp2XiHakmZgD2NAu6sZ0AxoBjQDmoGdyYAagKvPCLS3t6NFc6CPgS/uGFBBtp3Zlj9vWzr49XkzrO1rBjQD+ywDBQUFHHvssVx//fWcdtpppKWl8eabb/LnP/+ZP/3pT3z88cfU19fvs/zoimsGNAOaAc2AZkAzoBkYCwMq8BWKQrvZS7MtlSZbmhbNgT4GPudjQLW1FlsKPYadSFQa4Fga8ReINX2BZemiNAP9GNCbmoG9m4GkpCTU018q8HXyySezYMECXC4X6nVIFfh66623Yq9Erly5EvWao/qQ497NiK6dZkAzoBnQDGgGNAOagZ3HgBp4h8IRekwOuixeOqx+LZoDfQx83seAxUeX2U0AE+FIZAQNeteq6uDXruVfl64Z0AzsIwzk5+ejAmA//OEPueqqq5g0aVLsKTD1OuSvfvWr2OuQtbW1+wgbupqaAc2AZkAzoBnQDGgGxs5AJBKNfePKCMswPBoau8EvwoIuQzOwhzNgEMEcCRAJBQmHw3tMbXTwa4/ZVdpRzYBmYE9jYPXq1bz44os899xzvPTSS7z22muxINfGjRvxer1cccUVsdchU1NTY4Gw3/zmN9x999088sgjsSfCNm3axPr163n33XdjNpSd4cgLL7wQe6Wyp6dnO8oaGxtjvyA5mJ3nn38ehR8sP56uPuI/mH31K5VxveEu+5f7/vvvo77f0b8CTU1NMR772u2P7Zs32Pp7773HQE/aqR8XUPtpMFzf9MHK3bx5c3+39bZmQDOgGdAM9GNAb2oGdgYDkXCIQHc3plAXFhmM7wyb2oZmQDMwNAOmaBh7uItITxfBQAD1+vHQiN0jVwe/do/9oL3QDGgG9kIGysrKYr/2+Omnn9JXiouLUT/le9JJJ3HYYYeRkZER+yVIFSD7z3/+g3odUv0ypHoVsqqqijVr1myD72troHX1C5MbNmyI/apkf1rb2tpYtmzZoPYUdsmSJYPmx8tbu3YtA33kUn1kdCj7cXz/Zf9yR2K/P7a/7YG2h7K/YsWKHdZf2YyXq37JU21/+OGHscCc4q+ysnJA/vvvD7299zOg7oiqQKt6slO16ZraWurq6mPf+6uRV0GtAAAQAElEQVSvr99u2dDQgAryqu8BjlT2RKwKyI+2vnGsqvdIuRoLVvnb2trKF13uWHxW2Obm5lH7PBas4mtncVVXX09tXR3VNTWo86Oyrc5Fe8rAa+/v8b74GtpsNvxeDw4jjDncgxGNiBNRET1rBjQDnwcDRjSKORLCGu7E47SR4HJhGMbnUdROt6mDXzudUm1QM6AZ0AxoBkbGwN6hrQIcKuj4+uuvx4JgnZ2de0fFdC3GxIB6glEFvdTTkm+/8y4ffPARH3+iAuKLYsFxFUTtK8uXL2fVqlWoIGrf9OGs74lYFSwfbX13FVY91auezFXlD2e/9NVRmD2tvmP1WfE1muNZldsXu2jRYrkxsYgPP/qE997/gDfffAv1zUx1UycUCo2pnWrwnstAcnIyc+fOIdHtkOBXN+ZoUAJgOvi15+5R7fnuzoApGsIcCWAKdTO+II8JEybo4NfuvtO0f5qB3Y4B7dBex8C0adNQT3edeuqpnHLKKVtl9uzZqMDIb3/7Wx577DHUa3IHHXQQ1113HbfddhsXX3wxaruwsJCJEydy6KGHbsX2tTPYuipz//33R90N7U+qukg87rjjBrWnsCeeeOKg+fEyDz744NjTa/3tq4/8H3vssTvEx+3El/3LVfYdDkd/8yQmJtLffn9s3OZQy0MOOYTB7B999NHD8l99w60vV+eccw7XX3895557Lvvtt9+A9rerkE7YaxlQwdBly5azYsVKysorCWAlaPPQbvHRZPZTb0qk1the6kxJxGWg/KHS4ji1HEpvoDyFictA+UOlxXFqOZTeQHkKE5eB8odKi+PUcii9gfIUJi4D5Q+VpnD15uTYfhpKb6A8hY3LQPlDpcVxajmU3kB5ChOXgfKHSovj1HIovYHyFCYuA+UPlRbHqaXSqzP5aRBpNfvosvqI2L20dPSwbv0GVGBMPVW913YoumKDMqDO5eraAPXEV3c7CYEmLJEeDHQAbFDSdIZmYFQMRCWwHMEeasfa3URXexsOux2Px4NhGKOy+EWDTF90gTsqT+d/MQyox8PVLzN09PSgRK2rtC+mdF2KZmDfYCA3N1fuRs5l/vz5TJkyhfT0dMxmMz3S7urq6mKvH6pXQVJSUjjiiCM488wzOeuss2LrkydPJiMjg6ysLKZOnRoLpqiAynBk3rx5saCZ1Wrdjmi3240Kvg1mR/mq8IPlx9OVf6OxH8f3X/YvV/E1mP1Zs2Ztw0d/bH/bA20r+wMFBxMSEuhvfyC8SlM8KVHlq20VsFQBMbUv1T4byP52O0Qn7JUMqOB2TU0txSUlFFdUU9PaTcjuI+JKIeBIpNvmp1OkQwbw+pfJ9C+z6WNg+MdAl9VPjz2RkDMJ3Cm0R22U1TVTVFpGiUhNTQ2BQGCv7Fd0pQZmQF1XqV/STvT78TgsmDsbsQbbsYS7MYgIKCqi592ZAe3b7s+AIcFk9aqjLdyJpacFm7Qvn9eDum7ek653dfBr9z/WPhcPI9EoPaEQZY2NlIp0y4VCKBxGB8A+F7q1Uc0A6o60+kD6HXfcwZ/+9KfYh+yPPPJIvv71r/ONb3wj9u2vtLQ0zZRmQDOwFzBQUVHBqjWriRomoglJtDnSaLcn02X1EDLbCRtmojIsIyboSTOgGRgWAwYRaVMhk4WA2YkKHsfalTMVi8tHTW0d7773Hur7ZMMyt3spaW/GwIAKgM2YMYNx4wpob2vG3lmHK9iCJRLEJGOeMZjWUM2AZkAYMEVC2EMdeLtrCbc14LDbOOCAA1A38CV7j5l18GuP2VU7z9GgBLmau7ooamigsbubhs5O1tfVUdfWRldPD5FI5AsKgvVIpepZ9+rveO3Jh3lqdYTyVkn6Quc2KW0tn/71Pzz36xd4pzpMrXJLUvW8uzAQEEca2PjWn3nyL7/gpv8s5d3iZknb/Wc1AH7zzTf59a9/HfsFR/XtEnVxpl6L+8pXvhILeBUUFMQeF1YfwFcXb7t/rbSHmgHNwGAMqFcd1Xe31CDc5vLQ7Uih2+olbLLJoL034BXVAa/B6AN0lmZgOAwYseCxCi5HTFaCZgdd9qTepyujBmvWrqWkpGQ4hrTOXsSAelpcPS2//4IFuJ12jM5mEnrqcQUacYbasEZ6JBAWkh5YPw22F+12XZXPhQG5UolGYt/1soc7cQWlLQUasHU3Euxso1CCzNOmTUWNXUymPSucJMHwKOqXiEYi6qOS6gkhJSPBKd04VgVY1PZIZE/EqvopnpSo9ZGKwinZEU7xuaNjP2ZHAlutEvCqb2+nvqMDQx2wIjWyXd3SQoMse4LBLygAFhKXWylf9jzL33uJD8si1HdK0hc6d0tpFWx87UMWPbOY1U0RWlSsRVKHnDtqqa8s4s0VFZQ2dTIcyID2tth5ayA7YfGtq4qylcVsWF5FQziKisuFu9voqlrJykXL+XhJMeUdETrDfayLzYbilbwlQRf14e2t8skaFhc10B6RNt9HHaVfMoD+so0sq2ohHOmiuXwlZeuXsakhTKtyIo4PNNNWVcaqtzZRVtVKm6RHRaCDzsYSit5+i4+XbWBpZRshKTeWhXK2O2Zzw6LXeeuN19nq4+uvs2xDJaJOXD3S00Z31VI+WfoRLy9ayZrqNlq6Oulpr6Zq1dssfr8P/uPVLNrcQFs4gjq6gl1NNBW9w/KP++hIGa+//wmvb6ijcpvK9Hq3M/+rDyK///77fPzxx6hXMdQ3KdT3u9R3otR3pdQ3vdTjwgO173ibVsuB8odKU21dyVA6g+Wp8jQ2zGD89E0fK1fqWOtrb+u63KAYan0s5ap9q2Qo+4PlKZySwfKHSle40dZ3T8GqV63ULwCqQXdLZw9mdwo9dp8MzJ0S+NqzLg7VvtKiGdgTGIhKKCNsWOm2uAk5/GB3U1VdS21tLepXINXYYai+aaA81cequqvlQPlDpSmMwg6lM1jersaq8gfzbbB0hVH1VcvBdAZLV5ixYNW5Qdnoa9/jdjOhsJDUlBT8bjtJ1jD2QAvmrgasgVZswXZsoQ7UgF5Lp+ZBAjv6OOh/HEj7kDai2okt2Ialuwlzex1yO48kpxn1qmNubk7ssyyGYdC/DfZtj4OtK8xY2v5wsaqPULp9xaSc6urqYiTSLcEThVMnlJHglG4cq/BqeySyJ2JV/VRdlaj1kYrCKdkRTl10992xA62Ho1G6JLBV2dxMrQS5LBYLOYmJ5CQlodbL29rY3NBAqwTFAqI30AEzkN19Mq30PRa9+iQX3fsqz66qpklIiIqMeC57n8Vi5+L7XuHplVXb2gnUQ+3rvHDvv/nLL95gSSAUyw/Ub6L2jQe49wd3c/Pt/+KF0iBVXX1KLvuAJf+5n0suuiD24e1zzz23d3nrb7j9ySWUBsL0Vaf8Q5aK/qUX99P/+d+58/W1dIWqWP3C/Tz3lzt5dHEXmxr7lNW6mqI3nuNXlz7K869vokiyIiJQTtWy//LEVy7m23cqO0V0BsOxHGKhwhpWv/gAf/3+uVx0wbm9/m3x886/vcbrRSBuxvR7GiupffMxXuqYRNmMa3n4/PkcM9FCY/FbvPnrr/CjG/vgv/0QP1y4mKLuUKyO7VXLWfWvy/nFrX10VDk33sa5f/mIVzY0xMr4vP6pX6FSv/6nAl7XXHMN1157bexbVV6vlx21adW/qjaoluobYTvS75uvMOrEovrMvunDWdfYrh3umziPca5Gun8UPo4dyz4aTblqMKiODY3d8X4eKVfNzc00NjVhsVqJOn102hNRg/KoDM4/rz5G29UMaAZ6GVBPgQUsLrocyZidHuSSFxWM7uzsHHafrvpmJartq/PvaPtJhVXX5crWSCRersYOr39We34grhSPEyYUMnPGDHJzsjECnQQaq7G0VZPQWY2/q5qk7iqRSi3dmoMkzUG/dlBForQPX1cV9o5qoi3VdDRUSjDZxaRJE1mwYD/UOEa1PdUGVXsbST+ndL8orLrWVj72FZNMsUfW7Hb7sJfqo2YKp17RGQlO6e4qrCp7tD7vQiyKYyXKh6FEBa/67tj+67FXHeUCoFiCW50S2EpwOChITibR6SRZZEJqKt6EBNrCYVbX11MjgbAv9hVI9qwpHCDQ00VjW7cEh8JER+t9WjI+h5W5Hy2le1MDZS0Qf+Ip0NZC/ZrFrPBDyYRUCkwGHtpoa2lk7eI26YTaSM1oYdn6euqbuz/zQPlm9dCYdQyHX/w1vv3TH3LHT7/BpVMbyKp4jv+9X0VRjei318C6Z/jHE5/y+GIPh131A776g5/y05/+SET083xMqS5iUyRIXXcb3R1tEsCKEuqNbvWWFw0S6ummvbGTbgk4qaetYlxUVVDb3Mhzs2YRLe8m6wOxE4zQjJqURoRQdzsOfxqzv/x9rrpZyv3O1/jpJQdg2VzGK0++x6qeIM1U0VRRzHv/bCedXI6YO5V0jwOHpYNus4NK1zkce87N4m+vz1+Z2UJu5dM8+0Elm6u7iYrvoc5GvJMO4YDzbuEHP75DdKWsm2/gp6dMY0GOj89zOuyww2K/3HjUUUcxadKk2Hvx6oShPsw6VHtWeeqXIo8//nhOP/101C8+qrThiuozVH9ns9mG3a/HbWvs8M+F/blSJ/T33nuPV199lU8//RQVZIrz2n+psIZhMJp9pPr70e7fsWINY/Q+G8bYsOqVlv487mhb1dcwDL4IbJMEvoqKiukOmwhL/xQ2bEQN03ZdTGcbLHkzwvvPhMckHzwfYfEbULq2i47WZjkndRORc/h2BeoEzcA+wkDEMBM02YlYHDS0tKFuPqmB2Y76if75Y+k34n37F9Hn9PV7LD6PFasOr9HWd6xY5XtfHuLrbrcb9bR9ZmYmc+fO4aAD9mfB3NnMmz2DaZMnUpCbHVvOnjGNkciMqZOZPGE8M6dNGRFOlbEzsMqGsjUSURjls1qOBKd0FWZPw+6M/avqreo/ElGYncTViI6tz6fc6cyZNZ395szigAXzOeTgg5kgAWX1fS+Px4NTYgeq7an2q5bxdjfcpcKMFqv6muFiVX+sdPuKXD+bYheFytBwRV2sCxAlw8XE9XYVVpWv/FWi1kcqCqdkpDilr3CG0XvxrbZHIoZhYBg7xsYPIgaZWru6qGtvp66jA6WbLCeFdDl4E+QOdYIMkLN9PtJFrDYbpRL4qmhpoVH0VcRU3cHaxmygAxo3sWrJR8RfV/tkbRkljQGiSjHQREtFGSve2MS65R+xYsWHvPHGRjbXtNO+DfYtwX/A0o0NVLTSi43ht7f/+idrWVrSSKfcygtL0KauchNvrtjEcmV/+Se8sbyCmuYuhd6hhLtb6apcwYpP35Py3xFZwqrqJuoEGfOfDjrqi9n85pt8pF6R2yKfrCmluLGdaLSR2tJKqtduJlq3jo1LPuTjj5ewvLyDps6WXuxbcey7Yn85a0qbEHo+q6OUFZuTcklJTuSI6DKC9VUU1QboDX4F6Gqto3TFEtoynNhnjyPblAOljQAAEABJREFUZCIhUE9rSxMrShPJzfMyaVyEFatLqRK/AjGDW/6pX0HKP5QDTzufS6+/luuuv5IL9kugkA28tKya0oYugm0SWFr1b95bW8dm00zOuuQqrrzmeq4X/etF/ysHT+OwVCtBOf5UUGuL5WEtOso30thSS+Mhx5DjCEhAajVrG0I09mwL96TmMuvEKzj7Uin3mku5/ivHkdfVSs37S9nYFqKlq5bWxlqWrPGR483k4ImpWM1qMGnC5s0hZe4FnHDO1Vt8voovzzExMbSYJesbqW76jJHkSQuYf/KlXHXNdaIrZV38Ja4/dDzT0hO2dWgnb82cOZNjjjkG9cuCyRJsHknbz8vLY86cOey///6xR4tHgjXJsWIYO+43BrKpThSGobEDcdM/Lc6V6lNVnrqTtWbNmtiveG7cuBHVd6r0gSSOHShvR2nx/Rsvd0f6ffPHilX4XVGuYYzumFT+GsYXg1XBz/rGJrqjFnq/8aX6qu07laB0TVWbDUrWmmJSKsvhShyjlgpTuclMTVk7jbVVsRsU4VBw+wJ1imZgH2EgikHYsBCS4HNbdzD26qO6CdG3DxzOuuqfFWWj6esUZrTYsZS7M7DKxnD46aujMIZhoJZ904ezrjCGMRjWOuT4NI5VfA9Wlhqg+2RsM378eLkOmxwbvI8fN46cnGxSU1NlmUN+fv6IJDc3l+zsbNRyNFj1TbKxYNW14WjL3ZOwylfFlVqOtL5q/6ggjVqOFKvKG225uxo7muMq7nN/bEFBPuMKCiiUtjNp4kTUDfmMjIytv+yo2pxqe8ik2qLaHomMBavKk2KH1eeoa0Cl21cGvjLrq6HX9woGKpqbqZSAlsliIcPnI1MCXxapmSGiDgKLnHzy/X7Ua5A9olPa2kqp3MVWj3yrCwdR+2xuKYUVj/Lrn3yT8847LybfffgF/re8WQZ7otaygg0vP8e95/+TP939Te699xui8wiPvVdMSWsZ0RWP8eAd35K0S0W+xk//sYhXNrEl6CN40UF0Horp9No/77u/52f/XUalRIa6y97j01f+yYX3/pO77rmZ++65lfPveZl3VlcLeMdzT91Gal6/n3t+cIOUf7XIz/j1Oyv4SKC9DzWVUvHpkzx20YXcvKV+qp7f+f2z/HdZKaHICt7/32u8+Yd/Ef74j/zjJzdx27d/yl0vl7OqagMVi/7N4xdfxC0x7LVi/5f87plVLG3qU0cpq3fOxZORyIxTltJqbGZTSRMRqSO00tZazKpliymQ6PqB+QWYTbKnWitolf2yNDqLjJxCxiXZWLZ8NZsbmxHzRHuN9vtvl+00cvKnkpibx7L6Bhq6umlrq2XlyufxzczhwDOO4ZhsK1lOZLKJpDHtxKM4/EtHMctmIUlSRjKXVyylvX49J0w9lJlza7FkfsCatSGaGoewIsck0+UOXJLB/EADLbURumva6AmHqZo9C//4ZMYlIkF3ZSOHjIxZfPnLs5g4UXmnfE7F43fhTwE5nNGTZkAzoBn4IhkwW6xY7C5CVhGTddCiLVYTqdlOsgoSyB4nMt5NdlzGyXpc+qZtWc+RPIXLFGxmvou0HCfhcAtVxRtpa24kGOgZtFydsQcyoF0eOQNyAaA+gI89AWdCAiazeeQ2NEIzoBnQDGgG9koGTHtlrXSltmMgEolI0EYkKuERuTAwifRVMmRDPaWg9IxQiO7OTjra2+nu6ZEL6/i3mkSpdS2bF33K7+/fhKvgZC685dvccceFzG/4kPr/PcZTayKUNwcJdhfT2vA/2j0HM/7wm/jJT07g2FkRIhvW8b8HNpGYf5Jgf8hP7vgml50wmQXZYDLEPpVUbijhqQc6yJ1xFtfe8QOx/3UumlBFbu1rvLM2Qm1jDz21jdS/t5loxgnMPvUGbr9wf2YXqCCIsjGEtK2jYsU6nvyrg6w553HNHd8RHy7j3NnjmSaw3gaRTuqUIzn2xz/ma3fcwR233sAdF+2Hs7SWj18pYk14HLmH7sfcM47GNO10Trz8G9xw4+VcvH8ajuLXKS5bQ/uXvscZN9/BD75xHl8/sZva1hJeWVlGKBbYkoK2zma83nRmzDmM5rYwqzaVUSv7qrutghbhcWnPGWRmFzJ3nEWCX9BWUUJpTTmLU9OITJrA5MREDl+6gkhRA6V9Xpncaj62EpT/TdRVlxCQwNkh4wvJ8HbQVifBtZc6MLoSSU9Px2kxMBvIpP6ZsTod2F0ObHKsKF4aSlfx+u++yV3fu4Ebbtgitz7AL/7xBp/2BOmNa3UIfj0Vy+1ULyskKzmXiVPH48rw8+q6DZQ2Nkv+ILMccxQVsdHrZvOkPPKThZueVtq6OlmenUbI4yJZHJFZDJgxm624XDLYtJiATpFN1Kx107J+CpPHpZPkd0ha71zx8TM8/9vv8s2v3yi+P8QvHnyPpR0BhvAGPWkGNAO7BwN7ihdmswn1vS/11FfUMDPY5EwwMWN/N6ee5uPKC/xccb6fy0UuO8/PV0QuVXKun4u/7OOiL/m4UOT8c3ycd7aPL2+Rc870cfLJXmbs58Tl6aG1sY7urg45X4/0Od3BvNTpmoE9k4GouB02WcBsw2qxyrWlISl61gxoBjQDmgHNAKhRo+ZhH2DAZbNJcMOC+vZBW1cXbRLUikggTF0kqGUgHKaxo4PmtjYiEoSwBIOYJQgWkqUKim2lqKWI0s1FPPKhmdRZx3P+1Vdz3fWXcoivAtPmN3ljQyc1EsQBFXBpxJ13BLOOvIDrrjuIAzI66Sot5V8fmUifeRznXX0V119/EacdnM/0NDCQqb2Uio1r+NdzJbRHfeRPnsikyePJNcqgcjmLxX6Dsh8S7XYzqZOP44Djvsy1J05nYpaPHU2B+nWUlhTzTFE+BQecwRXXXyY+nMaxk3IYL2CxKv+TcKcWMOnYyUyeJzKhgMk5SQRK6ylZVU9ZJIusuVOZfMQCTOMO56AzLuDL557ISTMgvG4xaz5dTUlGIZ7CyUwcn8r4jEYqqktRv2LYIYGtPqFEKQsc3hSyZxyBqyVI53rhtzNCU00ZLU2dlCWeQkpmHhNSwpiMLurLNlJTU0k4Lwdn3lRyU5I4kmX9XpkE1Oul9RvYuOQj3nv9Nd54/SWWVgSIJBRw+vQc8pN66G6tlyBVlGinA7fLhWH01l7QA87B7g6aKjZQsmkd69ZtkY1llFQ30yZBvZBCBdugaSUbqz0UtU4lO9VP4aSJJCVlUPXJWmolaCkaW59Q625tpGzF23z63uu8/tYnvP5BHXWZ2fgPm8r4ZDPO7hY6u9ppT0vGkuDEJWUYItvOQXraK6ha9SJF1Qm0mfdn/rgk0n02LM4k/OMOI9vvxtddzuaN61n87mu8/eYrPLe+lpLWPeYpiW2rrLc0A5qB3Y4Bk8mE2WwmKgPviGEa1D+b3SCv0M7ceU4OO8DFgfvZOWCejf2VzLfHtg9cYGe/uXbmzbYxd46N/eY5ZGln1kwbM2aoNAdzZjvJGWfF7gzS3dmBOl+rG1iDFqwzNAO7EQNRuR6KhAIE5Rwf6GiVy5ZhSGcb4WAP0Uj/K6m+FTMIYwGzBYvFvMNrm75Iva4Z0AxoBjQDezcDg1+d7d313udql+X3k+HxEJDAV0ljIyXNzfREo6jAV1AuQFoDATbW10vwoJpQUxOJEghJcThQF/PbkNXSTJMcNYvmzyVhXCJ5fh8Gs8id75dgWDeVdTV09XQLJFPkNHLzssnLl1VDRAJfVS0tPDNvLsb4RPL9ktZ/Li2jquRDnok+zW8evJVbz7uU88/7WuzVyKdX91BeK/a7u0HKRXzIkSBHntgRd/tbGnC7payY4p56Fp06nYQcP/mipVyTxTZza8WnrHjsIn5683mcd9XNnPezp3h7Rdk2OttutMrmCsoXN/HRI4t45ucX853rzuPSr36Pr/3+Qz7+uIiexhZqhfMu0dxmlv0ioxnmNrcydeUm1lZFKNlQTFNTLdHZU/ElJ+InIDzXUlGyhu7aak6aJoGvxFl40xOZfsoyWk2b2VjcRESCUKhJvZq65P/x6M++wbXnXRLj8OmGeTiP/C7nznZQmKiURiZp4+dw8q1/4+e/e4Inntgif/wxv7z+JA52WElR5iR4yqrVLPV6WDFjApMyzBRMyCM/IYN5L62jp6SJItELi6i5rmgZL9xzOd+/Xnj+5r2c94ybtOnz+MaX55JvtxJsayYsF7uzU1NIdToVZABppbF4MW89dA+rvHYiZx3HYbk2skXdkzGT6V/+C9+5+4mtPt9/cyoHj3uF3/5vqQRTGwawp5M0A5oBzcDIGTDJichkMogaJqLSYw9qIUosNxSK0t4Voqqhm9LaLpFOKuq7qGvuobEtIOudlNR1UlbXRWNrgJqmbkpqOyip6Yhth8IRwqEw29ygQk+agT2DgYgEvno6WmirKaWlYuOwpLVqs9y4a4wFwIaqZVTaItIOzSYThmEMparzNAOaAc2AZmC3ZmDnOmfauea0td2VAYfFQrLLxbjERAwJdlW3trKqro7Kjg4qJWCxqrKS6loJtsh2tgQZUiUg4xWx2+2xO9lb6yXBFfVdrIDNhmExYTapQ8iKxSbr1ihhuRvXeyFuFogTi9wFl6JlXeZwWPIjdNmsGJJuVlBJ3mYOhwgnpNE180xOuPqbfOeOn3LHHXfyi3t+xY++/TWuOSSVwlQbqHLFjkV8kHkbE0NtRMWHUDRMwCk+CNAygHLb+tdY/MkifrXpaHJO+Bq3/Ohm7rj5bE6blkcBUrTI9rNiJSh33rNJzTmB02+6nW/88A5++rOfc+fdD/Crmy/gphOmkib1tvcHm7xgnUH+tGayJ62ipqGWjes6aKq1MHVqBkmJLkyBNqhfQ8naBj55bTnvPvxt7v3+Tdz609/x2zfbeOnjclZtKiX2yqSy706HSSdz/GU3ccON53PRgk46ovUsqWvBZoliMXmwebykzDDosbbT1NqCCoQq6GBisthwepPxJ6WQkrJFkn343Q7shoEJ6GivZ/2ql6hb9V/WvPwwd938Nb79/Qe5+x//YXnzs6wsL6VIYohyCIo2+LMmcOCF3+fa6y7lmqMmU7BiE6GqdlqCNgzRcLvcmBwuNja30Nwz8FNa1UueYuWi11mUfiVTDjyK0xak47WbMIsBw2zF6krG69/ir/idm5lHqieF9rI6GUB20iLlyFhU/utZM6AZ0AyMnYHe/kQ6oCFMqfOkkrCcU3uCEboCYblx1CtqOxCMSpqk93yW1i16nbLd2R0S3QA9wSChUAj1BM0QRe02We1l77D51R/zzMM/5uXnX2NNJVLH3cY97cgXzIBhtsilnIXOxmqa1Y/kyM29xiGkqWw9bdWlcryHMUyWHXg7dPvbAVhnawZ2Pwa0R5oBzcBOYUCNV3eKIW1k92bAbDbjdjhQH7RPlIBWSC6ai7c8AVYqy+KaGnra2/EYBlk+H8kiHgl+OQRjMvU5TGxW7HJln1LfQKi9hz1rAF0AABAASURBVI5AQCreRHt9gO4mMy6HExXwksTtZ4WV1OT6RoIxbFi2ugi2STBKYjtiFmw27E4vyRK8mXvoqZx2yfVcd/31XH/l+Zx30sHMyfKR6LAKbnSz1WrDFpb6lDXT0RGgXYJhdHUTkLvn8dBKV8VyikrKeK7nGCYceTFXfOVcLjt5JtOy/TgGLdYsOU5s7gQ84wrJOOJLnHLhlVx//TUil3HBsfM5dFwiiVK0VTS3nZXVbHKnOUke38zaDUtZvqmHxo5EZoz3keSxEu5qo6t0JZva3JQEU/F0bKShbC0lNa20eWcQkIBRp3plsiMidQKcSbDl1x4vuuJCLvnyweQ6KmnY9AGrKtpp6nSRkJjJpANz6emqp2jtRgmERuhUuwT1r1suRquoLq6iUSJVcW7E8hBzB23Ndaz6qBxbdyepti5qN2xgc0krtRK4SimskEBrLauL2gmFY3sbT2ous9SvPV74FS4/9RDOSGmha0MZnyyqol4GeiaPD4fTQ2dtPZ2dXaijrRcZlOO1murV77By+TI2NBg4517I3DlzWZCfgFVFvuigq6uR4uJGWmOvN6oAZTeRiAVz2EWyXDxbDRMhqVGvTVnRs2ZAM6AZGBMDatCtZGgjKvClbjiEo1HpDyMEQxE5D0Viy2AoSlD6SLUMyLqSrdsSFAsEwxL4ChGQ83hYgl8R6aOHLm33yO2ul5s7Sx/j45ceY8miZZQ1Qo/qgHcP97QXXzADJpMZs9xUU8dvoKOVjvqqIaWnrZmI3CA1VNBM5At2VxenGdAMaAY0A3sBA6a9oA66CsNgwDAMrFYrHpeLgqQkstxuujo7Ka6vp7i2lp6WFpLNZnIk6KWe6klMTMQtOjabDVPf4JfPT6JECuYvWkzH5iZKm1uIspyyRc3ULneQlZKO066COQM45fXjF+x+i5YItpGS5h6i0VqaN/fQvFH0JQ+vT3Sa2W/Rn6hcuonlJSA3xqFlJXWly3hteZTqZtEd5ezzJuLvsmA8s5Ky8maKJSgTkfo3dXejXoBTLsRMO+yQlYbP5cDZ1kLtqqWsaWpEualCKDGdbf6JPqI/rppW/2L+8uZyNlQ1iYYKG9WycuV6li4tIhKrjCQPMOfmzMOZkM3zrz7OOxVhauwTmJpmItEJgS0+rC44BM8Nd/O3xx5n4cKFIn8W+RHfzPczfeXG2CuTTV3bGvdmT2fGefdyVlIdk9f/jf97vZwVlTZSUidz1HGnEdhYzgdPvcprFUEqY1gVYqph9Qtv8M6/XmdZIIiqybZWB9oqp722gVXPz2LGIT/gu39YyGNPKB8X8sjv7uY3Nx6Cy93DB0WbZbAX3taAdyoF8w/iplvzaF67gid+8xqLuwI0yvHgdSUwp6YBW0c3jYKKikArjcVv8eavv8JLRanUFX6LG44uYLZ61zGWr/5VUFW1XPhZzoYNau/2SGItFaVraKipZOb0SRSmJpEoqbojFBL0rBnQDHxhDEQkYBWR84HMhOWfuiGgAlwhuSETkjyJhUkADIKyEpSbM7F8CYSFQhHU014hSQvKDYKw6O8pT359YeTqgvYMBuS61GS14U3Px5mYtkOf7Z5E/LmTsDndGH2vS3eI1AqaAc2AZkAzoBnoZUCP+Xp52Cf+mwwDswS4PE4nmV4vUyQIlmSx4BMpkO1M2U4W8UkAzCk6VgmWqcCXYRhsnXxTKZw7h69dk0TVokd44LZbufGG+3jJmIn92PM5e4ZVAmh99LcCZcU/hdxpUzn/nCAlH/6ZX912J1+98VVeqayhMVvyFSxm/1C+es1BdKx/hj/dcaPo3MiNt97Lrx55jZLuCJ0DR5/EwI5nU87+TJhTyA2HvsTm5+7kpz+6h68+voQPS5qIm/VMmkJhmptj3/oDr9z1PW7/1Z95vMxDoMuGcjPWaLIySfXCMasW8sGvbufnP/89v3srjDHnaA7bfyIHvfwbnr/zNm688RsiP+DeFz/llfoQMnYZ1Elzbj5p/iQOWvwJyRJ8sxQUkGE14TLaaGspZe2yRWR4fMyfMpO01DRUkDIlJU+W+zNpdjupBatZsaGWxububcowzAlYXROYffRJ7D8jD8/jv+CxhS/wu5VRjOnncPEZ0ziloIgnfvEtfvRN4frGm2I+P7a+nvLUCeQZZjzbWBxko7qcuoYGXiqYiWliAdPHpYifva8bZubmMGHuXCZWdeP/uJiNMqBr7mvGZMWSmINnvzM47Wg3+7s/4U/f/TP//aCcje1mMpavprWkgdIWCEcF2F4p2xtZ8kEtnzz7HM/+8Rf86NZv8M2vf5Ubb7uDG3/zOi+uaaG9qwFH8e/418PflTqpffF97nkzzHLPsZx6aB4Ts1x01a1j/XPf5s0P3+W9UgiEoXrpYyx6+UGeWdVBkTjaITobnr+VNz94h3e36IgXet5lDOiCNQN7LgPqqS8l6skvFQBTfZrEv+TmiPRvkbhEUUGx8JZt6TJRekqUbm+e0onITSTVKY6Aj54qOkvfYtHf7uc5OX89tlUe4r//7ylWFK1k9dtP8fGvfs5/fvVX3npjOaVt0CN9Y3vZ22x+9Xae+cPtvPLC68RfXQzUraL6o7/z3J9/yWf2buexv/6Tp174kA2L/suqpcv5cCW0d0LDundYuvB2nvrt7bz8wmtiJ0hXoJyaT/4n5d7Of38l2JjcJfae4v33NlJHhCCtNG14mVX/vp3//e52nv3rQ7z+77/z5O96y/3Xww/w2vtrWbdiETUf/53n/7JtelF17A5PL1k91XSXv8OSR361LQ+PP8nTn5TS2N4jet0EO4spf/t3vPv3B/nPH59k2bL3WPrqQt5++H7elrKKSororngnZuf5mM+3i89KRP9Pz7BsYwMN3WJKz9sxYMg1qSspHSVWlxvDZN5exzCwOFw4/Sm4U7Iw2wa5wbodUidoBjQDmgHNgGZgWwZi4/htk/TW3syAYRjYbTYSExIYn5REjscTk/wUCVTItt/vJ0Hy7HY7KvC1HReuHDIk+HLSpfuR5euivaSEtWvbsc48jEnHH8OBuQYp/kR8WbnMOLKQ7HQ37rgRZw5pk6dz9PkzyfR0CLZcsGCdMI28g2eIPwZufzbpUw7kxEvOYUKWmUjdGtatXcOakjZq2wySE8EuF0qpWQUcMTOLXL8TW9z+cJZJE8idOYNLzk4ky1JPXXE1a1vceCeOZ/KcfLJcUkb+FCaMn8zZiZ1Y60spqm2nJWkOM+ZO5ZCZGSSbDGxJuWTmjeOscWa8rVVUbK6kvMlB4pQj2P/AIzg7sTuGXbNmI2vWVNAaNmF4dxBCitmcylkF4zhEAnQTpmThl7KshMFiI+LJZ79xeRwiQSWLpIOaHPIvm9z98plwSCo+U0gCXSkkZxZw+PRs8hJdwo8FAy9Zs45k5oJDmW+tI9DaRFmPg0jW/hx13AIJBGVir9tI9SbheovPPcmpJE2dTI4Ez7KzZ5A7aZbsIzMeuxQZn61+PJm5TDt8PDly/CR6UvGfuD+5k9OES4i7aXH58Y5fwIKMLPZz2wkYDtw508mdOJvxyRa8yqbDD9kLOPSoKRy3v4dgURUtHQ6iTh+T7RXU1NaypKyNkBr9SRTRrMrOO0wCuS48naVsXL9WuBb/129mTVkj9e127A4PE7M76W4rk7wNIhW0JEwnecZxHDE9hexE4TXQQWf9egkaNqHihlEZR/a0VdPaUEpde5iuIEREp6NOdFqaYzpq8ImeNAOaAc3AKBlQQa+YSH8TiUgfo5ZbRHVxKuil+pl4ntoeSCKSqAJpw3IjKueSYCNtpSso+eg1Fr/9XiwgVVayiSqRslVLKVr8ARUNxZSt/JB1/5ObO/97jRXLi6mVmJEKwHXXraRm6aN89MKjsVcXS+sCdDaUULP2fVa99zxLPl3M+jXrqC7ZILKMzatXsXbJJhrrpe9ta6OlHenD5SZDZxNt1ZuoK9tEQ30tre3NtJR9TNGHb7DkxXdZv3YtpSWrqdjwMWtefoUVb3zC2tXlNHU101S5hNL3xYfnHuXjd95izbrNlBctZ/Mnr7Ds2YV8/ObrrFq2jLKSzVKvLenP/FvSV7CpuIEu4SGieChfScknwsOHUsaKVVQVraVs+Rus+OBlCba9z+ayBlo6Own31FK38jlWvf4v3nnmaRa9/RKfvvY/Pn7+3yxftpwNEmgr/VjsCJ8rl6hyN1Gp+Fy9jM2LPqKivo3WwLD20D6nZBgmbC4PLn8qrsR0zFYb/SfDZMbpTZb8NOxuPyazpb+K3tYMaAY0A5oBzcCwGDANS2s3VtKujZwBwzCwWSTgkJDA+NRUJmRmkpaWRpIEL9x9XnU0DGNg4748mHUh37j9AXpfvVvIL689mTNnyUWJgvhmMumEU/j24xdxwsH55IsVlSwL7KmTSD/mFm77xe8F+weR2/jlL3/P1y+7hYtnmynwi5Y3F2X/6z+6X/IXbpUHf/ZtLpljoWDWISw47ks8dstxnDItAz8Qt88wJm/uAmZe+Bg/vF9s/0F8+M53uOt3t3LtD8/m+BwLGY48cvb7Ehc8+ij3LVzIHx98kO9ceim33ncRl996JHOsZhIRnfnncME/H+vVufdHfOfEHKZnTiInlt6LjfOz8LsX8Z0jC4R30xAe5pI97xzOf+RRvnrD6Zwzx48l9u0qLymFR3PUt/7J2ScdiZjB0s9M7kE3csyXb+eW4/KYecBRzD3my/xD+DlDAoSJUmIvP7lkzTmL8/7+T+773iV876hxOJSh3AOZc9a3+LvUZau/Uu+7bzyTL89NF5/TmXbStzj5iu9z4TwnE5LEYHz2TmPckSfzjb9fyMmXXsRZR3+ZR24+nrNmZwtH0FsuYEuGtCM58Ztnc+X3T2KeK4dDTvym2PyB2HRtY9M79USOvOxW/vbIrXz1rJM5bsY4jr3czKZoOc8tLiIQkgGcek3yiMu46W+P8Fvxta/fC/8sx+X3TuHs2VMpzD+Co77+V37yW9nXcb17vsbPzpvHeIcFl7jmzpgZ+0XIk448jmPGI/WFnAOu5uAzf8j5cz1MEtf76hwrOnaLAPWsGdAMaAZGyUBUolpRiW7JjMS+iC2jyDIak3gALL5UT4lJnAuBodJi+vIvIgnKzrDcCHdCy1I2vf0ibzzxLuvdB5J99i1cePuDXCly/qWncMQ88CQMy1pMKdLdQvvqf7Pkred5+eN6HHMu5chrfsnVt98r8i1OOfoAptl9pEw9m2kHLOBIse9zQ/qM49n/ige56LsPcuY5xzAtsZiaNx5l1fIaSpNOZ/61d3De7T/mkq+dzUGZm+l49wVee+g1Nla10BIrecu/pEl453+Js79+NaceexATOppoeftPrFpbxqbEL3H8NVvSO7slXQJTa0qojnTLDaDlFL8jPDz+NusyjiH/oh9y1Xd/xkXnHcVsbxVdH/yNDz5dz/ryji0FqUUd3e2LWfrC/1i2eBkV4W56WpZR/O5LvP7I66xzzCfVWEBCAAAQAElEQVT9zG9xgXCp+LzgsjM4aj9Q9VVoLYMwINeadl8y/rzJWBzqrLytniHBLm/mOFzJmSC66EkzoBnY5xnQBGgGRsuAabRAjduzGVBPdVnMZpx2OwlOJ+ppL4fDgdVqReUZhjF4BeUuHNYEPL5Eel+9S8HvduK0mnoxJqtcwDjxpiTgkCiBpTc19t+Qixizw4vXnyRYJV78su5J8JJgozeoM4B9VU6ib4uO1Y5NLpBSvA4p04wp0AD17/Ha7+/m7htv5KsiN24nt3Pjjf/hqY/LqDTbsLiS8SWmkCIBvxSvF3+SF7fPhcMMZsOM2eaSC60UElNSSEpMxJuQgDcxgQSvHZsBJuI6yb06fh9eAVtV/WLY3nTld0y8gpdgixFjYbB/n9n0CJ8um4lefRMmiwOHJxmX0y4Bq+3xZrsbh8uHR/lgc8T4SfY4evnZqm7eUq9k/HF/VAFmqZPceU1OTpZ9IpxInZXPfo8Tl80sPpixOj04Y/vI6N1HcZtb9rUnOUHyRWS/bF+uKBsmMDtweFzCofgnHNsdYtPtlf2+rU2T1YFdykpO9uJxOfGkZZN9zOkc7NxA4oq/8d1nVvBuaQcWewIe8VntI+XvVklKJMXrFN+tWCx2KXPLvt5SrxS/B5/LhkWOcUO5ZrZilePBKce/7CKpL8KTG7vTJzaMWH2NmE4SfXUEqmfNgGZAMzByBqJRopEwYQlcqYBWr0Rj2yGJbIWVSERMPWkVlgCXklh6TD8iAbCo6CISpffJL1EehheRYIDOqo3U1JRTGYzgyR1PenY+qXIu94ikTdmPcYecQmGmnyTHMAyKSiTcQ0fjGtpbymjv6KGutpn2QATDl4rLN1VuVs1lzrEzSUtJxm2zYbeBdL3E+nl3Ii5vIs5gE+GyZaxYU0+R4YFZk8mUG3Lpvnx8KZPJmmnGnbKR9qb3qC5vpbWZrZPN6cGblIPbn4s33Ycvxyx5ydJ/Z5GUk4MnKXdLutw0oY6udsE3BmgvFx5qhQfxNT27kKzscaKbSsr4SWTIOT+5o4XaIgmU1TWgwl8RsQp+bAkzmXDsVRx1xfc4+5qbOGZWGonOLkpa2umsrKa7qYdOUyJ2qVvq5LmMO/Q0CrOTSXagpyEYsNpduBLTcPnT5HrDvVXTYnei0p1JadjkOmVrhl5RDGjRDGgGNAOagREyYIrKRVg4HGYkEgqFUDglI8Ep3Z2BjagLwBH6rMpW/u4qrCpb+TBSUTglO8Kpeo1w38sFqIHZbMZqtWKTi1KLxYLJZGKPmyJBCDTTWF5M8Zo1rBlQNkl6LXWt3XTvcRXctx22JCThnXIkh45PZn9fO0UNHTSrdxH3EFqG034Hat/xNj1Q3o7SVJlKdqQ3UL4qV2PDwzonxrlSyziXaj0u8bSBlkpHHcID5e0oTWFHu48UTsmOyhgoX+GUDJS3ozSFG2199xSs2i+qjjuSqChE5TomIoEtFeAKSbArJBGwkFzX9EqE3u3eZVjSgyIh0QkLrleivcEv2Y7zI2aHnCOhHjpqNtLUWku7nPcTMzJJ9PmxC0qd+R2peSRNWkCG343HKonDmA3DwGS3YLeYsQe6aStZRumqD1mzdBFrl26iqTuCPS8Dh7rGYJCps4lgbQklNT3UW92Y8lPw2q04cWO2ZZBUmERCegfh0AYaaltpbw1tNWS12nA43HLt4sbituNItWCypuN0puJPkjSLSCw9IukdhILddLUFaasS31pqaImEsHZU0166mvUrllBc0SRBvBCWUJjWhgZa2tpQX/6KxEr0SGCmkLz9T2fuSRdy2ElnM2f6BLIy3ZhdAYzmzTRuWMK6Tz9i3eKPpD5yrnJOwO1yyE2emAH9bxAGTBa5DnV5SUjNwuFNQi5QY2JL8OJOz8XuScRstTOaKSxtZ6QSkXalylLL0WJHilP6qjxVrlofqewMrLIx2nJ3BVb1fftSuerY2BX13RXlquNwV5aryh+pqH2jfB4pTunvDKyyoWyNRBRG+ayWI8EpXYXZ3bGqj1A+9hWTcr6rq4uRSHd3NwoXkiDYSHBKd2dgVdnK1khF4ZSMFKf0FU6JWh+pKJySkeKUvsIpUetDSSAQ6Ltf9611eyqkH8Op3/45dz7xBI+LPLGd/JonnriECw8dRwFgoKc9hwGbuJrK1BO+wVe+/kv+cckCjp2YLGl7xqxODqrfG6r9DpSn2v1osapv1tjhndd2JldqPweDQZRN1ScPtF/jaUpnrPuop6en99w9gnO48k+VOxps3GeNHfjYUvwMq1eK3XSMynWUiATAghLUCsr1VCgYIigSUCLn9FDsWAoSDIkERNR2OERYAjNhwajAWezJL7ExnHIj4R46WjYS6KrBbDLjkYCCw+EaDnRQHYsEntKmnUBu1kyygm3YSl5m9X/v47Gf3MRfRBb+81+8u6qJtq7PAlaDGhsgw2S2keCdgN2ZHnvKrb2tWY75zgE0h58UiQToaN1ET2c1gfZ6Njx/Ly8+dBN//Olt/PGBP/PKe8upEHM7vKqySDAmZxbZE/JZMD6I27GR8sWP8vqvbuIfd4q9h37HP59ZJDds2mMBNDGp5yEYMJktqNcbE5IzMQwThmHEAmH+nIlY7aM7TtXAZ0d9cbxP7rtU/aTGDtzP9eVJre9KrtThNNr9q7HD3797GlfqmBirz+q4Vsf3SCRersbu+Nj6orhSYyl1LPQVk0zY7fYRiXpKSOHMZvOIcKqcfQ2r6jxarkaCtVgs7LOTYQazA6fPT2JqKqkDSpKkJ5DgsLAPM7WHHiKG+G3G6pQ7wN5EUhLsOCwmSdt23l23VPtX/Z5qzyMR1b8ahsFosWMpV2Ptwzq3qX3Ulyu1r1RfrNLVcqj9rXQMY3T7V9nuW+5Q5fTPGwt2LD7vDKzVah3Wfulb53i5XwRWlTWcfigqSioAqZ7gikjgykQEsxHFZERiEo2EJNATwiCMyjMRjW0TlW2lYzKQzN4n8NUTKhJMY1iT2IkGBRdG4Q2TCcMQW/SdzLLhxZboJCEXTDbZHGo2uzAnzWfcUZdy3E0/4stfvY3TzzqBA6b5MYU7qF61ic1vraCytZP2oewMkheJBOnuqCDY04Ty1+lyY7c5BtEebnKUqNiNCp8Wp4+cA89n/3O+zmmX38RpV9zCWdd/j3O/eivnf/kY9p+WQ4KYVazIYtvZkFRzMilTT2LuuT/mzBt+wLlXXsJJJ8wl1xrBXLaUllUvUFzUSF3TtlC9tT0DhsnA6kjA6U/FnZYjkosrKQOby4thNm8PGGbKaNq+6icNw0At+/Ynw1lX/YBhGLG3Koaj31dnLFjlq2GMrtyxYtWuGC3PCqvK78vDcNYVZqzYPdFnVe/h8NNXR2HGypWy0dfmcNYVZleUq/arKlcth+NnX51d5bMud3jX3WpfjYQrk1znqGOhr0iaKdZBqwNkuGKz2RBgTIaLievta1hVb8WVYfSekNT2SGS42C0HAnrSDGgGdi8GDOPzbfsD9SfD7TcGwva9+B4of6i0fRWr+t84L4oDJX3T4nl9l0rHMMZ2bOyojL7lxdfjx8ZosQo/WqxhGLHBZNyX4S5VmYZhjPhaRdn/IrFqnw6r94kiwayIBGCiEnyKYrcaOGymmNisJixmQ66vQK07bGZskmeSwIBKt8u23W7BbLYQjRoiEsiJRhnOZJitcpMomwRXIvZwmPamRjo6OwgJWFkItst2TQmtnWbCDhv2FDBZJTM2R+R/O8GOHroaxH8FkpSoBO+62yI4sqcx/qQLOfD0CznsuGPZb/5EUhOchJtbaSyvojUQICD6A862BMzeJJK8FtzhHqKN7XSHwgTpIRJspqWiis6mMGZzOolJPlwe24BmhptomCw4/IqHJNxWCfLl7c+4A0/n4DMu5HCRI049k0OPPoxpBZmkuu2YGWRSgcfONnDmYp96DvOOP58jTjuLQ445lIk5PvzhJsI1RTQ39dChv7cwCIl9kw1MFmvsaS9f1nh82YU4E9MwW23STkyMZjIMg9H0V2azOVbcaLAKo8BqabVaGYkozGixY/E5jlXLkfirdBXGMAxpn+YR1bUvVtVbbY9E4uWOFotMysZIylS6CmMYxhd+XKlyxeV9ply1X8daX8WZ2mcjkbGUuwuxiqpRtcG4z2PhanfGmkzbnzu2T4nRp/9pBjQDmgHNgGZAM6AZ0AzsfAaiRCJhMRuVAJcZrwRY/B4HPo9L1p04HXbsdhsetwOvpHsTHDgkGOVyOWI6Pq9Ltu1gMoOKWvX+Y0eTxeElbdqJsVcUk7u6KFq5lJLyUtQTWSq01bZ5CWXv/It1FQ3UdfW3pkJXxbSV11G9GAmC9eaHOluo+fA/YutTNrVCt1TLnphKYu5Esm0O/MkuTOMSSbBbsDPIlJiNo3Ae8ya5KehuILSoiBoJsrUg692bqV3WTWtJARbrwaTlePAlDWJnmMkWu5u0qceTmzOLlJ5uSlYtp6SsJMaDuA/dFXRWvM8Hz7/PyqUlSHiLWHp/+yEhqfxtilZ/ytsrm2jpDIEjEUvKODLGO/CnpmAyTSbB62SMb5eyL002TyL+3En4cybikuDXvlR3XdexMKCxmgHNgGZgxwzo4NeOOdIamgHNgGZAM6AZ2CEDfr+fo48+mpNPPpmDDz4Yp9O5Q4xW2PcYiESidHYGKa9tZ3VRE+tLW9hU0UZRZRvFle2UyLKkopXyylYqqtuoqFHLFqqqW6gWqalRyyZqa5rp6uwhHFahqx3zaJidmJPmMf7g4zj4lPnkNX9E+XO/46lf3c7jIv974kXeW9RNc7sHb94sChccQk5CI+3L/sP7f76ffz/0EUs31hOZJGU5RGSORqT8ntWULnqct/54O/9+UGw9/EeefuoTNjWNJ3nygRx0wiwy/C6ScmeStd+ZTEpIwrTuHZYuvJ2nfns7L7/0EZs6Csk8/EymTUkmq/YFlj1yL0//6gH+/f+e5ZPyHOxzj+HQy49mfJYP71ivXM0OzIlzGXfgcRx6+oHktS2i6oXfx3h4Qnh47Le/4T9PPM/yshrqA6HBQ4tR4T0sfG38gNVP38fTv/8Zj/36Hp780yO8v7yG7tTpTD35bCbnpZDiFLK+iHkvKMNktmBxuGJislj3ghrpKmgGNAOaAc3A7sLAWC8hdpd67PN+qMcWPR4P6sN8DQ0NaNEc6GNg1x0DHR0duFyu2CsA+3zntA8RkJCQwKxZs1iwYAHTpk3DZrPtQ7Xffaq6u3sSkaBJd6CLiuoalq/ZyPJV61ixei2r1qxj9dpeWSvLtevWsk5k/fp1bIzJWjatj8saijetpa66mEB3B1abPfbKg2EYg1ffZANnHqnTDmDmMUcyc5wXf7iRxpKN1Ig0dUIwYTwJ9kRSsqeTM/84ps2ZQIYvRKi2lPqyMGFvHumH7k/h/P3Jzc8h2WfBk5GG1RwiXLtRdDZSVSl9b6eLhMKDmbjf/sybnU+iy44nZRJp009j+uxDWGcuJgAAEABJREFUyEtNwNK2kcaKjTTUtdFNGknTjxH9OUydaMXcXEFzSRX19WAadwD5hx/G/GOnk+nz4/fnkVS4P+Nm7k9efi5JCQYWqZvDJ+uF+zF+xlSyc1PwWg3Mho2+6Tk5KXjsYt+VS8rUA5hx7NHMGu/DH2miSThQPFRV1tPQasaVloQ7yYfN4sGTPZOsKbMpnD6OFJ8DhxlxzAKudBxizxOqorlqM1UlJdRWtxJ0TyJ95sHMOuIA8jIkmGgTfT0PiwHDMDCZzDExDBN60gxoBjQDmgHNwM5iQJ9VdhaTu9hOggy6xo8fT21tLYsWLdKiOdDHwC48BsrLy8nJycHr9e6qnkGXqxnQDOy2DISJRJupq1nLmuVvsuTDZ1j03v9Y/MHTMVny4dMs+ehpln70DMs+foblHz/L8k+eZYWST59lpcgKkZWLnmPt8pdoa63EnZiE3eGUAJgEZHZUb2euBKZO5OCv3sGXf/wg12yVH3DJ17/MfhOTSE3KJWH8CaLzky06vxC9izjjyq9z2GkPcsm3H+SMc05l/pRUCg6/lSMu72tHrf8ypn/00VNJF3+sIpCMI3l/Zl77I07fWqbY+dJpzM6zkmArIOuwCzlM8i4R6fVL2bmYY45VdsxY8ZMy7QzmXvogF34njjWTYPeTHEu/lwu+83VOOnUBhT4zDku/9NP2Z4IPSUf+ZeMqOI4Dr7+dc7eWp3wX+f7PuebyUzlszlSS3BOZcPx3OO7GH3LJN89nwZQU0lyCt8i/nMOZfdrX6fVVcH3snHnuGczJA7dddPWsGdAMaAY0A5oBzcAuZ0AHv3b5Ltg5DphMJtTTX1osfXjQ6/p42LXHgGqX6EkzoBnQDPRhQD3NYnM48CYlk5qdS2ZBIdnjJw4ikyR9ixTKcovkyDIu2eMnkZE7HrcvCYvN1qekQVYNM4bFid3jJ8GfhHur+EjwJmCzmjCbzP10EkUvAZfbi8OVJHpJuFxO0TVjcfhwuPvaUeuJMX2Hw4pZ3DBEwIRhsmP1+HBuLTOp147FwDAsmO0JOCQvQcQdk8R+dkyYrC5sUl6C1DfmgwXBxtMTSfB5cDrtWEySLmX26vdPBwzz1jq6YmUlSVlbxCflup04bFZMhgWL04fD48Mt/NitZswGYMg/swOby/MZro8d9fSvzdKrhp40A5oBzYBmQDOgGfgCGBi6CNPQ2Tp3T2PAarXicDi0aA70MbALjwHVDve0vkP7qxnQDHwxDBgmE3aHC19yGhn5heROnE7e5Bmjluzxk0nNysUlwRmL1fbFVEKXohnQDGgGNAO7LwPaM82AZmBABnTwa0BadKJmQDOgGdAMaAY0A5qBnc+AYRhY5EaVy+PBl5xKcnoWKRk5o5bE1Azc/mRsDidms2XnO6wtagb2UAa025oBzYBmQDOgGejLgA5+9WVDr2sGNAOaAc2AZmCUDDQ3N/PGG2/w/PPP8/7778d+gGSUpjRsb2dAAmCGYcJkMmMy7wQxmTAMYyDWdJpmQDOgGdAMaAY0A5oBzYAwYBLRs2ZAM6AZ0AxoBvZiBr6YqnV0dLBs2TI++eQTVq9eTSAQ+GIK1qVoBjQDmgHNgGZAM6AZ0AxoBjQDQzKgg19D0qMzNQN7EQO6KpoBzYBmQDOgGdAMaAY0A5oBzYBmQDOgGdgHGdjngl/74D7WVdYMaAY0A5oBzYBmQDOgGdAMaAY0A5oBzcA+x4CusGYgzoApGo0SDodHJKFQCIVT8kViVVmqTCVqfaSicJFIZER1jZcxVqzCx22NZKlwSnaEUfWK79RdtTTUt0tsLlwJHrzuBLwOC1az/gbJrtofutzBGVBtSvVjql2p9cE1x56j7KtyRioKp0ofKU7pK6wStT5SUX2JxoaHdZ6Ic6WWcZ7VelziaQMtlc5Y96+yMZDtodLUvlUylM5geQqnZLD8odIVbiz13ROwan+YiGCLdGMPd2rRHOhjYBceA5ZIUHUbw+rL+/ddqi0rsFr2z9vRtsIo7I70Bsr/nLGDchEvVy0H8muoNIVR9VXLofQGylOYsWDVeUXZGMj2UGkKsyeWOxaf9zSs2n97ms/x40r5PlLZGVhl4/+zdx4AblzV+v+uetvei+31uvc4Tu+VhEAIScBJSE9IT4gDIZQXQmiv8oDwIJQH/OkQUxMeJEB6cZy4975ety3eXtWl//20li07WzSSbVm7Z63jGc2c755zf/fOaHRWo0017mjV8hzBeZRoJkLyer2xL+ZNdunz+WInUL55TFYT90tHyzaYbypx41rquW7UqKMZ1dGfOhrXjRp1tJF0J8J3yyirE9a8SlRNqMW0ieMxrcSNHLv85anEA07WTwwCPKb4/Uw8bnjCP5ZZsX2e90Y6ho/cz/OcaJN7bcoUK86jxDHiOAeDQTAfzq0jxzTxOX0StYn7Rlo/Glq/32/odZ85xeOKdvB5ST7mSAh5/v0o9DWICQOZAxmcA+5QV+wX9SOdi3luO9J4HuebJtEOfq5L5JVJVrx2G2SMRnxtY86iHXlsOc7ZyIpzItXxPRpaMiM7IxaPK9qR56URVrxO51xINJP+gd1uN2Q2mw3Umc1mQzrGEa0x1slytlgsGOnHZHHAmlOG8qrxqK2tPWTjq1BbloM8hxXmkRoZZr+C/meywGKxwqrzsZoU9APyIwRONAJ8cWlvb8f27duxadMmNDU1xS6WjkWePIZ53uP5z4jx/KqUQqradOKK1p7Uaxs50eJjxKVFn/s4dlzy+VBjTh+lUhtfxqQN1/5wcdPRKpVazvH+Wq3WpNgm5p8t2t7eXnR0tKN2wjjMnTVDTBhkcA7I/OMdCPv27Yv9sj7xfJLMOs/fSil9PWvJmvNVPOdUzrHpanntxDaSYZvoQ00mtamyymTOZJbIMJl1asZSzhxX9pfLZPgk+ow1VqO9v7ze5VxINL3NBE4OI8YLbi2MFcCM6Og7VrVKKcOcyYuclRpZG5+8GO7HZIKy6Dd1rlzkFhSjvLwc5cUFKMp1w2W3wGLSxavh9LJPCIwSAvyEBt+o8sK4rq4Ou3btihXAOjs7wU+18BM5R6urSo18/PJYP9KSPfaP1PF5OtrEQgPbMmJjVcvzb5wTGdC4ja938e1HLumjVGpzI65ljCPbHel5fG6kqqU+Va1SqfWXMZVKQasLbcdTy0/+9fT0oKysDDU1NWLCQOZABueA0+lEW1tb7NNfI50Xj9zPcyyvAVI511GTCW06Oce1XB7JYqTn1CilwH6P5Hvk/kxqOUaMf2ROIz2nRqnU+8u4qbIaS1oySre/HKuRxvPI/enEzbQ2nf6OVi2vATmPEs2U+ETWRzeBSNCLYNc+7GtuQUNbz0Bne9vR29qELQ1d6PAGERrYKv8LgTFBgEWwrq4u7NixA+vWrYt9CqyjoyNWABstAKQfQkAICAEhIASEgBAQAkJACAiBsU5Ail9jaQZEo4hGwgiFIwhHogM9188j4TCCoQgiUSts7gIUTpyI6sTbImPrvFWyDMW5DjjNA1LYPHAXlGGi9udtlDXjKzGu2AWXPe5wwE9ZAGsO8soqUanbmqiN/rWx2y1zkedww5kQd1xlGQpdCjazGRZ7LnLKJqJyfC0ObbfB5hoszzJUlnngUoBZ/0vQHrrFU8c+1M6B/GQxpglEIhHwNkh+Eoy3P27cuDFWBKuvrwe3sUA2pgFJ54WAEBACQkAICAEhIASEgBAQAtlDYNBMTYNulY1jlIAVFkcOcioqUFJegpLifOR5XPDk5CG3oAjl3Jann9t0MQsWWN25yCkuQkVFIQryPPA4HXDazDCbVAI/M0xWJxx52qeoAEX5WuNyweXJ020WorykEPluJ5x2B6y8HbOoGIWlRSgusMPjzoHbU4jCknIUFuQh1+3QBTETbA5d4MrTbZVrLeO63LH28nUuRUV5KHBY4bA5YXfnHdSyHy7G1eZw2HU7kO8jSxglWUWsANbd3Y09e/Zg586dMWtoaIjdNsEvxw/rIjG/AFdYCQEhIASEgBAQAkJACAiBE5+AZCgEhEAiAVPiE1kXAocI+ODva0Xzzi2o292Ihjaf3uVBni405bvdet2N3KJ8bTa93o72hl3YXbcbdc296PUl3jxpjxWhiieWI8/iR7hVFxa2bsH2XQ1o6Awi6ilDTq4VjkgPWrfuRVt3P/xOOwqqSlBcNg6lhWUo8yiEuxvR1tyIlj4LzDnFyC/MRaHqQG/jLuzathNb6prR0muGsuejqtiNnMICuHPzDmqbdm3B1i1bsEXbzt37tG8U/sQ0dS/kIQTiBPr6+sDC16pVq7Bhw4ZYQYzf58NPicV9ZCkEhIAQEAJCQAhkAQFJUQgIASEgBISAJiDFLw1BHoMRiCIaDSMcDIK3fQ3cJmmCSSmYLBbA6YLHaoUnHAG6+uH1+dEfDCEUpg6Hfmx22Bx2FFrMsNs9cOaVoLx6HKrKilCU54IymeG0muEwRxEJ9qKrtQOdutDmsxTAmetEjiMIS3cTerv1Pl8UYbMTNpdVh7fBjBzkFZahrLoC4yoKkOdwwK7bszissOocrSYTzApw5RaiUBfSqseNQ1GOHQ6T7lcU0A/IjxAYjAA/4RUOh8E/p0vjMcBtg/nKNiEgBIRAKgQiwVaEvZsQ7t+ASKBJv+bq19NUGkpSI25CQAgIASEgBISAEBjLBKT4NZZHP9W+66IS7DbYzSY4QvpivdePUCg8+Jfl6yKUxWKFWxehLMoMk0XrXC44bSaYIwHwNjOvTxfYdKEB8MOni1x93XoZdcNqt8BhCQL9Hbq4FoA3ZALMdlhtZl3cUkDIDLNVF7ycdrjs+nnAC29vH7r9LFr4EfR70avbNjtykVdcjvLycpQUF6Ig1wWXjm8xaQ3kRwi8l4BFz1v+pajCwkLk5+fD7XbDbDZDKZkz76WVVVskWSGQeQLREKKhVkT8WxDue1fbUkR8LIDtQyTUj2gknPkcJQMhIASEgBAQAkJACIwyAqZR1h/pzolMgH9ZsnEXtm4duP2QtyDGrKEVDbrgZeiTWCE/0NuMlj07sWNLQnt1u7CloROtbc3oaN+PnUfchukurEBJ+ThU5dtiBbgTGdexy01aHomASxdoKysrcdJJJ2H27NkYN24cHA4HTCbTSFLZLwSEgBAYlkA00o9Q/zKEe19FpO8VRPpfQbj77wh1vYyAt1n/MsmPSET/YmnYVmSnEBACQkAICAEhIASEgBECY/ednBFK4ns4gai+KA8F4dcX534WA6wWmJUJ5sO9Bp4FAghq69KVraDTDrPTCkc0CISD4F/Yixk/NRbhVHTCU5SPvGIn3KoL/v4g+oJ2IK8cHrcDHqv+bXjQi4AvDH/QiqijAFabCVaV0FYwhGAoAt6yFgr0w9vRiMa9u1G/pwF7WvrgC0ZhMut8TQoK8iMEDhGw2+0oKirCtGnTMHPmTEyePDn2nJ8A4yfBlJIZA/kRAkIgLQLRcBci/jpE/auhQlthQgtMqqDkSlIAABAASURBVBcqsAXRrpfg71oKf98eXQALYTTeah32dqFz9R/wp38+jy+/WIe9Xfw+0bSQilgICAEhIASEQHIExGvME2DFYcxDGCsAlMkMk80Fl8MOp90y0G2LHVa7A7kuG2xmlVxBiLdkBLzo9wfQr+tR4F9f9OQgN8cNj8MCi25noHH9f8ivf5Pdj7buPvSZbFA5eSjMz0Nebi5yD5jb6YTT4YQjtwB5RTnIcSlE+Smxji509UXgtRXAlZuHfI8DDuVDoK8PvTqwz5yrQ+u28g+1letxI1fnYHe4YLM74bZGdJ3Nh/5+L7yBMEJ+P8IBn17X2yO6IqdTlMfYJaCUgtVqRU5ODkpKSmKf8GLRq6amBmVlZbFPe5nN5rELSHouBITAUSUQDXUiEqgHwruhVCuUyaeXYV0I2w9418Hf+Q58vfWx7xvMyKe/oiHA34qWuj3Ysnwv9vcF4E2SQDQU0NIdqNuzG8v2dqNXv+YeKY0E+tBb9ybeWrkMv1zViJY+/cuwI50OPA/1tqJz91qseGcJXn/9dW1cbsHmne3o5neS6jxb6zZi3ZKlWLKlATvbEzIN9SLQuRt1K97F8tWb8O4enY8/fKDliF72oGvPVmzT2qXv0fYh0NWgtbuwS8fq0t5xpV6NPXxde9Fa/w62NbSiuefwPkT1L/f8bXXYuXG5zpl5v45l67Zha3M/vL0taN15KOe6hJwPtrmvFfsam3R+67Dy3SUH2xhgMNBebH3ZOizduh+t3iAOzyCWovwnBIYkIDuEgBAQAmOVgGmsdnws9ltZnbDmVaKqvASVhZ4BBJ5CeErKMa0yDwVOGywDW4f/P6Ivs4Jd6G7XF4+92tVThtLxE1E7cTxqyz1w6+KT3nrg4Ye/twOtW/ehrSeCoLsYZROnonbKtNgnbPgpmwll5agoK0bx1GoU5Zhg7e/C/p0t2N+4B/vbm9HcG4U5txJFZRUocYcQ7m5CR3N8ewUqag61NU3nMK3EjZLicSiqnIapU6eBMabUTsBEnZsn3A1fRwsaugLoD0YgP2ObAD/RlZeXF/uU15w5czBjxgzwe75sNtvYBiO9FwJC4JgQiIa6EA00QVmVNhtM+pdFShdyTNEoVDiAQM+GWPHL5/PFPsF83D/9FeoH2pbi7Z89i+8+/Bzequ9Ac5IkQv3taHvnp/j5s7/HJ57djPqOhGJUkm0kuvXVL8X6P34Fn7z/NixcuFDb7dq+i2/9ZjU2h3Uhqe0dLP3Ff+HLt9+D2777D/x6ddMheV89Ojf8ET/71P345Oe/hYd0PnXtum8xj4D+fxs2PPsD/PC2u3H3d/6OX+lCnN448NDarg1/x88ffQa/++UqbNZb40q9Gnu0bHwW7/zmXnz/+WV4dRsvhGKbY//x023t7/4Cv/7GJ3W+zHshHvra9/H91/egcedbePfX38BXbv04bv/O8/jFysaYhv+1bvyLbvMe/OD5d/B/L76MzX/+Kj794O0H2xhgMNBebP2hr+Ce77+JpQ1d6GEDYkJACAgBISAEhMCwBKT4NSye0bWTv5UN9bWhtXkfdu+qR11dHerqd6F+XzP2tPXp39L2w9fXgXa9fW/dPuxr6kRPCAj6+9Cni1Ax/+YO7O/VF45RXcjSvp3798Xa2LV7D3bv2R1rt37nTtTtbUCd/o1mrz+EqC6WhYM96G5qQPPOXRjw3YM9ewZsf0c72js60LV3NxrqG9DQ0IEObxi+oC6c9Xegs2knGvbuQkNzKzp9EQSCAfgTtrO9eFt7mvZjT6cPXV0t6G7bg7179xyIsxt7dJ/rm1rR1OVF6Mi/Sjm6hlp6MwIBq9WK/Px8TJo0KXaLY3V1NVgEY9HLZDJBKTVCC7JbCLyXAOfQhRdeiPe///0466yzwFtm3+t1Im2RXI43AWX2QFmKEAkFEA37gEgAKtiBSLBXv7ZF0e31oM9ri30twHEvfMVgRACdl6+nD11t/fCFIoP/MZuY7+H/mR05yJ3+Plx61rl44KxxKPfYD3dI9lmgD6h/Fa+/tAU/eqkcs66+C/c8/jg+/+h9ePDKPMyqCOhfjEURDPjh67WhvzEHeTvr4W9rRJ2OoanC29oU+4RVh9OOVpsTrX0BBOOf9tbXEKjfhm26Z6+Oq0XRu/tg3dCEHQe0iIb0ePSjp60Xfb1+BPX2qLbER1jn6OttQXe/T1+raGYJO012N3KmXYIzzzwL158/Hpb5l6Fq3mn44KxcFDpC8PdY0dfoQe7OVeCnz5a3I3atFQ72wd/bqtv0A4VTMO6sj+GuBx/F449/Co8tugEfmm3BGSfPwmk3PI4HHn0cjz9wIxZ9cDZmFLnhSogvq0JACAgBISAEhMDgBPQvG6Ox3y6Gw+Gkl6FQCLwooxnRxX2po8WfG1lSRzOiiftSF4lEku5nXMdlulrq2Y5Ro442ko79GnyID22N6t8qh3XRqKN1P5qamg7Zfl0Q6uhHX8AHv68HPXpfS1MbWtv70K+LX+GAV19gdgz4d/TowhQvBQHevtDf3TawXWsOa7NFb+/RF6b6wll76iT88Ha2o+NIP/28tasLnd1dsbitujjV2t47EFcX2MLBfvR3NKFtfxNa2jqgm9QXsBEkbh8sbk9PO3q17rB9OlbTgfyPvJDVCcpjDBHgJ77y8/PBotf48eNjn/ay2+3HhEA0avwcy+OdOibEdaNGLc2ojv48l4g2nNTrRJwVl2THYhf/QMKCBQtinzg1m81DtkNNuuPLNhjXiHFsaelojcSL+zJmOv3NBi2ZMs/hTFkKoGxViAQtugCmiyb6l0NRf6f+JZNXvwbb0BOohi+cH7vGGq4d+DrR37QVK959e+C2uLeW4vW1u7C9oRHdHQ3Ytrweu+s70A19/oEfvS11aNiyHPUtffo1HLq+44e/dQfqNiwf0PO2wtXrsVT/4mtX3Q7s79iJ/f112LxyKZat3ozle7t1fuFhU1ImK6x5lagoKQM/ge2wmrS/D0FvM/atXIY1OsYbS97BOxv3YW/bMJ8KC/mApjVYv60dLzZNwYIP3YTbH3wQ9993O+65eR7Oml0AZwAwxV7Ii+FQEzHP0QWrvw2rW3zoC/rQ1dGH5kY/8mrLkVtVqPM49Ijoa52e7WvRZrOg/9QzMat3F1xNu7ClG9C/dzvkmOKayeqEp/ZsnHzK6bj6/KkoOvVSTJp3Mi6amoN8p0W3WgS7Sedsb0OoZx/+Udelx0RfbOk98YetqBaVC67C9bfchQcfvAt333kNrphfjLNOm48zr3kQt971IB68+SrcftFUTMp3whEXyvI9BHhcxs9DyS6pYUNcJquJ+1FDbfy5kWWmtYxvJF/6UsP+csnnRoyadLR8XWEbRmLSl5psjJtOztmm5ThlW87pziv2l/02akcjLtsYjXF5jiDXRDOxo16vF0Ys/nF8FsGM6OK+jJkpLWPH8zCypI5mRBP3pY4Wf25kSR1tJE0goK8EE0fW4Lq4C4GxRMBiscDtdoMFLxYojmXf+YLCc+ZIx/CR+3mOzDYtz1Wp5jzWtNk4vvGc/X6/oWsGzu2xoGUfRzqXKEselHUcwpEyRMIuRPUv5CJ+H/q9JnT6iuDFDEQtlbBarcN/ArV5Hfa9/H08+uDHB26Lu+VuLHxyMX7y9xexde0L+N+Hn8EfnlmDLQjBhzbsXPJTvPDdRXjmrV1Y0wyE+trRtvT/4af/uWhAz9sKH/9X3PXLv+GZn/8Ub676FV5t+AWe+vQ9+MTj38bDz23BSLcxDn7b4370NL6Kv336IXxRx7jhtntw79f/ir+8u3ckVECFG5Y5xShyWeDR3hZXDgpPvwJz5s3H2cVAjkVvRA6crjKcdZYuvNn78PpbTeju0b8s63NjT88szJ/kwrQq+h2yQKAf27a9Bk+4H5fNPQm1C1bBZ9uIzZuB/iPvbzwkO4prHjgdlTjzzEoEdBXv129uxv7uYYqBRzHyWGuKb3xSOV8Fg0FQy2trnr+MmGiTf0+ZLivO51THSLTJjRPHKNtYcU4wZ+Zu5Nilb1zLJZ8bMWoYl0sjOvpSQ206OaeiHe1x+d6CXBPNpH/AW32MGnV802hUR3/R2pJmniwri34znziwsi4EhMDwBHhsKaWGdzoKexmH5z2jxvOrUirpc0Vi+9SmEzdVLXW0xFySXaeOlqx/oh91tMRtya5TR0vWP9GPOlritmTXOUZKpTa+jElLNlaiH3VKqVhxJXF7MuvxnK26MJOMf6LPWNCyjyOfMkxQJieUpRrKXBBzD4VD6A2WoDs8B87c8fDkFMLhcIDtKXXkOYq/6NqJLUvfxFt/WoOy+dfj2nv+Bf/y2CL8y83n4fIZJfAEvOjjLXu81U9HiCKMoL8X3u429PpCCPTsQU/9cvzjD03oU6fgivs/i0c++wBuvfhsnF9QjFPOOh+zJ12EuUWX4MN3PYz7b/sw7juzGmUj3cYYjSDi60FPXx/a+oMIhaNo2/outrz9R2yfeh5m3PwIPv/ow/jER07DGdN09UrnNujDZgVqalBjbsP0Zc9g8Vd+gl888y5WdprgM7ti50SHGTApqhVMdgcc02vgViY4VqxH94YlqOvpw9a8achxOpEXK5LhwE87Av27se2tYvTv1THGjcf0ORPRawNe3VyHLq/vgN+xXOg5YHPDPu1kTPPk4Jw9m9Hl78f+YxlyjLatlErpXMdraqUUuEw8jyWzHj9us+08ySmSSn+pyVbtgTGKnVOSGVv6ZHN/mTv7YMSoybbx5bhmW87ZyDkbcjaZTJwKh5neZjJ00McPGC0ELf7cyJI6mhFN3Jc6Wvy5kSV1NCOauC91tPhzI0vqlFIpc1ZqZG18Ah42uvJECAiBjBNQSqV08R0/b/BF3Mj5hr7paLP1wl2p1Dgfjf7y/EvuRiyTcTk/Up1X6WiVSm2MGFOpE1/LMU3qhKMsMFmKwO//ikIhEgnDFymD3zwbntxK5OTkxq4X2O/3tBfWxZnurdiwdTfe2G7D3Euuw013P4SH7rkDD119Os6bVhr7lJT5PcKEDeEO+Lp2YtM7+9ETqsG0i6/DdR+/E7d+8BJcM2sKTjnjbEydcBamF5yNy66/Azd/5H24aX4Fit3WhEZGWo1oh27s37gVW17bBt/Jl+OUW+7D/XffjtuvOAnzawv0/iEeFjtQPgXTx5XiksJ+9Ndvxqa338G7Ly7Bm68d+GuPWnrwJkz6l01BscuEqv1rsfb19djSEkC4VhfEHHY4tO/Bh28/fG07sVYXvjoDtaipKsakWbNhjdqwZ+VmtPV6cVw+g2XR1bayGZhc4MaFkR1oaO3C7u7QwTSP/8rojZjq+ZlEUtFSk41apVRaxT7228hrIH15zlQqM3E5RozPPIwYNUqlnjPjpspqLGnJKN3+cqyMjC1904mbaW06/R2t2sGuo0ycWGJCQAgIASEgBISAEBjTBI5T55WOYzKboBTXovqZNkshTI5JuvBVCJfLFSuYK8X9eneISP6qAAAQAElEQVTiw+8Htm7DVnMV3lnwUcycV4ja8kSHJNbdbliKXCi1bMX2tW/i139+F9s67CipqcVZZ02DJ8eRRCMjueg8sQ37tynUv3ESakrHobLMM5LowH5dGMIUzPrwvbj7mf/FD5+5ER8q2YgND9yBT934NJ76zRps1p6HilQD/hPKFKZWbsD3f9OP9XVunHd2MXJzrNoz4dHSgv6dO/F6zQTsn1aFmZV2VE+fjim9Nkx7cQsaOvvRlOB+7FbNuukilOicJ0xuwJqNTdi8rUdvk4cQEAJCQAgIASFwrAiYjlXD0q4QEAJCQAhkHwHJOHUCnZ2dePXVV/H8889jyZIlse/FSr01UY4dAhGYTRZYbU5tdvC3x0qpwbsfjQLBIAKwwGf3wGY3wco6Cgz8mEqQU3kWLv7c5/HAgxfjzsm7sfY7/4Fv//uP8R/PrcemDi/S/+ornSeCCAeAkE/3yWzR/Ur2kpN9t8LmzkNueTVKy2fjpMs/gPc/fCUumrkOHt8GbKkDDt2hOOCfW1KMcfMmo3L+NEypKcUshxmuI0K2t9Rh+/q/omPLn/HGM9/C1x59DI999ef4+T+ew5buV7B+ZxcaWwywTNmVOZvgGVeN8rmzkf/6dvQvq0Odbs+nTR5CQAgIASEgBITA0SdwxGXB0Q8gLQqBLCQgKQsBISAEDBPo6+vD6tWr8e6772Ljxo2If5Go4YZEMLoJKBOUyQUoK6LRCKIwQ5mtujhkBW89MJn0fsXiCN77w+12O1zBbnjad6GjI4De91RLIlrnQ0gXyfy+MCK+Hni7vdC1WYR5Z13IBIutGCUXX4uLPng+PjZfF902v47X//k6fv7qNtR3+/CeJmH0h/nropcrCGtuO3r6+9DvDcX66/d3IRQ69LmtI1uOhoPwt+5DZ0c7WvwWBCPlqF5wBs669VKcWeNDcaQD7e26qMa+JIjthVUon3U6LvjASThtdjkq9D6btoEHmfRg/74m7FizD8UWL6x9zahbtwnrd/SiU/9zVe7Bxj1t2NU4dG44yj+24moUTjoJk3v2Irx3D1Y0Aj26YHiUw0hzQkAICAEhIASEgCZg0jbEQzYLASEgBISAEBACQkAIHFUCuuhlslUCyq2LQCEEojmImty68GUBC18Y7od/3KawCBXdWzFxxe+wdk07drznPj1Whfajr68b7U1+hJu2oWnbfmxcD3hZ1+ndie7db+Cvb9ZjTXMJCqZeitvuuxLnXjB9uMgG95m1fyHc5T3wTFmD7Q170dDcg1DYh/a2jejt3av3D/4I9/ei7Z3nsX7NGixp1cUgdgd9CPv19k1TEO2oRnERQBSHteCqQX7NhbjlypNx3kksfSXuZUVpG1q2Aw2rLsb77/42vvbjZ/DMMwP2k//8FB69Zhp2djZgY5OuQCVKj+l6CZyeKTj1w31Qxd345z8BFimPaUhpXAgIASEwJAHZIQRGNwHT6O6e9E4ICAEhIASEgBAQAicOAaVsMNurAOtMhMynIGA/B8oxGU6nUxd0RiiAWVxA8QKcds5ZuOrCEqz7v2/hqS9+Ap/49OP4xLf/ht9vjMJfNRMnnb0HPXt+ih/965P4zC/X4KXGbuTWQMfVHBwWRKK96P+/7+O5f/8XPPK5r+LxH/8ddZ1RnHP6GRhXPRMTanpQkv9nPPvU4/jyN36Gr75Uh33dfi1O9mHRjkUYP2sBTjn/ZNje/DWe/4/P4PNf/Hf8aZUJdd3Fev/gD5NFIbfcis61L+Plxz+BJx/R/fvEF/HFb/wBqyafjLzT5uE0LT/y67xg0uysTuS47XDazYc3HtTFr/rtqAtE8fakeaiaNg7TJpajvHzAaqZMxvTJUzFpdQOwuQl14Kff3sWqF7+Pb33iE3hM2ye0fepzT+Cpv6zFO/X9CPZ1Ycc/foRf/vfnwH0D9t/47Of+iOf+8v/w6xf+D99evBwNL/wca159Eb9Z3o6W3uDhecEMszMHZWfOw8xJNTjZC3jCR7jI0+NPQCIKASEgBITAqCRgGpW9GsOdCofDCIVCYsJA5kAG5wCPwzF8GpKuCwEhMBwBZYayFAC2mYDjQkQ9F8OWMx1ufhG9xXLgi/CHaMBk19WRyZhy+vm48EPnodTUhPadq7F67Xqs3tGEvV4PLJUzcPJl4zG+you+XduwucUGXe3BvIsWYHKVGwX5ebB6ilEZ3Y9A42as3rAFq5uBvOIqvP/0magqn4pJc8ox5wwTgo3bUL9tFza19MEbHL4qo8w22IprUVs9HqdU58Njy0PJxAWYfdZlmOnsR1TH2rh1N3rdp6Bq3Dztk6t9zO/pqMlqhWdcDTyWCEw7VmPbOt2/1XXYuicA9/mnoPY03f9cMxyuIhRPHIepp1SjxGOH84iWmI9d5zNR53NqVR48IRus1dXIvXg+aqo8KHYcEtgLK1E2cT4uyM9FrSsHgbxSTDg5B7nuTuxfvRobta3Wtnb9Bmxv7EK/tRyF1fNRYe6Bv0kz1Pu4f/XqrVi/rgGNjbvQoAtdLZFSzHD4UBjuwe7OMPzmQhRNrMa0U6tRmjOQs8nqgKd2PuYuOBcfOuM0LKgpQlmu5VBysMBszUPRxJNRPX4ixuUBR9b2EpxlVQgIASEgBISAEBiCgGmI7bI5Swn4fD709vaKCQOZAxmcA16vF1F+MXWWnkck7YMEZEUIHDMCJsdkWPMug7PwQuQWzkBubi7sdvvItz4yo7I5qLroXnz9Oz/C4sWLsfjnP8TiLy7EHefUoiq3EjM/8HU88GVu/4nefh++8tiXceMD38KNZ0/A3PIy5FZehA/813fwZWoP2Fcfvh5XTjejwFGEiWfeimufWIzv/1S38dWH8dSV01FT4GTkIc3i1oWd02/HLR++Ft/+0DTUFDoBdw0K5lyL27/5PXxTx/nFL36BJ598Et+87yOHfI5s0eICik7HGTd/Gl/Qmp9pYx9/8aOn8eT1p+C8yR6APoWna5+r8ND/XIVzJxag4oh2LK58FJ52K2666iP4n4/qotnp1+CqD1+N791zNk4tz4Fu5ZDCVYP8WZfhlq9fh4/efTVOn3kN7vn60/jGgdiMT/vlj7+PL91wKj561Y049+7FeOqHms9hPv+Kn/zkVnzshkV49FPfGBgbvf/bj9+Le88fh/Kas3Hax67CJ56+GudOLjqQs1XnMRkzrrwHt/7kB1j0sdNx4ZQcvS3+cMOROx2n3vxfuGrhLbh6OlDsju+TpRAQAkJACAgBIZAsAVOyjuJ3YhPgG+1wJIo+swed1iK0W4vFhMFRmgMyl4wcTzz+es25CEWVLoCd2OcNyU4ICIHMETCbHbDa8+DSRSOXOxdOpxNms3n4T37F0zXbYHHmobikdODWvTK9LPQg12GFxWSBzV2MvMJylMe256GooBA5ecXIcVhg1zFMFifcxSUoLC9H+QEryvPAbVUwKTOsjhx4tL6kTO939sC69yU8+29fxNc+8YmEW/wS17+BL3z1FbzdFoHP7UGxW+dnUoDJCpPNgxwdq7i8HGVlZSgsLESxjkUfK31w5I8CzA44cnTxSmtKtTHHslKdLz/hZTVpgcKAjxt5Jbo4ZDXDrLce9lAm7ZKDHJ0PPxlmdej+ud0oyXVoBiaYEp01M5PNpfP0wJOr27O5kXcgZ8aOWyyHHAc87hw4c8tRXKr5HMhvwKcIpaU5yNG55+cXH2RbUpCLPKcFFqtD98sN5uzUOVtiOSj9v1WPWS5ydB/zdfvOWB/15thDQZlsWlcEtycHbhtgVrEd8p8QEAJCQAgIASFggIDJgO/Ydj3Be6/rXgiFw/ApB/oteeizFogJA5kDmZgDllz4TA59PEYQkU9/neBnTklPCGSOgFIKFosuRtntsNlssXWTyZRc8et4ph3uR6CnGfs2b8Cm1auxelDbho2b96PNG0TgeOYmsYSAEBACQkAIHCsC0u6oI2AadT0aox2KRiMIhkJQ4SBM0dAYpSDdFgKZJ2CKhqEiQX08BhGJRDKfkGQgBISAEEiHgHsiCudei9u++X18a/GRt/nFn38V33/qQ7i0phDl6cQSrRAQAiccAUlICAgBITBaCEjxa5SMZCQcht/ngynkhSXsHyW9km4IgewjYIkEYAl6EdTHYzgshejsG0HJWAgIgcMImKww2zzIHeQ2wIFb/XjrXxFKit1wWUwwHyYeNU+kI0JACAgBISAEhECWEzBFo1GEdeHEqFFHM6qjP3U0rhs16mhGdfSnjp/E4LpRS1dLvdGY9KeOxvXhTCkFt9MJuwrDEvFDgZ84iWb59JT0hUB2EVDRiD7+ArAjqI9HB6wWS6wDwx27Q+3jcU/xUPuH204tbTifofbxHCnacFKvi3FWXMZ5kh2f0+LbBltyf7rjyzYGa3u4bcyPlpo2inS06fQ3G7RkyjzFhIAQOHEI8Lgc7pw42D5q2AMuB9s/3DZqqB3OZ6h9mdYy/lC5DbWdGvaXy6F8htpOTTZqU30dzNb+ZmKMOGcyETfTY8R+G7VM58z4J2rOPFY5jxLNxGS9Xi+MGnWhUMiwjnEyqWVs5mDUqKMZ1dGfOhrXjRp1tJF0Tl34mj17FvLddpjDPv0GPAhd2Uwca1kXAkLgaBAYog0WvszRIMwhPzxOK6bPmB77Ymcevz6fz/C5kudXvqCkomVM0Sb3unY0WXGsAoEAOHZc8vlQ5+504rL9VMc301q/35/ysXCia8l2iNODbBYCQiADBPjGJ5XzRjAYjBX6eR4f6hw+1HbRJvfaS36ZZMXpmOr4ija5Meb4ZoIVx5VxGZ/zzIjFtVwa0dGXGsblks+NGDXUppOzaN87L3mtTa6JZtI/sS9atdlshpbU8a8SGdXRX7TJsyYrGrkNZx6PBxUVFbCYTYj6euEKtOsCmO/AJ8Bw1H+kQSEgBA4RUIjq4y0AV6ATyt8Tu+2nrLQUbrcbJpPJ0Lk1fpzz/KqUSknLmLR4W0aW1NGMaOK+1NHiz40sqaMZ0cR9qaPFnxtZUkczoon7UkeLP+eSX2DOsePSarUOOX7UKZX6+CqlMFz7zGUwi8c93loyUSq1nLNFyzwPnRVkTQgIgUwTUCq1cw7P30qp2B+hGOw8Otw2ngeUUimdn+Naxh8uxmD70tVyrFKNm6qW8TKpTeV1MNM5M/5g4z/cNmoyyZnxh8tvsH3UpJozxzVVbTpxx4I2cayyob+85uVcSDS9LbU3ZlqY8pu6sahVKvU3OeSVONkGW+cnv/Ly8lCQn48cuwXm/nZYA72x7/9Scgtk4pyXdSFwVAko3uoY9sMa1Mebtx1umwn5+Xng8cgXYKVSuwjmca/U8dfGL6CZ+2DnmuG2jVUtLwDIhczIgBbfxu2DGX2USm18qeX8YLzB2h5uW6a0zFep1PqbLVqyPaonF2lMCAiBtAmMdC4e7HwZP5ZT0VLDpLkcrO3htlFDbSrn9nS1SqmUin2Mq1RqWnJWKjNacmb84cZjsH1msxlKpZ4zQzDx9AAAEABJREFU45LZYG0Pt425jiUtGaXbXzIbjulg+9KJm2ltOv0drVpeP3IeJZop8YmsZz+BGTNmYMqUyejt7oS1vxXuQCcskaDcApn9Qys9OAEJsPBl1seXM9gFu7cVfd0dmDB+HObMmRO7iDwBU5aUhIAQEAJCQAikSUDkQkAICAEhIASyj4AUv7JvzIbNmFXs8vJynHbaaXDZrQj26AKYvxWuQDucoR5YI35dCAtBPg02LEbZKQQGIRCNHTemaEgXlP1whHrhDnbA7W+DydsJt92Mk+fPR3V1Nex2O5RSg7Qhm4SAEBg1BKQjQkAICAEhIASEgBAQAllDQIpfWTNUySeam5uLWTNnorioMHYLZIk9CpcufFm87bAGumEL9Wnrhy3sFRMGMgeMzIGQPm708cPjyOprhyPQhWJHBIU5DvA7vqZPn46CgoLkD9ZR4CldEAJCQAgIASEgBISAEBACQkAInOgEpPh1oo9QGvlNmlSLefPmYurUqbCbwgh2NsPc0wRXXyPyvI0o9NEa9FKs0JcWA2E4Jvjp40YfM+7+Jlh7mxHqao59Amxy7UScesop4K2OVqs1jSNWpEJACAgBISAEhIAQEAJCQAgIASFwLAgcxeLXsUhP2kyHAN+I86/NFRYWYOaMGTjtlJOxYN4czJ8zE/NmTcfcmdOGtBlTakEbzmeofdTRhto/3HbqaMP5DLWPOtpQ+4fbTh1tOJ+h9lFHG2r/cNupow3nM9S+KRPHY3LNOMyZMXXIcRxKy5i0ofYPt33m1Ekpz41s1pLzvJkzcNLsGfo4mo1TTz4Zc2bPRnFxMTwej9zqmM7JapRo+UcOLrjgAlx++eU488wz4XA4RknPpBtCQAgIASEgBISAEDiSgDwXAtlFQIpf2TVehrPlX55wuVyoqakBvwx/2tQpmDxpEmprazFx4sQhbdy4caAN5zPUPupoQ+0fbvv48eNTjpvNWo7PcFwG21dZWYmKioohx3AwTXxbnFUqcTm2tExo+X1aqcZNV0t2tbUTY8fP1ClT9PE0PXYcsfDF48zwwSmCUUeAc+Gkk07C6aefjlmzZsUKoqOuk9IhISAEhIAQOJyAPBMCQkAICIGsICDFr6wYJklSCAgBISAEhIAQEAInLgHJTAgIASEgBISAEBACJzIBKX6dyKMjuQkBISAEhEA2EZBchYAQEAJCQAgIASEgBISAEDgBCUjx6wQcFElJCGQ3AcleCAgBISAEhIAQEAJCQAgIASEgBITAiUNAil/HaiykXSEgBISAEBACQkAICAEhIASEgBAQAkJg9BOQHp7wBKT4dcIPkSQoBISAEBAC2UCgq6sLr732Gl544QW8/fbb8Hq92ZC25JghAuFIBH1+P/a0t6O1pweBUAgRvS0ajWYoIwkrBISAEEifgLQgBISAEDhRCZh4oRUIBGDUQvoijWZUR3/qaFw3atTRjOroT10wGDTc16OhZWy2Y9SooxnV0Z9jS+O6UWNMmlEd/amjcd2ocXwyoWVMmtF86U8djetGjToa+21UGw6HY2+UjOroz5g0rhs16mhGdfSnjsZ1o0Yd+2xUR/9MahmbORg19pVvgo3q6M+YNK4bNc5F0Sb3mhhnxSU5t+sixvLly7FkyRKsWbMGvb29Q77eHI3xjcdl7GSNY0vLhJZ9TjbPRD/mmw1a5pjMxR5LWyx89etrr7a+PuzTRdPG7m509PfDp7dxH4/9ZNoSnxOWwOhKzN+NQMtOrF25Beu3NaPFDwQi2dFFnj8SzyfJrMeP5VS0PLdSn0ycI30yrWX8I3Ma6Tk17C+XI/keuZ8aMubyyH0jPacmVS11nL1cjhTnyP3pxKU2HVZjSUvuqfaX45rO+KYa92iML/tt1I5GXLaRLXHj48txGiln1kE4FxLNRFFHRweMWp++YOOFvVEd/TOpZWzmYNSooxnV0Z86GteNGnU0ozr6c2xpXDdqjEkzqqM/dTSuGzXqaEZ19KeOxnWjxrmcbVqOLU9WnZ2dho/feH9FO/K5L11W/foNbSqc/X4/eIJPRcucU42baa3RY5f+8Zy5btSOppaf/CJ3fuKLy+HGzufzgS/c1BjNuaenB2zfqI7+x1d76PiKx+1M4XyVLVqOe+IF1lDrLGz59S8Qm/U47tLXX31c14XSbfv3o10veezTZyi9bBcCx51A62a0v/VzfOFT38JXnn4Zb7QAXcHjnoXhgHzjw/MHz31GjOfXVLXdupBNfSrn9rGo5XkzVVapajk+PMfy9d/IvKAvxyjVuKI9dE1AlsNZOqz4fo4nCy6HizHYPs7FVMf3aGjZ78HyGm5bPO5Y0fK45fGbzPjyeopzIdFMFosFHo/HkLndbjgcjpgdTy1jpRp3LGo5tjT23agJ5+SPiTgrHhepck5Fa7VaYTabkYqWOdvtdtEmce5Lm1WKnOPja3RO0T9TOTudTqQ6r+Ja5m/UThQtj0X232azjciBPiaTKaVj8ETpr5FxGgs5c0wTL7AGWw9FBm513KeLgJ1eL/gaXVVQgDyXC95wGDvb29HQ1YU+XRwN6ee8wBusnWO2LewFOtdg1Z9fwq/+9WWs3NeN1mMWLPMNh3096Fz7Zzz30gv4ykt12NPpOzyp9u1oW/NX/PdvX8cz7+5Ch94b0ta+/SUsX/xZfO0Lv8JPn9uIOr1tQOmFv2cH1j77n/h//74IixYtOmifffxL+OUbu7FRF460+8FHxN+LznXP4v/+378f9F2kdZ/+/BP49v+twTur1qJj7V/xzWdex2/fqUe7VjIHvUDQ24Fdb3wTL/3zt/jNinbs7zmwJ+IHutZh3V9/ih997gn86C+rsbS+j5IB69iBzhW/w7f+7YnDYi76ytP4wm9WYHVzDwa82d5u1K3citd+3YRxC07H6efPxUyXD+59b+K13333MP1jOudfvLYT6/frMJGAzmE9NvztZ/ie7s/ntbFfixY9qjVP4bu/fhvL24HuoPY9Rg+lFHjuMXKuoi/P40qlpnXpY5l6vh6wLSMmWk/S70fTYcXxUUql9D42nbhHQ8s2jMwp+lLDPnPJ50aMmnS0fF1kG0Zi0peaVLW8BuYphUu2ZcTSiZut2nTGN1Utz4+pajmuSqnYdfZIY8v3UpwLiRYrfjEBI8ZATJjBjejom46W+lTjZlrLvJmDUaOOZlRHf15U07hu1BiTZlRHf+poXI9bskvOqWzVcm4n28+4Xzr95djS4m0ZWTIuzYgm7ksdLf7cyJI6mhFN3Je6bJ0b8T4YWfKEzeIIX0yN6OibDiu+URhLnNNhFdfGx4hLXqzRRmJ4NMaX8TjeRuzInI+nllxSzTkbtMwx8QIrcZ23OvKTJPFbHVv7+hCORlGgf5lYmZeH0txcuHShvN3vR2NPjy5i9MCr1/npwONaAGPRpGcbtr2+HP/4+Upsae1DJ0bvTzTkQ7B5DdYsXYY//HUL6ju88CZ019+yGY1rnsVflm7GsvpOBBDR/3rQsnkNViz+Pf76+8V4efkabO4G+sMU+hHw7kXdG7/C68//Hn9+eTneWrocy996CUtf/AuefWED3t3cAe0Ouof62tG1ez2WvfgGXnrpDd3Wcixdrv2Xv4V3l72GV9/cis2r16N1+xL85qXVeHFjE3p0GJak9AJhfw+a1y7GiuUv4sUtPejwDuyJhvwINK3G1ndfwF/+9Bz+8vJGrK3rgC6J6fy1srsBvdvfwOJn/47f/PUVvLV8Gd7VMV977Z944e8v4N0dTdjXE0RUF7AC7RuwYdtevLgtDydfch7ed+EsTHMFYGlch61rluL5t5Zjybs657dexjsvPqf7uB7vbGpHdySEUG8d6pa+jv/73p/wj5ffxBvLtd/ylVi+fAu27mxFm66PhXhw6JSOxUOpgQKHkfMcfXksK5Walq+h1Kdyrsu0lvHZfyNGDfvLpREdfanJhJavz5xvfD1kHkYs3Zz52s82jMSkLzXUpjqvMqXl+KaSMzWpauPjyyXZGbF04mZayzlipK/0Zc6cG8dKyxiDGeOlGpfHLY/fZMaX75Ppm2imxCeyLgSEgBAQAkJACAgBIXB0CbCA5QuFsL+7G3s7OxHVb6xLdMFrQkEB3BYLyj0eTCopgUcXw1oDAWxuaYl9CT6/A4zao5uNtBYnYLHZUDh5Oqb02jDtn5vR0OlFU3ynXu5v2Y66na+hZnwRplWVo1iXv6zYjpbtHux562ycOm8NSks2YvNmwNuPw34mn/khfOzLi/G9ny3G4u9+CV+/5Sw0vLAUr760EtoddO/f9S62PP+/+PefBdFUchO+vHgxfqZt8eLv4offuhdnhb2w7GtCi27ZyAekwsEg2nZsQY/LAVx4IbC/A/17Gw9vx+oGZlyFC+/9Kr67+Lf41eIf4L9vnYKrfT/HymUbsWxrDyI+H9qXvYPVYR9ee/8FmDQpH1NzgEgEaO8AahZ8AA99dzH+91e6j09/GU/deR5aXlqOV/6xAht1zuwjMAk5BTfg1i9/F9+K9e1XWLz4y3jigYtxXgmQb9WO8hACo5eA9EwICIETiIDpBMpFUhECQkAICAEhIASEwHEnwO8FevPNN8G/1PnWW2/F/lgBk+B3S7zxxhux7dzP59xu1PiXHGN/1bG/HyazGeV5eShyuWDX62ZdCLPqZZ7djtqiIuS63egIh7GzoyNWLON3O76nANa2Fc1Lf4v//MrjeOSRR/DIZ5/AI999Hn94823Ub3kTi//1b/jH81uwE2H40Ym9q/6MN3/9b/jbygZsaQXC3k50rvkj/vzjfxvQs42nfognnnsdzz/7J6zY9H9Ytv85/OK/voivPfUL/OsrO9HQzc8NYeifQB9Q/xr++eJf8PkfPYNf/+gL+J9/07l9/kk88usl+OtmHVjnA3Ri35pn8Y+nH8GXPqf3M/bnv6h93hrwCep2dr2OF2PtLNbtPIHv/Psj+MwXvozv/G09/v7Sc1i2+BF87Qmt/doP8KXFK7G+rQ/90D8HtC/99juH+hX3ae07cCuf9os/LDaYSyajYlw/ppa9hobGLjS1cCdLTbvQWhfAziUTMKGkGtXleTAHA1C7tqPOEsXSBSdh+uTJMIeieHVzHbq8PgoPmtXhQW5xJcrKK1E5fQrGzZ+Ok8LtKGxrRXNHBMFQJ9qat2DXjvWoOPtknHzuGTi1shITtVVWTkdN7Zm49EOnYMHJ1cjTrZq1JffwIhRsQ/2WPoQshZh++jRUNe1DYNs+bNcFqwMfDgOUfgtg88CVX4yyyipUVE7F1ImTMWNSGXZ296G+oxfhcBDtzRvgtnoxf+4cFOe5YdMyZXXAM/NszJh/Gi6ZXokp4ypROWEcqmqqMCEQRl6/T5cJdZEM/LHCZM5BXnEZSiu1X2UFKiuLUZTvglN3yqToIyYEhIAQEAJC4NgT0C9hxz6IRBACQkAICAEhIASEwIlKgF+AvHr1aixdujT2lzq9Xm8sVW7nX+7k9rVr1yK+PbbTwEu7i/oAABAASURBVH/8/q79PT3o8fthtlhQpAtcHl3sil+EcclCWJnHA7fe7tPFrwZd/GrTGv5xE94yORCON8v1oHP7Cmx+4U/46z/ewj/fWIZlK9Zg2eYG7G7Yifbda/DKz9/Gu2/vQiN0kQU92L/tdaz5x8/x9tZW7NKFIl/bLmx+6SW8/vdX8Pyb7+Ltd97EK8tW4sXV27Crrh7tXXvQ5tuDHRtWY92mOqxv6kV/kLEHshj0/5Bm1rQa777+Kn7w25fx2rtLsXz5K3jrlb9h8R/fwpsr96DVH0UwEkB/+x40bFmGNSuXYdnbr2qf5w/59PoQbFiFZW+wnZfwqm5n2dIX8dbf/4hnnvsnXnjtTaxZ+y5WLH8Tr776D/z9ny9i7d5OtPj8CPW3oPGtFVj12tt4adm7WLrsgM8//ok12qdVp3hY7iYr4BmPshoLaqfWY0eD5tOknXSO6NmOfa0mbOw4FRMryjGh2IFIwK83r0OTuRvNZ0zHpCnzkeO1Y9fKzWjt7YdWHtb8wSd2XWTL9aCo0IwcG6B8IcDXhJa9TdhZ58eUs2dj7vyJqAKgd+v/c2F31mDeuTMxfVY5ciIhWLr3oXnbWizXxdm3tbFI+/Y7y7G2rgfNXVoSf4R6EOhpwPZNCr5gBabPnYRJtj2ItNdj414/+vyRuGfCkhUoG2x2N9w5eQhbrAjpQmUk4kVHWzdyzVacNrEKuQ57TGOy2uCpnYvqmlpMzwVcFmj/KALmKFwlbuTnOZELQG/W//ciFNiNnetWYKXO++133sW6+lY097DAqHfLQwgIASEgBITAcSJgOk5xJIwQEAJCQAgIAQgCITBWCbC8EIlGwS+95xJ6PZEFP93lDwYR0hYNBBDo74dPm18XzLhvwNevF1ux7o3X8ervt2D+1V/E4/+zGIt//kMsfnIh7jhnEoq0x0DRQa8M9uitQ/f2JfjLb3ugiq7Foqd/jZ/8+nv4z49fh9trJ+OKa67HOfNvxPmVN+Ph//ohvv3VT+BbV07DhHznYK29d1tjDyy7FIou+Vfc8tn/xA8+dSWu2L4ZweVbsaTVjJ5QEWrOuAXXPrF44JbA//cf+OGjH8IHdmyJ+bzVCsTqIk09MLOdi76Cmx/8Iv7r5nnwLvkBVtWb0Xn+b/Dkt7+P//zYeFwV+A12bGvF9sb96OnYjL/92AtnzofxlcW/wc8WH/Kp29aCbU1HpktShSgpm4LqqdPwbkMDNjZqJ80f27dhu8eJNy8/H1Mn5WFyDhAI9GP79tcQ7a7H/MpKjJs+G1N6bLFbJhs7vWg8svn485ZWeOvq8PqE8dg/rQrTCgNwdu9A8/YoNm6YA4cuOuV44s6DLAO9wKY/4+Xv/QseWLgQN2pbqO3G2+7H5368Df9cn6Dpb0Vw33ZsWetGe9tklI+fhOkX7YKpfAvWb2lBX/9gRaeIbqAdrfu3Y9eWjVhQXo7ZlXmIhDvR0TIJkeA4lJQAVqt2G+LR37ofDTs3Y93J5fDOrsBM7efSBtTpcdFj8cQDWBTL+S488csleGlLT2yv/CcEhIAQEAJC4HgRMB2vQBJHCAiBgwRkRQgIASEgBMYQAavFgur8fOTabLr40I/69nbs14WtkC6ARTWHQDiMdp8P21tasL+1Faq3F4VmM9za9O5Dj4AuftVvxRZfDt4efxFmnVKLk2ZWorKiDJVFOchzWmHW3krbkA+HBcoN2PrrsHu7Lkitb4XPPQ5TZ87E+adNRWlZMZz2XDgtuSgoKUNpcQFKPTZYzcO2eihcYSFsk6egtrYatVPHo0ovx0UicPsC8IYVIlEzQu070bjiz/h/P/gf/Ne3f4anf/Malu/ej6aYz4Hb5Qp0O5MmY2LtONROHoeq8bWoDc5Abc5kTJhVoZ+XoSTHAk+0B8FAGIH9urCzfTVebX4df3zl1/j1f30dT/3X9/CzP7yBVzZ1YvOeNnR09x3K8+CaGZ6SClSPm4oJqxoQ3dKELQEvtugCoSXagfmzZ6M4xwWbqR0B725sX1KIaGs1Zk+vRM74GagY58W0slfR0NR14JbJgYZ3r3kZ//ftA7d2/s8L+ObaIpx12Wl4/zm6IGUGbJEgwgHogpodSplgMg3oBv3f4gCqT8fc99+Eez79aXxS26e1ffIT9+LmSypw0vhDKm/7fjTv3oJ1U0rRX1uJWc4czJk+D2ZbLlav346GPi9iFIL9QN1LeOe3T+HLj3wSn37kC/jl0j50n/J5nD9vMk6uCCAc7ED7tkKEOwtQVAxYbYfiHFwL+YDdb+Gd17fhe38rxJyTpuLMkys1LytMebMx6/034O6vfxmP/ctn8bmHbsa9H5qLnBUrseO1NVjefqDQebAxWRECQkAICAEhcOwImI5d0yO1LPuFgBAQAkJACIw+Aj5dxGjXxY29e/diz549B43fKzVYbzs7Ow/6JPobXe/u7h6seSS2f2RORmIM1X5XV9eI+TMubbh4Q7XP7SNph2qXOhr3s53BADH/hoaGGCeud3R0gM+pa2xsfM92tjWYUTtY+9zG7/Qqy81FkdMJky4ENegxb9Dj1abnijcUQode7tPb6pqb0a2XLr2tVPvmaTObzVBKsRkgGAQam9BgKsT2iWegaoIHpXkDu5L+35EHR+l4zFhQgZJ8L7rq1mPTsvXYtbcNPWYbvDpWKOnGBnHMz4elphrlRTbk5dlhyvEgz2yCk6664IOeBtSvWYWX/+9lvLhkKV5ftwVr6lvR6Q/isLj5h9rJ1+1Yc4pRbZ6DmrwqVFQCNhsbTDDN09+0F5scbdjYVYe6ZSuxatlm1Hc6ECo9GQW6gOexhhMEh1btBWUorp6C2W0tcO3fgy3dHVi/plkXCBXOYpHLqYP5W+Bv2Yp168yo39oHb9MmrNnSgJ2d29HvXIO1dc3Y1eg92GhfexP2blqKNUtfwAuvbcALqyyYPWMSFkwtR45mbLbbYLGGYI92IRQIQQ/5Qe17Vlj8qjoFsy69DncsWoQHtS3S9uB9d+D6CyswexwVUf1fAD0t+3R+a7DT2YL63p3Y8+5K7Gm2YdduP+rWbtSF1z50EHRUs+hpQmv9Jqx+ewlee+4ZvF3Xh101H8WUCSWYWBBGVI9XoNeKaMACmx14z/dzhfoR6tqHXUuWY826XmyNzsN5syfh9NoC7WwFPLWoPfMKXK1zvVfbogdvxV3XnYXafRvQvnod1rRI8UsPmjyEwBgiIF0VApklIMWvzPKX6EJACAgBITDKCDTrAsaKFSvw7LPP4ne/+91B27Jly6A95XdJJfqNtP7HP/4Rf/rTn/D73//+YNvUDNX++vXrD/r94Q9/GFRL/Ui2mX/SbpAeJLY/VBvJxN20adMgrQMbN25MOefEuEO1v2HDBvzlL3/BqlWrQB8un3vuOZDz3/72N6xevfqw7UP1kdpBO6A3KqVgs1pRmpOD8bqoE9FFrD26yLahpQWNfX3YqYulm1mAa22FKxzGOF0oK9R+Ho8Hdrv9UPFLt5X+oxS5VRfiiv/6Dr70tYX48mkNWPOvj+ELi/4dD/1oCVa29KI3/SCDt+DvAbY9j3++sAPffX0eLn/sG/j2M9/Bj5+6H7dNLMeMwVXJb7XnAjOvxiUP/Cu++8wz+JW2Z7T9/EdP48nrT8X5kz2Dt+Uuhq1qEqbN7UV+wQ407tqNzS+einDLTEyfDrhcWqbHqn/zWrzuXYHfvPQ0nnrgBtx143147L+fw09WBPCHtduwoenQjY+TzrgSH3viZ3j6vx/Fo2dMxPRV69G0uw+NGgF0MRCFBfB4+lASXoue9j70cLsOk/ojrKXtaN2/HVuWvYX+F76Dv/7HIlx30+247vM/wc9/9TKCq9djx54DORz8a49fwTd/+j08eedU1Ja34B/6OGzv79dtuWC2FqBwehfMRV3QdcFY7VXvOPTo342eujfwqx91odc6HY9+/xpcMK0ElYc8Dl/TIM0leSi27YBVa1ta8d42D1eMzmfSKyEgBISAEMgIAVNGokpQISAEhIAQEAKjjEBeXh7OP/98nHTSSSguLgY/AcZPe8WNX1w+WJf5nU5xn3SWo7V99isdLnEtOQ/Gn+3zrzhyvOjDJZ/zk2Jc8nni9nh7Ry7pM1j73Kb0fyZdAHPpQlaxLoDVFBTAZTajTVc8tuuC1z5t/u5uFFksKNf7i/X+fD2f3G43bDbboeKX1iA/H6W99aje8AK2bO7CHl1A0M0nPEJ6vR3e/l50tgYQbt2F1vpWfoUV/D69q78J/fs3YcWeMNpVDSbNOA1XvG8mJkzIQ3OXF75QBBHtdkweUd1ysBe9TjO6qypQVVWFiU4r8vo7sTUcwt50gjqdsHnsmNS4HI7GRjT4q5BXVIWqQqDQ3ICGljBaukyDRzDlwOYqxZQZJlh667DqlWV4sbIKbTXVmG4DnApob6nD7r2rUHD2lfjg3Y/iic98Go99+jP43KP34lM3vQ8L6tqBzU2oA8DPf9mcOcgtq0H51AtwwcVzce37LFjx57fx4j83ah8rfOaJqJ4xDXPOK8XGl5Zh6VvcDnCIdDR4ezfhjeeWYcU7u9Ch2+So6sXQD80PnfXYX2dG/a4LcdmNn8AnHv8sHv30Y3j081/Ew7ecjOvmrUZXawP2NfcBSrOweeDKL0H1xKlY8IG7cdGUYpxe/0O8uXwTltZHYbLko6CsHmZ7A1ioCgQx8HPgVsfX/vI2vvq/bYhedArmXz0fp5bnoMhmhkV7RQI+dK1/C9s3rT90e2NXJ/z1DVjtm4zWvImYUAM4HNpZHkJACAgBISAEjgMB/cp3HKJICCEgBISAEBACo5wAP6Uzf/58nHHGGViwYAFqamowbty4g5ajixpHIIg9zc/PP+iT6D/UenV1NWhH7h+qfRbl4r7U0eLPjSxzc3Nj+R75X2L7Q7XHmLSh9nP7UO1zO7U0+hkxauLGdo7Mnc+5vbKyEgW64MR1LvmccSoqKgbdzn1HGrVsbyhTSoHf/ZXjdGKcHvMSvbRGImjXRS9+sb1bC8s9HpTpPJgDx9OhKwNms/lQ8cuiKzFFNZiSBywIbsDaJe/glVeWYMk7y7Fkwx7s7Igi7MpFUVkjetvXYuXr7+DtlZuwsb4Nrd1AkB8OCrXD274Rq15+A2+9sRlrd/thKy9EWU05ykpL4XEXICcnCIetHrvWL8eqdduwqqEHfQGKdZLpPEwWwFOEggozyksasX/TCqxdvg7LtjSg3hdEWh9+chfCVVKNs92NsO1ZjX/+YwneeFOzeeNFvP3GP/Hutk7s7RwqeTusNn0cTs2Hpa8F9W+sxL6pZVCTy1GJCGzoRUtDE3Zu6cSEUz+Aq259AIsWLRqwh+7AvdddiAsCe2Fv2IXNmrM3fCCOyQZ4JmHSqfNw0ZW1MO9dh41vLsXLy3ehrj0f7iknY+4VZ8LVsRV1y1/F35fonLUtWfIqlrz9Mt56dye27+mFXzcX0TbcIxoOINC0DftaLaizXY4LP3pAwyw3AAAQAElEQVQX7onnqJf33XQWrj6tHx0tmnVDx2Ftmu1ulM27GmfMnoHL3Ruxc+lbeG3JdqxqjMCS0wO/6sS2vd3w+kPgTyToRe+Ol/D2iy/hx3/eipYiH7zWJuzSua/QtnZLPfa0B9BTvxZbVr2Fv7y6BK+9tQRLXn0b7765EfV5J8M2ZR5mVEbgUu3o2N+Mbdtb0OUN6jnaj1BfM3bVN6OhWcfWBdNIoP2gT2d/AEEmISYEhIAQEAJCwCABKX4ZBCbuQkAIHG0C0p4QGF0E5s2bh49+9KPvsWnTpg3a0blz577HdzB9fNu1116La665Bh/5yEcO003n/VmDRJgzZ85Bv6G08baHWw7V/uzZsw+2P5Q+mbgzZgx+09vMmTNj/R2q7eG2M+7VV18dy2+o9mfNmoUrr7wSLFwy1sknn4wPfehDsZgf+MAHwE/ycTv3c/tQ8egzCP7DNimlYNHFLI8ufE3Iz8eMwkLw014VTidqi4pQpi1e+OLtjmbtq5Q61IZZl8iKzsBZV7wfCz86Dev/9GV87aGFWHjL3Vj45GL8ZHUUvonzcfqlu3Th4dv45qcfwh3fX4W/NfeidDZgdeqmPLoNiy5i/Pnr+MNn78DCmz+OhY//DCv3+HHZBRdgotZPntKF8sJf4pdfvBsPPf4UFj23Bbs6fFqc5sOuE5hyOuaX9+Cipm/hx5+5E3c89Rt8bgswwQsMPgOSjOmuQf6US3HrvVeiwrEVv3xiIe69RbO57THc96XfYvmeFl3CGroti82GoknTkQMT3Js34/yKSszUxU8goEXb0LItip2vnYTxReNRVZ6jtx14uEpgqxqH6XOXwWbfgC2bgdhdgwd2xxYlM1B46pV49GNRlO1/Ef957/fx53casa/wNEy7/C587lYLKlp+iScWLsSt2hYufAD3f/KH2FZcBdf0KSjRjVi1DffgrbTtdVuw3eXDpkuno7zAhcTbD0uKdRGu9kLs3tuBLXsb0aIbO1REMutnhRh/yiW44JZbMXn57/DGT36A+/+8HS3h8djvd+Dvmzdh4HZIIKiLX9t3vIGGhmfR0/5b/PQLD4B/yZF/gZL22a//FM/qMQ3bgF3L/4b/eWAh7rpxIRbe/wQe/vEbKL7oFFxw2SmYEfHD3b4cy199Ef/z3TewVlcne/r3oG/ni/j1T1/Ecy9tQYv2CWqfFTGf1wd8dLbyEAJCQAgIASFglIDJqED8jxEBaVYICAEhIARGBQEWLfipnSPNpt9cD9bBofyP1I/0/ERvn5+MG64PQ+XP7SNph2s3vo+ch+LP9rk/bnxOHW87jG/jp7Di27nvSKPfYO0fuU0pBRa13A4HSnNzMbmkBDWlpSgrLo59yiwekz5KJRS+oH94q5rZCef4+Zhy6S14+JFF+JfPPopHH74Pj15/Ni6eNQ4lBRMw+wOP4Pr7nsAXPvUQHrvxanz8tgdx9e2fw4cWVGJaaTE8Zafh/Pvux22ff+zAbXFP4p7rL8cHZ+WiyFOGiaddiSseehKPfOoz+OzHPog7Tq1EqceqExjmYXMDE87DpZdcjC98dD5mFbrhQiHcJSfhvEevx8UfOQXzC61wuyowacGVuPruL+j8H8Njt9yBRz58NW790q24QvucXOaGe9L5uOTii/HER0/G7GI3XK4q5E45Bx/+zPtx2QemoxZm2JGPqnkfwjk3Po73L6jGjFIrzO5S5J10BS6/4W586fOP4jOPaTaPfQ4PP/QJXHO67nsJhv6xOGEuPQUnXXkH7nj8M7jpgomYX2HR/rQK1Jx7MS597FZcNL8Ck/ISLp9NHjjyp+OU6x7Cxe//MC6ZPhnnLHwMF11+JS6pBfKdugmzHdb8CtSe8yF8+OYb8Kl7L8P5UwpQneuAo6hab78KV918H/7l0UfxmLZHH/2MzvlhLLxgEmbPmYHiuR/AI9edh+tPm4AC3ZxVGx8WZwHGn7MIF19yPT52hm5nwQc1/8vxuQ/PwORiFyx0OmDmkukoWfBR3H/12bjm0vMxXrf5qYXn4YYzag60aYbVUY3CCRfionvux+13Xo0Hzp+MOeedgynKiZkvvoH6+i7U9wEWRy4qTrsLH777K/jvr38JT35ez5NY3o/iUb28+aoLccZEBwqmn42zrrwVT3zmUXzm03rfZz6PT376M7jtipk4Te+3KytMnsmYNHsuPvD+mZhQ5IbTVgx72Vycd+FcnDq3Crnax3zA54r3z0KNng9OyI8QEAJCYBQQkC4cdwKmaDSKcDhs2KijjSVtJBIxzIl8yInGdaNGHc2ojv7U0bhu1KijGdXRnzoa140adTSjOvpTR+O6UaOOZlRHf+poXDdq1NFSmVvU0YzGpD91tEzFZQ5GjfnyDGlUR/+xqGWf2XejxjkxlrTsK80oJ/pTRyMzPjdi1KUzn6lPNW6mtOxvqjmnqx1pbJgXucQt/pxxE7dx+1Bt0Y/+yZhSCjarFbkuF6oKClCR8Ikvh8MRK44ppYZuKm88CmddgptuvxuLFi3CovvvwqJrz8AF08pQqAsi1fNvwvs+yu336u2XYuGVH8U577sF50wrxoS8PDgLZmH+Tbfjo9QesOsuPwsLKk1wW3NQOvU8nH7tItx5n27j2nNxw6QIerauw6olS7BkUFuH5es60JQ7C3NPPRV3XDQVE/N0YQc6Vv4UzL/xUpx60QxMzTHBafagZMq5OO2aA+1fdx3uvfg8vO/uKwZ8ChxwVp2EU9nOxVNRm+eEw14C97h5OO/mM3H62TWohAk2DLQz77LbcOa0UtTkA7oqA5SfhFMu+cgAlwN9u++u2/G+uQd8tNugD5MN0EWWyed8EB/Q/ufPKxtoM1ZCKkf1glNw1p0X46RJ+Sh3JLZgh00X5yadexNOOeMSnDW5CiddfKNePxenVAI5tgFfk9UJz6RzcfYHrsQ9H78EZ08eaOfQ9psPy/n+u+/AZSeVY+L4KuRMPgvXX3wSLplVgVzdnFkbHxZ7DsrnXYcFp16C980pxbg5F+CsBWfgzlOrUJ5jp8shyxlo5zrdzqVnLEDlpLPwMa4f1mYO7J5pmLvwZlx7wwdx11kTMeWkMzCnpBAXdW3FhmWb8c7mZrRHPSicvRAX6Tmy6ADjxOUNHzwfp423IXf8XJx04TWH9+uej+Py+ZWoLdCpxW6DrUXtzDm47H3TMb7QBae9CI6SOTj7/DlYMFv3V/tYPLWYqH0uj/m44dTSZB/DHbNDHcvUsH0uh/IZajs11A61f7jtmdYy/nD5DbaPGvaXy8H2D7eNGmq5HM5vsH3UZErLcz3jD5bXcNuoyVTOqcZlXzOhzUZWmc6ZYzXc/BtsX6ZzZvzB8hpuGzXJzkkyoW+imdi41+uFUaOOZlRHf+pCoZDhmJnWMm/mYNSooxnV0Z86GteNGnU0ozr6U0fjulGjjmZUR3/Oi7GkZV9p7LtRi7PilzEb1TImzaiO/tTR0okr2pHPuRxfnuBTZSXakRlzPqfD+Who+SXpzMOIHY24qcyrbI47EmfyCAaDYB+55HOu88KJ5zuu07h9qLGiLvECa6R1pVSsyGWz2cCCl9PpBNctFguUUjhhfvp2on3d7/HTR+7FIwsXgre1vdcex30PP4d/1usC2AmTeFYlcoIma9V5TcKM06fislvdWPK73+GZX7yMN1qAzkP3TGqfE/PB43ekY3+w45nHMrX8YxiD7R9um2iTe+0lw0yy4oxNdXzHkpaMUu1vprScV8yZS84zI5apnDMdNx1WJ7KW12+cC4lm0j+xiy1ecBkx6mhGNHFf6vhx/vhzI8ts1TJvI/2M+1JHiz83sqSOZkQT96WOFn9uZEkdzYgm7st5MZa07Cst3n8jyzgrq9Vq+BhmTJqReHFf6mjx50aW1NGMaOK+1NHiz40sqaMZ0cR9qaPFnxtZUkczoon7UqeUMjy21FNL47pRo45mVEd/6mhcN2rU0dKZz9mmVUoh1ZyVGo1a26Dznec6pVLrb7LawsJCnH/++bjiiitw3nnnxW4/pJa3NvJ54vah5jb9Ey+wkl1XSsWKXUoNLJPVHTc/Ryk8E87Ehbffg9s/9Sl8alC7AffccQrmlXqQD/kZPQSU7oo+LiunofLCq3HXfR/GjVfMwcxcwG3Wu07wh1IqpXNsvADN5VDH+1DbeR5QSiHbtBzKVHPONi37mWrOorUN+jo92PGQKVY8BmV8kxunTI3R8YrL9xWcC4mmt5mSnsSJE1sLQUvcluw6dbRk/RP9qKMlbkt2nTpasv6JftTRErclu04dLVn/RD/qaInbkl2njpasf6IfdbTEbcmuU0dL1j/Rjzpa4rZk16mjJeuf6EcdLXFbsuvU0ZL1T/SjjpbqG2BqE9tLdp06WjpxM6FVSqV0Icu+KpUlWtvACxZfvJU6/jmnE/doaJOdw4l+8biJ25JdPxraVI6FeNxUtZzT2aZV6vjPZ3JSauS4/IuVCxYswNlnnw1+4X1ubm7sGsflcsWeJ24fam5xTBMvsEbNur0UnvGn44JbP45bH3kEjwxq1+Pjt52CuSVu5EN+Rh2BnCp4pp2H6265Ate+bzam6+KXy5IdveSbrKGO2aG2x4/lVLTUkEwq5+dMapVSKRXsmLNS2aVNZ3ypVSq1/lLLuUFmQ829obaPNS0ZpcoqriWzoXgOtT2u5XIon6G2U5NuzmxjqPaH2k4N46bT39Gq5TUg2SSaKfGJrAuBE4WA5CEEhIAQEAJCQAgIASEgBISAEBACQkAIjH4Cx6OHUvw6HpQlhhAQAkJACAgBISAEhIAQEAJCQAgIgaEJyB4hIASOIQEpfh1DuNK0EBACQkAICAEhIASEgBAQAkYIiK8QEAJCQAgIgaNPQIpfR5+ptCgEhIAQEAJCQAgIgfQIiFoICAEhIASEgBAQAkLgqBGQ4tdRQykNCQEhIASEwNEmIO0JASEgBISAEBACQkAICAEhIATSJSDFr3QJil4IHHsCEkEICAEhIASEgBAQAkJACAgBISAEhIAQSJFAFhW/UuyhyISAEBACQkAICAEhIASEgBAQAkJACAiBLCIgqQqBo0tAil9Hl6e0JgSEgBAQAkJACAgBISAEhIAQODoEpBUhIASEgBA4KgSk+HVUMEojQkAICAEhIASEgBAQAseKgLQrBISAEBACQkAICIF0CEjxKx16ohUCQkAICAEhcPwISCQhIASEgBAQAkJACAgBISAEUiAgxa8UoIlECAiBTBKQ2EJACAgBISAEhIAQEAJCQAgIASEgBJInYIpGowiHw4aNOppoR2ZHTrSjyiqJMWNMmsQ98ccoEolk5BhMJ24mtDy1pTqfx5o21WOf4zqWtOwrLdV5RS2ZGdVTl86cpD7VuJnSsr+p5pxJbbJjS67MU0wICIETh0Aq5xxq2AMukz3+437UpKuNt2VkGY9rRBP3jWu5jG9LdklNuv1lG8nGi/tRk6m4PNczfjyXZJfUZCrnVOOyr5nQHg1WzD3ZEnQWpAAAEABJREFUsYn7HY24bCPeXrJLapLiPMj7/7g2nf6mo2X8ZPsZ96PmePSX/WKcRDMxCa/XC6NGHc2ojv7U0bhu1KijGdXRnzoa140adTSjOvpTx0HmulGjlmZUR3/qaFw3atTRjOroz76mqqWOxnaMGnU0ozr6U0fjulGjjmZUR3/qaFw3aqFQKFYw8/l8Y+r4Tae/2aTl+PJYSjVn0Sb3upYO56Oh9fv9ho/foxE3lXk1VuMmO0bBYDDx+krWhYAQyDABvvEJBAKGz7E8ltPVJnveSLz2OxpxM9Xf4xmXzNJlxamZas5jSUtGqfY3U1rOjWzLOVOsjkZc8uYxacTicdPRso2RYvI9NudCopn0D2w2m2GjjibakdmRk1LKMGOypZbGdaNGHc2ojv7U0bhu1JRSSFVLHc1oTPpTR+O6UaOOZlRHf+poXDdq1NGM6uhvNptjnK1Wq+G5xZg0tmPUqKMZ1dGfOhrXjRp1NKM6+lNH47pRo45mVEd/6mhcN2rUKaUMjy3jUEvjulGjjmZUR3/qaFw3atTR0pnP2aZVSiHVnJUSbTJzjOdJpVJjZVRLf8iPEDg+BCRKEgSUUrBYLIZfR6lRKjUtzwNKZZ+WONnvZM6riT7sb7Zp2c9UcxbtyO974/MjU6zSmZOZylniHpt5xfcVPNYTTW8zGX5R4KTWwtgbb64bNdEmP8DCamywSvUNMOeH0eOP/tTR0ombCa1SaswUC/jirdTx7286cY+GlvPTqMXjGtXR/2hoUzkW4nFT1aZ6/DJuprRKpTafmbNSg2lHfn1gX5U6PlrmmXiBNdI6P1kSCofR6/fDFwyCn9bktpF0sl8ICIHkCfBNJc/1Rix+LKeipYbZpXJuz6RWKXXcC4Xsr1LHP24640utUqnlTC3nBvttZD7Sd6xpyShVVnEtmZGdEYtruTSioy816ebMNtiWEaOGcdPp72jV8hqQbBLNlPhE1oWAEBACQiDLCEi6QkAIZCWBUCSCHp8PdS0taOrqgj8UkgJYVo6kJC0EhIAQEAJCQAhkAwEpfmXDKEmOIxIQByEgBISAEBAC2UCAn+4K6EJXW18f9uqiV5ffj6aeHtS3taFTbwsEg6DP0e1LG3r3r8brX38GL/1xJVZ3Av3hIyPQZ80BnxUDPqEjfeS5EBACQkAICAEhIAQyTyCVDKT4lQo10QgBISAEhIAQEAJCwCABFrWC4TC6vF609vaiQy/NFgu8eltDdzeatXX194NfAsvbIA02P4x7F7ztW7HyF3/Hspc3YWs34HtP8asb3o64z+aYjzcyTJPHZRcT6EV3Qx3qli7FCm1Lh7D123ZiT3s3murWYuuapTjc7139fCM2b96Bfft2Y9Wq3di2uxM9ug9xDJGQH71N61G3ez2W79yJHStWYOMQsdj2shWrsKOpF50+3Yg8hIAQEAKZISBRhYAQMEBAil8GYImrEBACQkAICAEhIARSJcDCF2913NXeji6fDy67HbUlJSjNzUVYN7pdb9/T0YEeXRTj94GxWKY3j+GHX/d9Gzb86Xv44cKFuEvbwiHsX771Q/x26Xo8//1P4eufXIjD/W7Wz7+Ir331e/jTH36F++//Fb71q1XYrFv3auMj0NuMbc9/Ft//1edx6w9/gO/cfTeeHCIW277t7gfwnb/vwKpGqsUyS0CiCwEhIASEgBAYmYAUv0ZmJB5CQAgIASEgBISAEEiZAItY8VsdG7q6EIhEkOtyoSo/H3m6AFaek4PqggJYbTa06KLYDl0E6+jrgz8QSP4WyJSzO5GFVp1cOapPvRSXLFqEe7QtuuVK3HzRNEQrT8G4c6/FbXrbQ9quv+IsnFzmh7m/Ce7yKZh31SLcft8iLNL7Fi16UC8/iquvuRQL5s3Dtae1IRLcip++vBPNXT6gfQe6ti7Bb7eOQ6f9LNxw8SW4WBe/Pkrtg/dg0TWnYN68OeipOh+X3HQX7tbb77/7Tlw2rww1+TpFeQgBISAEhIAQEAInPAEpfp3wQyQJCgEhIASEQLIExE8InIgEwrrY1en1ooW3OurillMXvIo9HpRqc5jNyHc4YoWwkrw8+JVCfXc3GnWRrFtrwuFwQgEsqrsXQF/bLuzdtBQrlx24vW/5KizdsR97WcjRHnyE+trQtXcT1qxchqVLV2P5mjrU9/tjt/pxPy3msy/uswor1uw45BMNA/52tO1qwLblWrtjBTZu3ICVqxvQ3B+Az98NX0sd1q5eodvXeSzTy417sLO1F35EEEUvuvftSLhdcTVWrNqJPR1+9PYNaNcNqoXWMjuaRf9XgXGnvQ+XfPKTuEfbJ+/8CO744OkonX0h5l5+Az6ut31C2w0fOBenVgEeG1Ax7TSce90ncfcDn8Qn9b5PfvIhvVyIa665DKeecjpuuboME/MbsOb111C3rxUNO7ehYe0qrMdZKJt8JT5+ySV43z334KPUPnQfPnnDhTj3nHPgmXMFrrz9Xtyntz9wz524/KRyTCzQKcpDCAgBISAEhIAQOOEJSPHrhB8iSVAIGCYgAiEgBISAEDiBCPAvOfKvOrb198OuC1/jCgtR5HLBrHNU2sy64OWxWjG1uBjFOTnojUaxva0t9lcgA4d9+ovfQN+KuiU/xe+/tBD33roQvAVv4Z33YeH3XsQza5p1awOPvp1LsOb3X8LD996qfR7Exxd9Dz/btT92q9+AB0Cftb//MhbFfR4e8NlEh3Af0LYUb//sWfz3HT/AT5/+OJ544nHc+/Bf8GJ9J5r2r0fDKz/Apx/8uG5f53HzXVj45DP48es70KrLX0Fsxfo/fg8/WLjwwO2KD+PjD/wvnlnRjB1169H46g/w2ENao/cvvFm3obU/immBIOMfIzM7PSg6/YM4p9yPD+5+Css3rsefljRi3cpuXHLufFy4YApKdGyrNnkIASEgBISAEBACo4eAafR05cieyHMhIASEgBAQAkJACGSeAG97DIbDoEV0Ycuii10seB2ZGQth0PvDwSD6envR19eHw4tfvGzLQenU83H6tbqYdP/DePjuj+C2CyZjwsq1aF1ZhzVtXvS3rcXmt/fh7deKMPcDN+Gmh2/HPbdeivOLc1HJoGEv0Dngs+TVwoM+dx/wqaJPNAJov/7OdWhrWY7OnA9i7oUL8fFb52BOSStal+3Fsr+YMe+y63X7d+Oemy7ARdY3Ed27Em9v6MTGF3+Dt1r2Y/m8q/CB2+/FwzdfglvO88Dj2oeN7yzBW79fjrxpH8DlNz2M+++4BVdP9WCyOxD77jN+vo0ppGq7Vr+M//vuo/jyvzyKRx/V9rkv4tGnn8fvl+9Gp8mKqLMaU6afhLNPnoqu55/BurX12D7+QsyrLceMIhvMOrDSJg8hIASEgBDIJgKSqxAYngCvoob3kL1CQAgIASEgBISAEBACKRMwmUzw2Gyw6KVfF7a6fT54QyHo8lKsTRbE+OmwNl3sYsFL6f1m7Qdt/MuPLJ7FHGNlmRwUVc/BzDOvwOlnnYezT5+HU2pLUbGjDt07GrG5vR/de5dj/fZOLGufi4uvuwv3f+pO3Hfb+3BBSR5Y2IqG+uFvXBHzebdtDi5a+HHt83Hcd/tlB30G4vH/bpjsQXim3IDzr7oBd982F3OdDWhYvR0vvt6DoomzcfLZp+P0kyZiWngN/Pu2YOWmTuxZsRRbu7qxc+qpOHvhXbjzzutw18I5mF7p0/ltxcaVO+EpPQvnXXkn7nzgbtx5yXScMc4Nmw5p0pbOo6d1L3atewvL33kLb72lbem7eGv9LuzY3wM/TIgiByXjZ2DK7HkILnsFO+v3YWvFfFQVulHhSCeyaIXACUBAUhACQkAICIFBCaR7fTFoo7JRCAgBISAEhIAQEAJCYICA3WJBTVERCux29OoC17bWVjT29iIYjepCDOALh9Ha349NjY1oaG4GenpQpotledqUeu9nkHi74hrernjfbbjujs/i/n/9HV5obEeDDhfy+9G2bRO25YWw7aKpGJdjR7nenvg43GcaqnMd7/E55D8VdvtFmDI1F2VsSLePrduwtekN/K7hl/j6p+/Bw9fdgdvv/Sq+8bd9eHlrH9q6epGTOxWehp3o/tv38LflzVgTqYFr5rk4rWoC5k7xwFHZjbd+/Te89soa1DudqD7tNEyaPBnFOrBFWzqPKWd+GDd++Rl876fP4JlntP38f/HMF6/HXedPGbT9Jj0m61rb0BfkbaXpRBatEBACQkAICAEhcKISkOLXiToykpcQEAJCQAgIgfQIiPoEIWDSBSy3LnzxC+7L3G54fT7s7ezE9vZ2tHi92KPXtzU1YX9LCyyBAMp1MagoNxc5Ho8uPNmh1IECWKAX2PU6Xn9pK37+WhGmXnEjblx0B+667TJcWJyHagDRaAShgB8BMxBw22E1m3BkMYk+4biPR/uY3uuDgz+M74HNZoau4TGAbtgPf/54mE+9ElfdeQ/u/cQiLHrkMXz2i/+GB2/+MK49tRqTz74BH77pETx+99WY3fNLLH3m8/jifz6N55YFEJp4Fd734OP45KNzMDu4FEse+yK+/sRzWPxiHfbouAFt6Tzs7lzkl45HVfV4jB+vbVw1xpflo9Bt0yzCUOhCw7bd2KCLciUffj9OqqnEjNfewc49Pdjdn05k0QoBISAEhIAQEAInKgFTVP/WkX9JyKhRRzOqoz91NK4bNepoRnX0p47GdaNGHc2ojv7U0bhu1KijGdXRnzoa140adTSjOvpTR+O6UaOOZlRHf+poXDdq1NGM6uhPHY3rRo06WiQSQapaozr6MyYtnbiZ0PJEajxuWL8ZHPgGGfbdqJET4xrV0T+TWsZmDkaNfMeSln2lGeVEf+poZMbnRoy6dOYV9anGzZSW/U0152zQkivzHMyUUrDqylGBLnxV6qKW22xGd38/duji1+6uLuxqa8NeXfgK6215el9lXh4Ktbm1v81mg0kXp2LtBnVlpmEFVm1qx4uN03DmR+/EPQ/ehLuuPROzCjzI1U4mZYLdZofZG0a4pQe9wTB8oTAiuqjmi0TBzzbRx3bAJ7Jf++j9vlAIUV0Qo8+wXziv+6IrYXDmlKBywjxc9JGP49YHPoVPfXIRPvXQ7bjustMxf1wJPEWzcdL5H8aNd1yP00vq0bX213jutz/BKxta0Og4CePPvhG33n0GzqnuQvffnsWzT7+CV96qj316Ld3il8Yw5CMaDiDQvhWbdPHrjTorxl1xJS49pRbndmzFms0NWNvYC79WR7TJI/sJpHLOoYY959LIeZ2+1GRSyxyMWqZzZvxsypnn+mzKmfmmOiczpSXfVHOOa5l7Ns2rTPY3HVbpaDlWqY5RMnHpQ66JZmJAn/4NpBHz6t9SUkczoqPvWNVycNl/o0bG6Wipj8U0OMaMma6WY200NmPSROvDSOxC+o0KWY3kN9h+6mhjjfNgLEbaRk60kfwG208dbbB9I23j+PI4HMlvsP2MKdqRj06AH/wAABAASURBVCGyS4fz0dD6/f4Rj3XmmWhHI25ie8muS9zh51QwOGzJCEopXZSyocDjif1VxwJd1Oru7cW2/fvR2NqKaF8fKh0OVObno7CwEHkHil9WqzWmTbx4Q4UbltnFKHJa4G5uRs/WrXhFv85v1k5mswVFhaXw7PPC//JWbO3xoVm3HWptR4t+3egezKf7cJ8e7TPkQxfnUFiEip5tqF3xDNauacOOJu0d0oW5tndQX7cDryzrwco//E3vW4N6XSQbd8Vn8P7Lr8R1c/wocm3DhvVr8Ze/1KOjoxqz3vd+fPSJ63F2dRGqdDPH+hH29qLt3b/izaYOPFt1CSaWL8CH3jcFF92ai9dXrsIrK7ajVSfBIqFeyCOLCfCNT4BFX31sJHueox+P5XS1qZzb43HT0Waqv9kWl9M61ZyzTct+pppzNmp5HI2l/g47RiOc+zKt5VjxnGvEjOTM90OcC4mmf5loAi+sjJhNX7BpIWhGdPTNZq1S+je3+iKU/UjW4v1VyriWMchYqdS11LMdo6aUSml8GUepAS37zudGjPnSRGsd8bg06zcgZGWEb9yXOppwHpkzOdEywUophUzEZX/jc8XIkjqaEU3clzpa/LmRJXU0I5q4L3W0+HMjS+poRjRxX+qUSv3crpRo4yyHW6bDmedYpZLnTH+M8MPbH+1WK/LdblTr4lZNTg6c0Sjy9bbq3FyUFRSgSBsLX06nExaLJfZafLBZmxOYMBczy/twStev8cdvPIEnf/5X/M/WAAp90dhfclR2D8y1F+HUuTZcWvIHPP/dJ/GVb/0c//HPLdjT5QM/0UQfywGf95X+Hi88/cWYz7//Y2vMJ3ww4CArFp1D0clYcOZpuOr8Iqx//ml89yuP4tHHPo9Hn/wefvvPlWjUBQeT2oU1Lz+Db+jtT37p+/jfN/qxKucKTKypwATTGrQv+wa++W9P4vH/+F88/Y9V6Dx5Ispmj0cNALu2dB67jvxrj49+Do8++jT+94fP4JXXX8FTv+nDvu4qfOB9c1BVVIDc8TNQceqZeF/+m+ip/yf+5+WdaNCs0slBtJknoJSKHUPDnSMG28fjTqnUtDwPKJV9Wo4W+z0Yj+G2sb8nuvbI/NnPTOScTlzRWkd8XxQf53TmpHBOnnM2sOI1II/1RNPbTLE3V3yDZcS0MHZBZkQT981WLQ+meB+MLLO1v8zbSD/jvtTR4s+NLKmjGdHEfamjxZ8bWVJHM6KJ+1JHiz83sqSOxhO2ER19qaNx3ahRR0snbia0SqnYi18q/VUqu7Q83yh1/HOOxzXKmP5jVZvKsRBnlao21eOXcTOlVSq1+cyclTr+WnJSKvm4zDPxAmuwdaUU6Oe021GmC1+1+fmoYCFMF77GFxWhRBsLXy6XK3ZtRl8k/lidQOVszJlUjEtLW9C6cQWW7+rENsd4nDlnCk6tKUKh2wVL1QKcdEYNrjrHB/+OVVi/YS/WdbtQPKMG42uKD/icfMDHj8CO1Vi/fg/W9ThjPhMm6HYcFlgchSiaUIlJcytQ5LLCAf1jsgM5UzD19PNxyVXnoSC4E3s3vIk3316GN9fsR2OnH3mFZpTW5iPibcfON9/Gu2+uwdaeYoSmXI3pNZMwpzKCcsdObFr/Lt5cvhVrG4MounA6audVxz79ZdNhhnzYc+EorMbs2nLUFHtAX1PM2QyzNReFE+Ygx6YQ2Pkm1izTeb1JextvvrkOGzZsw77m/djcOQGlJdPw0VOrUJyjW8gdh5yJC3DVbIUaVxe27u2G13+gBGiyAJ4yVFZWYv7EIhSSSyxeVv03ZpO1WCyxY4mvUcmaWf9ykcBS0VJDbSrn9kxqlVJg/GQZxf2oUSq7tOmOr1Kp9TeduGNNy3nF44jL+FxLdkkNtWSWrCbuF9dyGd+W7JIaxuUyWU3cj5p0ten0d7RqeR1HrolmSnwi60JACAgBISAEhIAQGJ0ETpxe8YLMYbOBX2o/rawME8vLUVJSgvz8fLh1MYxvnOnz3ozNelMxJp51Gz7yxcX4/s8WY/FXv4of33sb7v/xI/jwHefgrGJdq7EApXOuxUX3LsZ3f6x9nnoKv/jiY3jyZ4/hljsP97lQ+3yHPt/+Nn7xxAGfj5+Ls8pcyCk7HWfechUeeOpKnFNTgHId/eCjdDYqL7wH//U/P8LixTrGAfvaw9fjmvkFmHzBbbjl0988tO+pz+O7d52LU8pqMOeMW3DNE4vxvZ8O6H7xo6fxpetPwXmTPQebH3KldBbKzrgB/3Hv5bjrvMko1o66u/p/N5z5s3DaLf+NR7850O6hvH6h83gSn/+X+3DNNTfh6e/dhEU3zsd0rdLlRP0/YNMFrinv/3fce9MifOfD0zGp6MAem85pyvvxoauuxvfuOQenVeQhJ6aQ/4SAEBACQkAICIFsIiDFr2waLclVCAgBIZAuAdELASFwQhBgcYtfgu9xOpGjC14sejkcjtinL7hv8CSV3myGzVWAvPhfMywrQ3VhAQqripFb4IbLDJgUYHHkwV04HpVV4zG+ogLVpSUorS5BfrI+FhNMFhdcBbkoqsiFy2rGQJEJAz8WByzuQpRXVmH8eB3jgJUV5SPXaYbNXYD8kopD+ypLUFnohtNig8OVH8u/8sBfYxxXVYnSPCfcNhNG/GFcVx7KC3NQ6LbFclIxkQkms0PnW4HiivGH4sbyGqefl6G0tAi5efmorMxHcb4zdntlPKIyWWDLKUdhfjEqc+2wmQ/sUXppy0Fubi6qCl06fxP0llhE+U8ICAEhIASEgBDIHgLy+p09YyWZHkUC0pQQEAJCQAgIgUwSUErBZDKBtzvwk142my22zm2QHyEgBISAEBACQkAICIGjRoANSfGLFMSEgBAQAkJACAgBISAEhIAQEAJCQAiMXgLSMyEwpglI8WtMD790XggIASEgBISAEBACQkAIjCUC0lchIASEgBAYiwSk+DUWR136LASEgBAQAkJACIxtAtJ7ISAEhIAQEAJCQAiMIQJS/BpDgy1dFQJCQAgIgcMJyDMhIASEgBAQAkJACAgBISAERj8BKX6N/jGWHgqBkQjIfiEgBISAEBACQkAICAEhIASEgBAQAqOWgBS/Dg6trAgBISAEhIAQEAJCIDUC/GuNdrsdvb296OzsFBMGMgcyOAeCwSBcLhfMZnNqB7SohIAQGAMEpItjjYAUv8baiEt/hYAQEAJCQAgIgaNOoKCgAEVFRdi+fTtWrFghJgxkDmRwDnR3d2PChAlwOBxH/VgfdQ1Kh4SAEBACY4SAFL/GyEBLN4WAEBACQkAICIFjR4CfMOGnv5RSUEpMqexioJTkq9ToYRA/Hk0meatz7M560rIQEAJCILsImKLRKMLhsGGjjibakdmRE6fFWGHFvrLPY6W/7Cstnf5GIpGMHIPpxM2ElnMr1bjpalMdX8bNJi35pjqfM6VlvrRUOaerZb+NxmbMdOYG9anGHUY77HmIOlqqcdnf0axl35RS4K2P/LSJmCP2qRvhIBwyMQcsFgtPOeBxmer5ORUtNQzMpdG41Ih25PdV5Ho0WPH1jG0ZMcaljksjOvpSk+r4MuZY0qbDKq4lM3I3YnEtl0Z09KUm1TE6Gtp0+pspLftNdkaMGnJOJmf60DfRTAzm8/lg1KijGdXRnzoa140adTSjOvpTR+O6USPoTGkZ22i+9Ge+NK4bNcakGdXRnzHT0VLPdowadTSjOvpTR+O6UaOOZlRHf+poXDdqoVAo9kbVqI7+jEnzer0pH/ujV3v4+ZCcaORm1KijGdXRn+ObqeMonbiZ0KbDKtNav99v+BjMdM6cn0ZtLOTMPiZeYMm6EBACmSXANz6pnGMDgQCo5dLouY7fNUZtKnEzrU2nv9mm5cxMdYyoTbW/qWoZT7SHX58PdWzyOBJWybHK9LziWA01jkNtN5Iz34NxLiSaSf/AarUaNupo2aZVShnuK/uo1MBHwblu1JTKjJbjQzOaL/1VhnJWSiHVnKmjMX+jRh3NqI7+1NG4btSooxnV0Z8f6U9VSx2Nt+iwLSNGHU20I583yYmWKiulUjtfMSbNyLjGfamjxZ8bWVJHM6KJ+1JHiz83sqSOZkQT96WOFn9uZEkdzYgm7kudUqmPr1KijbMcbnk8OfOcDPkRAkLghCLAT4ANd44YbB81SilwOdj+4bbxPKBUZrQEn2rOoh35mo7jzvHNNlacE6nmnI3a+BhxyTEzYtnY36Oas4Ga0NGIe6zHiNeAnPuJpreZwDdmRk0LY0UKozr6Z1JLyMzBqDHndLTUG41Jf+poXDdq1NGM6uhPHY3rRo06mlEd/ck4VS11NLZj1KijGdXRnzoa140adTSemFPVGtXRnzFp6cTNhFYpFStesw9GjH1VKru0PBaUUimfn5VKTZtO3LGqTeVYiLNKVcs5nW1apVI7BtNlpdTxics8Ey+wZF0ICIHMElAq9WOfmfPNnZFrDfpSQ20q5+d0tUql1l/GVUrFin3sgxHLVi3HiLkP1tfhtlGjVOqs0ombqjb+2sTch+vbYPsypWWuqfZ3rGo5VoON4XDb4qwypWX84fIbbB81nBvJ5MxrZfomminxiawLASEgBISAEBACQkAICAEhMKYJSOeFgBAQAkJACIw6AlL8GnVDKh0SAkJACAgBISAE0icgLQgBISAEhIAQEAJCQAiMFgJS/BotIyn9EAJCQAgcCwLSphAQAllDQJksMNuccLk98DgdcNnMMCmVNflLomOHAP84Cv9IBJf8gvix03PpqRAQAkJACGSKgClTgSWuEMgmApKrEBACQkAICIETnYDJkQN3UTUm1k7GtPEVmFjghN0ixa8TfdzGYn78K199fX3gUopfY3EGSJ+FgBAQAsefgJHi1/HPTiIKASEgBISAEBACQmCUEDDZ3HDml6GqejwmTJhwyKpKUVXogtNigimNviplhslsg81uh91mgc2swH9pNClSIXBMCPh8PrS0tGDr1q2oq6tDW1tbrBB2TIJJo0JACKRKQHRCYFQRMI2q3khnhIAQEAJCQAgIASFwghJQZissdg88+UUoKStHVWUlqkqLUZKntzn1PiWlqhN06CSto0wgEAigs7MTO3fuxI4dO7B3795YAYyfBuPtkCfWp8GOcuelOSEgBISAEMgIASl+ZQS7BBUCQkAICAEhIATGGoGwrxt9HY3Y2dCKtm4vEA4CXU1o278fO5t70BcKI3yiQpG8hMAxIMDbHltbW7FlyxasXr0a27dvR3d3N1gAOwbhpEkhIASEgBAYwwSk+DWGB1+6LgSEgBAQAsYIiLcQSItANIKILngFgmGEwhHdVBSIhMA3+oFQFJGoHY78YhRNmIBx2g67NXJCFaqrCpHvtMBm0lJlBuy5yCsuP3j75LjKYpTlO2A100H7xB8mG8zOPBRWVaMysd3Y7ZYeOC1OuPIOxS0vzkeuXcFsssDmLkBe2QRUj5+AQ9vtcCT4D+Rjx3rYAAAQAElEQVQ5TudRjJJ8J+xQMMECm+uQdsBn4FbP8hK2D90+5GcME+Cnu2ic/z6fD52dndizZw82btwYux2ysbER3M4vxR/DmKTrQkAICAEhcJQIHHF1dJRalWaEgBAYzQSkb0JACAgBIXDUCfCSzAZ7TgHyqypRXlWOstIiFBXkI79QF5XKSlBZrp97bLpYZYYy22DVvgUlxaisKEax9stzu+ByWGAyxZNTesUMs90FZ14hikqKUFxUgPz8fOSxzeLiWEErx+GA0+WGq6AYhRUVKCktQGGeHU6HB56cEhSVVqC4sAB5HiccVgus9hx4CnR7Om6hjluQXxDLsbRC51fgQa7NAotVt5lTiMID2sKCPOTlDZjH6YDdAl0g0+nJQwhoAiyC+f3+2K2PvBWSnwDbtWsX9u/fj66uLnCfFME0KHkIASEgBIRAygRMKSvHvFAACAEhIASEgBAQAkLgWBDgp8L6Y7dINuzcge17WtDaFYbZ5EGRxw2Pww2zxY2Csny4chWCgRY01+/A7l0N2Nvaj0CIeubFyzwHXLo4VVxZgNxQF/oad6Nu63Zs270frV4TLJ4iXegCVF8nWnc2od0fRDTHhcKqMhSXTkBpQQEKrAH0t+5CW2s7OoNOOIvLUZBrg0fHbd21Azu378KOve3oCLhhd+WiotijYxYjN9eDQlswpt27c0vs1jbe3ra7sRXtXuBgmpAfIXCIAItcvPWxvr4eK1euxKZNm9DU1BT7hCT3HfKUNSEgBITA8SQgsbKdgCnbOyD5CwEhIASEgBAQAkJg9BGIIBIO6sKWH/5gCOFIFEqZYDGbYLLZYHa6kG+zwhUKIdLdh16fD/2BEIK6ohSNYuDHpACHLlY5HMizWwc+sRX7sv1SlBXmwuNywGS2wG2zwIYg/P1d6GhqR09fFBF7PnLznfBYfEBvKzp1jJ6AQtTigNNjg0O3abXkIK+oVBfJinSRLAcuixV2bVaHDVaLJXb7pdVi1gU6XWDTBbPSkmJ4bFGYwf4A8TQHkpX/hcAhAixy8UvxvV5v7NZHfjcYPx12yEPWMkZAAgsBISAEspSAiS8k4XAYRo06mlEd/amjcd2oUUczqqM/dTSuGzXqaEZ19KeO84PrRo1amlEd/amjcd2oUUczqqM/+5qqljoa2zFq1NGM6uhPHY3rRo06mlEd/amj8SKPz40YdTQjmrgvdbR04mZCy7mVatxMauPcjSw5PszZiCbum46WfKmPt2VkmY6WMWlG4sV9qaPFnxtZUkczoon7Ukdjv+Pbkl1Sl874Up9q3Exp2d9Uc84GLfvGPI+L6YKSiYUvXdyy6YJXtD+AQDiqS0pHRFcK0H427e+GCSaTLko53PDk5iDXaYYpEkBffz+CwQgi0TAiIR9627vR2xtB0OSG02WCDV5EejvR5wvDHzFDWWywO0ywmPQ6v6PMkwNPjgsevQ0+ry5U+NEfCuu2/AgGAvCHFRx5JSgqq0JlRTlKC/OQ67LrIpmCSSFrfyTxY0dAKQWLxQKXyxW7VTYnJwd2ux1KKcNBeVwme16O+0UPVI9T0VLDJLmMt5fskppMatnvZHON+2U6Z8aP55LskhpyTrW/1LGNZOPF/ahjXNGGR6w7kFGqrOJa8o6zT3YZ13KZrCbuR026ObONeHvJLqlh3HT6O1q17BfZJJqJYPllkkaNOppRHf2po3HdqFFHM6qjPydHNmqZN/M3auwrzaiO/oxJ47pRY8xs1DJvo32lP3U0rhs16mhGdfQP6d/2p6qljsZ2jBp1NKM6+lNH47pRo45mVEd/6mhcN2rU0eK/fTaip45mRBP35fimcxylGpe6dOKmqk2nv9ms5ffYxMc82eUJ1F9d6PAlZWMhZ/Yx8QLrhFsPB4HuZrTtrTt4+yFvQdyyfQe2NHWitS9gLOVAL0KdDdhbtx3btxy6pXHLzr3Y0diBzvYmtLS1InYbpi6usXGzLpzllk1AaWkZynKssJqNFzPYjtjoJqCUAgteNTU1OPnkkzFjxgxUVFTAarXCdOgL7UaEwDc+qZxj458y4yfPkj0vx/3i2nTiZqM2HVaZ0HLypMqZ2lRypka0yV0zpMOKx6BwPvac0xmj46XlexrOhUTTryGm2IsJX1CMmBbGXoCMaOK+mdIqpWK/NYrnYWSpVPZp0+GsVPb1V6nUc06HVaa0ZrP+rb2+CDQyj+O+mcp5dMa1DnkOTbe/Sqkh246P5WDLdONSP1i7I22jjjaS32D7qaMNtm+kbdTRRvIbbD91tMH2jbSNOqVSHyOlRDsSY+7PFs48J+N4/YQjiIbC8EWjCOrXAVgssCjAdGT8SBTwB8DbJntNCmGnDWbtaA77EQz4Y18i7ud+3VYoYtb7XMgtLUBurhm2SC/6exnDDXNuEXKcFjhNIUSDfvi8EQSjdsDugdUUBnR7fCMZs0AQgWBY/2ZfL/u70d3WiL17d2NPYwuau/yIQOfKfHXhS0FBfoQACSilYrfSlpWVYdq0aZg+fTr4F0ILCgpinwDjJ8GUMj5fqON5xIiZ9fWVUkofVhbDr8GZ1JJjqv0VrTWpseb4jiVWnE+p9jdT2vgYcWnkuKdvpnLO5rjpcE5HS2Ycs+GM14+cv4mmt5lgs9kMmxbGil/ZpiXkVHNOR0teqcbNCm3CHGK+tFT6S8aZ0DImLZWcqaOlo+WBa1TPmDSjOvpTR0snbia0SqnYxQn7YMTYV6XS0xqJF/eNx40/N7LksaCUMnxuZoxMxU0n52zVknUqx0K8v6lq04mbKa1SqR2D6bJS6vjEZZ6JF1iDrSuTBWarAy6HDbwVESxXWeyw2e1w2S0w61zVYMIjt0VCCAd86PWH4IMZZqcLbo8n9h1eTrsZus41oIhGdPHLC2+/Fx2+IHwON2y5OSjI8SCH/trcbjec+jXcrvc5cvNQUJKjcwkj0tuOzo5e9AQtCLsKkZeXgxyHCeaIbq+7H/0BM8K2PHhyPcjN88Cj24qZ0wG3zQqrzQWrxQxr1KeLaD3o7u1HnzcYyzsUDMIfiiCii3cDicr/Y5GAUurgewl+0qukpATjx4/H1KlTUVtbCz6362PDxAIvjP8opWC1WsHXRSNm1sUvRuObKyM6+lJDbSpx09UqlVp/GVcpBS7ZByNGjVLZp+UYMXcjfaUvNUql3t904mZCm86xkI6WnDPR32yOS96co0Ys3t+UtXqQ2IaRmPSlRktTPudQm0zOg712mCgWEwJCQAgIASEgBISAEDi2BEyOHLgLKjCxsghFuU7AbAHyylBUWoKJpR64rWZdykoih7AfYV8X2lt7dBHKBmt+JaonTkbthApUF7kOFNbYTlT/p4tP7W1o3dmCdr8VpvwKVNZOw+Sp02KfsJkyaRLGFRejvKoExRNLUWQPItLZieZd+9HSvBv7OzvQEbDBXVKDouJC5Fm98Lbtjf3lx/j26okDbfETO9PGV6C2JBf5JbWoGHdo++QJlagutMHe34rejg4094QQ5CfTdIbyGLsEWCQq1vOPc2fevHmYpOcjC2Fms3nsQpGeZxUBSVYICIHsIWDKnlQlUyEgBISAEBACQkAIZC+BaNAHf287WpsbsG/vHuzavRu79ur1/R1o7fYiEPaiv7MVbbt2Y++uZuxv70N/MIyIrxudrU3YtWcfdrX2ossbQDQcgL+7Fa37G7Fbt9HQ1ITGxgY07NuD3bt3YVdTKxq6fbrAFEIkpOP2daBj3z40HfBt0v605v370d6j29QFqS7qdzdhf0s3uvqDCAT70d/dgram3WhoaERrRw/6/BGEAl69vfXg9obGJjQdaK+pvRMtPXp/Twu62hO267YbG/Zhd0sH2np9CIWjkA9+Ze9cPiJzw0/5ia6ioiJMmTIl9kmvyspK5OXlxb7YnoUvpZThNkUgBISAEBACQmA4AlL8Go6O7BMCQkAICAEhIASEQFIERnaKBL3w97SiuakR+3Qh6qA1t6G5qx++sA/eng507mtE4z5dXOrywsvbA/296OloxT5dZNrX2YdufwjRSBhhbxe62poPbyveri4yNfcGENRFJiCkC2D96N3fjNb4/gPLRl20au3pRmd7WyxuE+N29sOrdZFoGEEdo6d1H5oa96Gloxu9gSjCR2w/2A+2qeM2dfejr7sZHVp32D7m39EXy39kWuIxmgk4HA7wE1+8vXHcuHHIz8+P3QIzmvssfRMCQkAICIHMEjBlNrxEFwJCQAgIgVFFQDojBISAEBACQmAEArzdkd83x+Vg38syglx2CwEhIASEgBAwTECKX4aRiUAIjExAPISAEBACQkAICAEhIAQGJ6CUin3ZvVJyeyPkRwgIASEgBI4LgWNZ/DouHZAgQkAICAEhIASEgBAQAkJACAgBISAEhEBGCUhwIXBCE5Di1wk9PJKcEBACQkAICAEhIASEgBAQAtlDQDIVAkJACAiBE5GAFL9OxFGRnISAEBACQkAICAEhkM0EJHchIASEgBAQAkJACJxABKT4dQINhqQiBISAEBACo4uA9EYICAEhIASEgBAQAkJACAiBzBOQ4lfmx0AyEAKjnYD0TwgIASEgBISAEBACQkAICAEhIASEQMYISPHruKGXQEJACAgBISAEhIAQEAJCQAgIASEgBITA6CcgPTzRCJii0SjC4bBho44m2pHZkRMHPptYMV/mnUrO6WgZk5ZKXOpo2aiNRCIZOQbTiZsJLedWqnGzVZvqfGZ/U9GSb6rHUTpaxqSlkjN1tExp2W+jsZlvqmNELS3VuJnSsr+p5pwNWvaNbDkXQqEQxISBzIHMzQEej+meN+LHM4/pZC2duJnWptPfYbVDvM/MVH+ZK+cGl8mOa9yPOVPHZXxbskvqGFe0I793JqN0WZF3smMT90snbqa16fR3tGrZL86jRDNxsH0+H4waB1i0yXFLlxX1RseH/hwfGteNGnXpxBVtcnMjXc7UGx1b+lNH47pRo45mVEd/6mhcN2rU0Yzq6E8djetGjTqaUR39qaNx3ajxTROPI7/fb/j8zJi0VLXpxE1Vm05/x6rW6Jyif5wV142aaIc/r8f59Pf3o7e3V0wYHDYHZE4c32OCr39848Ol0XNdMBiEaH1JXXscDVaBQCCpWInjGI+bipYavhlOdW5QyzYS80lmnRrRJjevhFVynDjvhNXQrPheiMdcopn0D6xWq2FTSiFTWqWU4XzZR6UUlBo7Wo4PjX03akqNLVZKpd5fMlYqtXmVjlap1I9BxqUZnRf0p47GdaNGHc2ojv7U0bhu1KijWSwWw+cO6miZ0CqlkIm4mepvNsZVKvUxUio9rdHjgP5krJQyfBwcJe2ojqtMJoRgQo85F52WQm1FYhZh0CkMjvtx0GUpQL/JiUg0CnMKr/tmszn2fiGV199MaqF/Us1ZS1O63mB/RZvc++hsZMX5lOr4Zkob58wlr12MWKZyznTcdFhlSktmI40tr3k5fxNNbzPBZrMZNi2MFb8yi2v+DAAACctJREFUoSXkVONmSkteqeY8lrQcn1T7mykt86WlM748eI3q0+kv86WlEpc6Wia0SqnYm2ejrJivUsrweY5xjr42ufMtx1ep459zOnHHopbzI5VjIV1W6cTNlFap1I7fOKt0OB8PrVImBCMKXrMHfdYC9NgKxYSBzIHjPgcK9PGXD79yIByJxgo6fC03Yjzn8M0S31wZ0dGXGmpTOeekq1UqtXMs4yqlUmKVrVqOEXPnmBkxapRKnVU6cTOhTedYSEdLzpnobzbHJW8jc5m+o72/vN7lPEo0U+ITWRcCx42ABBICQkAICAEhMIoI8JbfUCgIUyQAUzQ8inomXREC2UNA6VTNkSAQDiCoj8eoLoDpTfIQAkJACAiBTBM4AeJL8esEGARJQQgIASEgBISAEMhuAvzOr6DfB0vIC3NUv/nO7u5I9kIgOwlEo7BG/ECgH75+LyKRcHb2Q7IetQSkY0JACGSOgBS/MsdeIgsBISAEhIAQEAKjhIDNaoHLboMtEoBZm0J0lPRMuiEEjjqBY9RgFKZoBJawDzaEYbdZoZQ6RrGkWSEgBISAEMg2AlL8yrYRk3yFgBAQAkJACAiBE45AZWUlZs2cAbcVMIf94Ke/hi+AnXBdkISEQFYTYOGLhWeTPv5KCvMwa9YseDyerO6TJC8EhIAQEAJHj4AUv44eS2lJCAgBISAEjBIQfyEwSgi43W4UFuQjEg7C5O+BI9ANUyQIKYCNkgGWbpzQBBQisIZ9cAY6EfX1wWYxo7CwEPzi+RM6cUlOCAgBISAEjhsB03GLJIGEgBAYkoDsEAJCQAgIgewmwDfZLpcLOR4PHAjB4m2HNdQPsxTAsntgJfsTnEAUKnarYwDWYA+s/i647RawGO1wODDYX/s6wTsk6QkBISAEhMAxInAiFb+OURelWSEgBISAEBACQkAIHHsCfMO9YMEClJUWo6+jBc7+/XAGu2GOyifAjj19iTAWCfBWR37BvTvQDlNfKwL+fsyaNROTJk0aizikz0Ig2whIvkLguBKQ4tdxxS3BhIAQEAJCQAgIgdFKgJ8yYQGsoqICE8aPBz/1ZfZ1wuVvhzPYCXu4D5ZoAKZoWG6HHK2TQPp1DAlE9XET0cdPCNaID45QD1yBTjj9bYC3C8V5OZg3dy5KS0tht9uPYR5Hu2lpTwgIASEgBI4HASl+HQ/KEkMICAEhIASEgBAYMwSKioowcWIN8vNyke8wo8Dsh8PfAZsuhFmDvbCG+7V5Y2/g+SZezAerLmYIB5/MieHmQVjzCevjJtQHa6AHNm87POFuFNkiyHPZUFVViZkzZ8ZueRwzJxvpqBAQAkJACCRNQIpfSaMSRyEgBISAEBACx5aAtD56CPD7v045ZQFOPnk+JlRXIerrRbirGdaeJnj6m5DvbUShr0FMGMgcSHoONCLP2wRXXxNM+jgKdDbHvt9rxozpOP300+VWx9Fz+pSeCAEhIASOCQEpfh0TrNKoEBACaRAQqRAQAkIg6wnEb4HMz88Hb4OcO3sW5s+djZNmTcfc6VMwe/pkzJ466T02Y1INpk0cj1lTat+zbzD/xG2Z1E6tGZdyztmmZb41lWWYOXliSmNEfarjO6a10yZhzrTJmDdzKubPnomTT5qLKZMnoaiwEHl5eXKrY9afNaUDQkAICIFjS8AUjUYRDocNG3U00Y7Mjpw4jMZYDbSbrpb6VOIy30xoGZOWSs7U0bJRG4lEMnIMphM3E1rOy1TjinbgnDLS8UG+2XocjdS3wfazr7TB9o20jToamY3ke+R+6tKZk9SnGjdT2nT6m81aFsFycnIwZcoU8BMqU6dMxqRJtaidOBETB7EJEyZg/Pjxg+4bzD9xWya1jF1TU2M4b+rY35oUtNRkQjtu3LhYQZO5J/JPZj1TOY+WuLW1EzF50iRMmzoldotjdXU1bDYbeF5LPM/yebrnDbaR2GYy6zwvpxo309p0+pspLZklMy6JPsyVY8Rl4vZk1qmhpRNXtCNfj5IRx4jLZMYl0YfjQy2XiduTWWc8arlMxj/Rh5r0tcbfD8bjptPf0aplvzgmiWbioPl8Phg1ghZtctwyxYrjQzM6tvSnjnlz3aiJNrl5Qa7psqKe7Rg16tIZX+qNxqQ/dTSuGzXqaEZ19KeOxnWjRh3NqI7+1NG4btRCoRAyNUaM6/f7Db8uxHMW7cjngDgro/OC/nGtcD4+nMncqAWDwZSP3/j4Go1J/0xrU52TvEBNRUvOovUlda4WVslx4nEkrDLMKon3pfExCgQCSc1/jmvcqOGb4VTOOXEtl/H2kl1Sw7hcJquJ+1Ej2uTmpbBKjhPn1mhnxfdgPG4STf9C0gSr1WrYlFLQYsM6xlJKQSkl2iS4K5U6K44PjcyNmlKpx1VKtMny5vgolfqxQH2ysRL9qFMqtbjU0iwWi+FjmDqaaEc+55KTUgrCKjlW5JUqK6VS56yUaBPPLUOtc3yUyhyrofIabns85+F8htpnNptTvs5JJ2462nRyzmZtKucN9hf6J1WtUmrEc/tgc4txlRLtYGyO3DYWWekpmfK8Eu3I1xqcY5xXwio7WHGsOGZGjOf0VMf3aGjTyVm0752XvCbieCaa3maKfVyYHxk2YloYK34Z0cR9qeUAxZ8bWWarlnkb6Wfclzpa/LmRJXU0I5q4L3W0+HMjS+poRjRxX86LsaRlX2k8MccZJLtMhxVj0lKJSx0t2TwT/aijJW5Ldp06pVTK5yulskvL8VXq+OecTtxs1XJuJTsPE/3YX2pTOY6oVSq18aU2nbiZ0iqlYgXzRIYjrMeOd/ZXqbGj5QW0Uqn1Nx1tNnNmv5OZS4k+2dzfVM85fAMgWlvsvJI4F45c59wgq1TmFTXUpsI5Xa1S6Z03GP9IFiM9p0YpFSu6jeR75P5MajlGjH9kTiM9p0ap1PubTtyxpOXxM5b6y3nF/rLfI83BI/fHtVweuW+k59QwLpcj+R65n5oTXcvrXeaYaKbEJ7IuBISAEBACJxoByUcICAEhIASEgBAQAkJACAgBISAE0iEgxa906In2+BGQSEJACAgBISAEhIAQEAJCQAgIASEgBITA6CdwDHooxa9jAFWaFAJCQAgIASEgBISAEBACQkAICAEhkA4B0QoBIXD0CEjx6+ixlJaEgBAQAkJACAgBISAEhIAQOLoEpDUhIASEgBAQAmkTkOJX2gilASEgBISAEBACQkAIHGsC0r4QEAJCQAgIASEgBIRAqgSk+JUqOdEJASEgBITA8ScgEYWAEBACQkAICAEhIASEgBAQAgYJSPHLIDBxFwInAgHJQQgIASEgBISAEBACQkAICAEhIASEgBBIjsD/BwAA///agEX/AAAABklEQVQDAIa5PvRPympuAAAAAElFTkSuQmCC"/>
          <p:cNvSpPr>
            <a:spLocks noChangeAspect="1" noChangeArrowheads="1"/>
          </p:cNvSpPr>
          <p:nvPr/>
        </p:nvSpPr>
        <p:spPr bwMode="auto">
          <a:xfrm>
            <a:off x="130175" y="-1676400"/>
            <a:ext cx="5943600" cy="3619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6" name="AutoShape 12" descr="data:image/png;base64,iVBORw0KGgoAAAANSUhEUgAABL8AAALjCAYAAADz4KchAAAQAElEQVR4AexdB2AcxdX+5vrp1Hsvltx7wWCKbWx6aCGAaYE/CSSkkUYqECAkJCEhBAgdkhC66R1TDLj3KldZvXedrvf/vZPPnG2V25NtWfKs93lmZ9837803O7O7b3dPqrq6+kBLS6tiaW5uCbBIbOuA3DFPLMeaq6am5gDLsbbLbWWRdo/uscF9y9LS0jLgMdhyyBjn/mE5tDySbcaxRKJ7qA7jWA4tj2SbcSyR6B6qwziWlkFxNRielWO5b5uamqKaZ7mtzc3NdFwotyuxA4/blv3jaTBcNdH83NjYdML1L3MW4i/SlDF8PHMaKSakx5jBYLmfuI5QfZGmjBtM/zI+GruMkdjIxvBguGKOZf8efZ4H00eDwcr+jaxveT4cDM9Dh20OnODjl64PI+vjoeujluA9LNvn40yJMEb2b2tEfcxc8XzHqRKOWZcxQ4VV0r8hP9lXFlVXVxcSExMUSUJCAmJijEGR2IG5i5Yr5nYwWI1GDRauR6kMxu6RwPIxFq3PwwsbExxHCQnxisYgc6PVaqBWq5FA45G3lUhMTAyMRiNhldsdKqzJFEM+G6Ly+SvswOP1UB6HCqvTaaFSqQfRXiNho22vxB56HPS23XNsGBEfr5xnvV5H41dF2DjFY38wdk0mE40j9ln52B8s1mAw0jEZnd2hwMbG9nCVEMX8bDDoafwKxMXFKu7fHruGqLiS2ISI+R4MVwaDAUIAsbFD07/x8fHobU7qryzU3uGFjaX5yhDVPMl9w/0UH9/XHNv3sWI0GgAEqH9N6I/T3vYNxi7PF9H63IPVR8XViYY10vVvIBCAia4re+vD/spONK5C7Y2LUz6O4uj8x+fCuGOM5fvQQMAfvL/qry9728e+9visfG4/0bA8t0bL1WCwPG65f400T/fWh4eWxdFxqNPpwPdVLCqPxw2tVqtIGKimm26NRqMIx3ZONCy3mbli4bxSYRyLUhzrq1QquvhWKe4jxrJNFs4rFcaxKMWxPh9TjOXjhLeVyPDEqukGWB1VH/X0r4gKq9kfGFXCb0h3qLB8XLCE/FCSMo5FCSakyziW0LaSlHEsSjAhXe5fvrkKbStJ2SaLEkxINzSOQttK0hMXq/xcyP0LWpTwG9L9imfldnn8Rn9sRD9f9dhVRT1fqdXHHqum6xx1lHZVdP4FLaE+U5J+1b/Krs3YhmJs2PXfcMay79x+JcIYNfUxp0pwrKtWq6h3QcdzNGNQEzzvR2OXMWryWauNzq6KjsvhhVVHfR2roesctVpFfaR8HKmJY9DCqTZsjESW5/5VRWW3p38Hg43uerLHrpoemEd3XDFPXEdk/HzVH4wZCizb5OAmp8faZxWNQW53NHaHEqvVRndssM/RYLU07qLFcr8GKLjJKdejTDRRzzla4qjH56+OcS21IzIZvN1ojivtfp+jwTKG28upNuJ29nDDmGix3K+ghdNI7arVqmC/qmj8qQgrV8mAZEAyIBmQDJywDMiGSwYkA5IByYBkQDIgGZAMSAYkAyObARn8Gtn9K1snGYiUAaknGZAMSAYkA5IByYBkQDIgGZAMSAYkA5KBEcmADH4d1K1yQzIgGZAMSAYkA5IByYBkQDIgGZAMSAYkA5KBkc+AbOGJxIAMfp1IvS3bKhmQDEgGJAOSAcmAZEAyIBmQDEgGwhmQecmAZEAycAIwIINfJ0AnyyZKBiQDkgHJgGRAMiAZkAz0z4DcKxmQDEgGJAOSAcnAyGVA5ff74Xa7FQvjWCR2YO6YJxbJleTq0GOAjwsWj8czJGNwMHaHAst/vSVau8MN6/P5MBQ+D8bukcAeOkYi2Q7ZjUT3UJ0jgY3mmAzZjRYb7bzBdgfA9jkXDRY7FMczt3Uo7DJX0dqV2IGvFULjOMSV1+vt87gN6R6aDhbLtwbRjl8+NobK52jtcnuHIzbaPoq2vcwRY6OxO5TYaI9J9nm4YXnscx+x74fOCwNtMzba9jJ2MHZPJCz3TbTtDWGZ74H689D9ISynh+4baJsxg/WZ6xjIzqH7GcN2B9PekYrla0DmJlxOuOBXNJ3LBxmTNxgs47kepcI4FqU41mccC+eVCuNYlOJYn3EsnFcqzHG0WMaxKLXJ+oxj4bxSYRyLUhzrM46F80olxFU0F1hsk0WpTdZnHAvnlQrjWJTiWJ9xLJxXKoxjiRz31c0X41iGAssXWENhd6jay3YHczwPNyz3b7Q+n0hYnuuiba/EfjWXDTSXSK4kV30dI8P52OAbw77a1Vc5Y3jO4bQvnb7KQ1wNNyzfHEbr83DDcjuj9VliI58nh4orHoOyfyPrp6Hqo2Nll+8r+FgIF5VarYbRaFQsjGMZbliNRqO4rdxGbutgsIznepQK41iU4lifcSycVyqMUw/BscEcs22l/rI+41g4r1QYx6IUx/qMY+G8UmEci1Ic64e4MhgMio9ptsnC9SgVxrEoxbE+41g4r1QYxzKY9g4nLPevSqVCtD5LbGTntcHwfCSwer1e8fg9EnajOa5OVLvR9JFWqwWPwWiwIZ6HG1YIgWh9FkJiIzkn8nElRHRcSWxk5wTuhxBXOp1O8fwcwkYzFkLYwdiV2IH7mXkGLdFyRVCcKFhuZ7TtHSrsYPp3qHw+ruxGGBcK+cx887ypRI4ElusYyCbfN/LxGy4qIQR4h1IRQkAIiY2ENyEkV5HwxDpCnJhc8U0St1+JCDF4rgZjdyiwoEUJRyFdIQQhEfVcx+BQXUpSIQRDh8SuECIqu9yvQpw4WCHEoM9lzJmS44J1hRDghfNKRQgR9Dlau0KIYGDmWNsFLdH6TNCofR4sVilPrC+EYLNRj0EGcz1KhfkdKqwQIur2CjE4LLc7Gq6EEFEdV2wPtCi1yfqMFUJEZVcIMaixD1rYPvuhRIQQhETUPjN4ONllX6P1+UhglfRNSDdkN7StJA1hOVWCY13GDCVXbJ/9UCKMGcjnvupjrBAiqrHAWNDCaV/191XOGIIec7tCCDYblV0hosceifYKIRSfk46EXa6jr37sq5wxoIXTvnT6KmcMQYPnhr50+io/Eliuo6/6+ypnDPvMaV86fZUzhrFCiAH7V4ieYxBhiyosL7OSAcmAZEAyIBmQDEgGJAOSAcmAZEAyIBmQDEgGJAOSgRHFgAx+jajulI2RDEgGJAOSAcmAZODIMSBrkgxIBiQDkgHJgGRAMiAZGAkMyODXSOhF2QbJgGRAMnA0GZB1SwYkA5IByYBkQDIgGZAMSAYkA5KBYcyADH4N486Trh9bBqQ1yYBkQDIgGZAMSAYkA5IByYBkQDIgGZAMSAaGHwNKg1/Dr4XSY8mAZEAyIBmQDEgGJAOSAcmAZEAyIBmQDEgGlDIg9SUDI4YBGfwaMV0pGyIZkAxIBiQDkgHJgGRAMiAZkAwceQZkjZIByYBkQDIw3BmQwa/h3oPSf8mAZEAyIBmQDEgGJAPHggFpQzIgGZAMSAYkA5IBycAwZUAGv4Zpx0m3JQOSAcmAZGBoGJBWJQOSAcmAZEAyIBmQDEgGJAOSgeHFgAx+Da/+kt5KBo4XBqQfkgHJgGRAMiAZkAxIBiQDkgHJgGRAMiAZGBYMyODXoLpJgiUDkgHJgGRAMiAZkAxIBiQDkgHJgGRAMiAZGPkMyBYOZwZk8Gs49570XTIgGZAMSAYkA5IByYBkQDIgGZAMHEsGpC3JgGRAMjAMGVB5vV7YbDZFYrVa4XQ6gxIN1uVyDSsstzFan0NYxnNeqTCORSmO9blvWTivVNgmi1Ic6zOOhfNKhY+rwWL5+IzW7lBguc1K/WV9j8eDaPuXbbJwPUqFcSxKcazPOBbOKxXGDfbYUGqT9YfKLvev3+9XNDezvyyD8dnhcCBangeDHYzPQ4212+2K+ynUv9FgQ+0dbli3241ofR4slseFUmGe2a5SHOszjsdvNO3lccR4rkepMHYoxu9Q242WZ+YqGiz3TyAQALc72j6Kxi7bi9ZnxrLf0dodbtjQ+I2mvdxW7l+uI5r+ZXw0doe6j9h+tO0dTlgeQ3zPPhT9y+f+aI+NwWCH2zHJHEXrc6h/OVV6PA/G7lBjoxmDIZ+jxfIxeayxPG55/EbSv3yfzLrhEgx+8Q2/EuEDiQ2ycSU41mUs41h4W4kMFZZ9ZH9ZOK9UGMeiFMf6jGPhvFLhDmdRimN9tsnCeaXCOBalONZnHAvnlQrjWPg4GU5YHkvR+Mx96/P5gjfd0bQ3WrvMscRaEQnng+GKTyjcv3xiisRWuM5g7A4Vlk+e0R5XwxHLF3UcHIlm7B9n7Y1oLAy1z9GMo5DP0WBD/RsNdjB2Gcu2oz2uJDayuZ3nKh6/0fav5DkyngdzPHPfcD9FMxYYx8Evth9+bo0kPxi7EhvZccH9MBiuQv3L1ztclxIJ2eVUCY51GcO2OeVtJcKYwWB5zuE6lNhkXcYMNyz3Kwc7OOU2KJHh2N6h9Hkwx2S0WO5Xnp8ZP1Df8r0UHwvhotLpdEhKSlIsJpMJsbGxinFsa7hi2W/2X6kwjkUpjvUZx8J5pcJ9y6IUx/psk4XzSoVxLEpxrM/HlMRGNh71ej20Wi0SExMVj8MjwXPiIOyOPGzvfRbiOZr2cv9qNBokJCRE1b8xMTFRHxsS23t/8hwVLnFxcYiWK4PBALVajWiOjcHYHc7YaMZCqL3HGms0GoP9e6zthto7FMcVtzlau8MNy+NepVIhPj5e8fzMfRRte9mexEY2PzNX3E/RHJOM4/7lvgqf8yPJh+xGM/YlNrK+5X4YDFfcv0KIqO5j2S6PwWj790TCMkfRtncwWL6P5GAHp3ysKJHB2B1qLB+bStrKuiGfhxOW762EEIikf/leio+FcKG5XQUOkCgVviljUYpjfcaxcF6pMI5FKY71GcfCeaXCOA40KMWxPmNZOK9UGMeiFMf61Llg4bxSYZssinAUSGV9xrFwXqkwjkUpjvUZx8J5pcI4FqU41mccC+eVCuNYojm2uG9ZlNpkfbbJEo1dxrFwPUqFcSxKcazPOA4WcF6pDEcst1UIccznZz4mmC+lHLP+iYZlnli43dx+JRLq32iwbJNluGG5zdH6zFgl/IZ0maehwLJNIUTwAUXIl0hT5ojxkeqH6w0llrkO9yXSPPs8WCzXEam9kB5j2C6nobJIU+4fIaLv32jtMo4lGp8Zx35LrG7A8yrzxDdLzFmkx0RIj/llfGhbSTrUWLavxF/WZQy3l1PeViKMGQos9+tg+pfx7LuStrIuY4aivUNll3kaivay3cH071D4PFR9dETsarUDzql8/IfLYOyG+pf7KbzO3vJ8n8zHQriowjdkXjIgGZAMSAYkA5IByYBkQDIgGZAMSAYkA5KByBiQWpIBycDwYEAGv4ZHP0kvJQOSAcmAZEAyIBmQDEgGJAPHKwPSL8mAZEAyIBmQDBzXDMjg13HdPdI5yYBkQDIgGZAMSAaGDwPSU8mAZEAyIBmQDEgGJAOSgeORARn8UD8TrgAAEABJREFUOh57RfokGZAMSAaGMwPSd8mAZEAyIBmQDEgGJAOSAcmAZEAycBwxIINfx1FnSFdGFgOyNZIByYBkQDIgGZAMSAYkA5IByYBkQDIgGZAMDD0DRzv4NfQtlB5IBiQDkgHJgGRAMiAZkAxIBiQDkgHJgGRAMnC0GZD1SwaOWwZk8Ou47RrpmGRAMiAZkAxIBiQDkgHJgGRAMjD8GJAeSwYkA5IBycDxxoAMfh1vPSL9kQxIBiQDkgHJgGRAMjASGJBtkAxIBiQDkgHJgGRAMnCcMCCDX8dJR0g3JAOSAcmAZGBkMiBbJRmQDEgGJAOSgeHAgNfrhdVqRUVFBXbt3o29Zfuwr7yCtitRWXm4VFdXo66uDpz2tr+/MsYMBba2thYtLS3gtD//ets3WJ/r6+uj5kpiDz/+eusj7tfB9O/R4rmiopLGUjn2lJVh165dqKqqgt1uh8/nGw5Tw4jxUQa/RkxXyoZIBo5rBqRzkgHJgGRAMiAZkAxIBiQDxyEDgUAAbrcbFosFra2tKN2xA+s3bsamraXYUroLW3fuxradew6THXv2YU95FUp3lx22rzf98LKhwu7eV4mqukbs3Fs+bHweKq6Gyi4fT9EeV7vKKlBd3wROw4+3SPKDsTsQduuO3diyfRc20phaR2Nrx85daG/vCI45l8t1HM4KI9MlGfw6pv0qjUkGJAOSAcmAZEAyIBmQDEgGJAOSgeOHAX7ja9u2bVi/fgPKKyrhVemhSciAJzYDtphMmA1Z6AhKNqVSOgySA8lBpMcA62XBbMwKjiVvbCa0NLbcATX2lpVh3br12LlzJzgAffzMCCPXE5Xf7w9G+jnar0QYx6IEE9JlHEtoW0nKOBYlmJAu41hC20pSxrEowYR0GccHdGhbScpYFiWYkC7jWELbSlL2dyiwbJNFia8hXcaxhLaVpIxjUYIJ6TKOJbStJGUci8fjUTwOGceixF5Il3Esg7E7FFg+LqO1K7HuiI4xfv06Wq4kNjKOeRwOlqtoxy/bHQos24z2uBqOWOY52vZKrPJxxDfuPK6USIjnaLF8axDN+Wiwdvm4GozPEjvw8cV9xP0bDVeMYWw0x8ZQYdvb21FGN+EtrW3osLnQ5lbDoU2Ax5AEty4ebo2JJAZutTF6kVjJ3Yl+DGhi4NHGwqOLg8eYDLs2Hq0ugQ6rA80trdi7dy86OzsjulYPP9eF5g2et8LLI8mPdCxfP/J8HC6DCn5FQzJ3BDsisQOffENcMV+cVyqMY1GKY33uH4mNrI+GmqtoLrCG2mc+xpTKYHzmY5lFqU3WZxwL55UK41iU4lif28s3OZxXKmyTRSmO9RnHwnmlwjgWpTjWZxwL55UK41iU4lifcSycVyqMY4lmDDJuMP3L2MHYPdbY0PEcjV2JjexcxMev5Or45kr2UeT9M5Rc8Q0hz7Gcsh9KJDQGhwuWf9+rtq4O20p3wOHxIxCTCJs+FTZdIpyaWHhVOviFGgEIun9koUSukgHJgEIGRHAM+WgseVX64NiyaZPAYw005qxON7Zs24b6+obgb+4pmXN4rmFnOFWCY13GjGQsX2tz+8JFpVarYTQaFQvjNBqNYhzbGkos22YflArjWJTiWJ9xLJxXKoxjUYpjfcaxcF6pMI5FKY71GcfCeaXCOBalONbn4/FExBoMBsXjMMTViYLl44IlmvYyjuVYY7mPVCoVorUrsZGd17hvo+VqqPpoMHaPA2xU8xX3kV6vl9gBrtdC/TsUXAkhEK1dISSWr2MGEu5fIaLjSqvVQgiJHYhj3h/iSqfTKZ5zhhOWjyd+26ShoQFxiclwx6TBoU2ET6WhG3UV5CIZkAwcPQYCNB/7VFrYKQjmobGXQGOwprY2+IcllFz78zzFXvLcw/OXEhnpWL7GZ27CRSWEAO9QKkKI4ElUKY71hRg6LF9Asw9KRQiBwWCFECcUz0JE117mWIjosEIM3XElxOB85nZHc0wKMTi7Sm2yvhBDxzNoYR+UihCCkIh6DDJYqU3WF0IwtBe76gHLhBgcVggxoA328VDhY1EIiT2Ul962hRDB8yBz1tv+/soYA1r60+lrnxDR2xVi6LDU3KjOo0IIhkZ1PAsxNNjB9O9wxQohouojbq8Qg8NyHX2Nl77KGSOEiOqYZCxo6avu/soZK4SI2q4Q0WGF6BkLbL8//3rbJ8SJhWWOQAunvfHRXxljCBr1WDhWWH6zjX9k22azw+ET8MekBD/J8qp0MvDFnSBFMnDUGRDBseZV6+HVxQXHIL99abPZgp8+svn+5prQvtCcw2moLNKUMWyH00gxIT3GHO9YIXrOXexnSFShjEwlA8ecAWlQMiAZkAxIBiQDkgHJgGRAMiAZOKYMOJ3O4F+aoygsYIiHXZcEr1pHN+MH3ywGAoDLAdgtgxenDXC7AvD7fAgE/KD/jmmbpTHJwPHIQAACXpUeNhqDwhALfwBoa2uDa6T+Bcgh7gQZ/BriDpDmJQOSAcmAZEAyIBmQDEgGJAOSAcnAsWKAb663btuKLpsLPrUevj4+dfR6gC1f+LD0Fe+g5PNXvVj1fgB7Nzph6aQbe7sdPp/3WDX3uLMjHZIMhDPgFxwA08KrNqC9246NGzeio6MjXEXmjxADMvh1hIiU1UgGJAOSAcnA0DDAP9rJfyFnz5492E1Stq8c5RWVwd9NqKzsP62pqUFdXV1EuofWFcJWVVUpxtfX16O5uRnRYNlubW3tsMMyz9G0l9s63LCh/q2urlZ8bHD/RtvegbAVNC72lZdjz94y7Ny5C/xbP/wGSG8/Cjs0o1laPYEYkE0dQgb4j49YbXa4Ahp4VXoE0MctYQDwuDRwO3RwO3vEQ+kBofID+fByztO+II5Sl52wlFq7HGiuq4LV3AmP2zWEDEjTkoHjiQERHINeCkQ7A2pYrFZ4vDI4fDR6qI+Z7miYknVKBiQDkgHJgGTgyDHAN+x8426xWNDY2IhNmzdjw6Yt2LS1FFtKd2Hrjt3YtnNPv7Jzbzl2lVVg+669/er1Vs9gsHsrqlFeXYfS3WVR2d29rzJqn4cbdseefYjW56HC7imvQkVNfQT9u+ew/j+aPvOY2LRtJzZs2Yp1GzZib9k+cODYZreDb4aP3OiUNUkGJAPHMwMqtQZavRE+LYlK26erKrVAeq4RRWNNGDshFmMnfiVjaHsMbQdTzpOMHh+L0ZzulxLaLh5nwijC5xTFQKOzo6FqH7o72yio5uzTrtwhGTgRGQgGomlM6g1GqFXqE5GCo95mGfw66hRLA5IByYBkQDLQLwNR7uzu7saaNWtRWroDre2d0JiSIOIz4IrNhNWYiS5DFjqCkk2plA6D5ODE5SALnTQWumlcOE2Z8MdlQp+YgW6HGzt27cKqVauCbxJGORQlTDIgGRhmDKhUAlqNBgGVFn6h7tN7tUZg/IwYXHRpIn74f0n40Q1J+AHJ969Pws0k3/tmEr5LctN1ifjOtT3yrasTcf1VibhuUY9cc2UirvxGImadZkRSug+WznY4HTZ45ZstffIud5yYDPhoLPrVWvBfbuQxemKycHRbLYNfR5dfWbtkIGIGpKJkQDIQOQNNTU0o27cP7Z2d6HB40RUwwG1IhkefGPyLVW6NCW5NDNxqFiOlUtxqycGJy0EMXNT/Lh4T2lh4dAnwGJNhETFocwTQ2W1DfUNjMAAmf2Q38nlIakoGhisDKiGgVqso+KWm4Ffft4MqASQma5Cdo0VRngYZGQIpqUByCpBKKW9nZ6mQkiaQmBxAAklahgpp6QLxlI9L9Af35eZqkJiiglbvh8fthM/LP3ofwPBZ2FcH7K07ULfqOax7/0NsXLMLjTbA6Rs+rZCeDp6BgN8HHx3Dzu4O2DuaIxa33QK/192vAwFBY1GooVapIAQNvn615c5oGFBFAzqKGFm1ZEAyIBmQDEgG+mTA7/eDP3Usr6jAzt17EdDo4TMmw6ZPgU2XCJfGBK9KF7yYD0BeOPRJpNxxAjLQ85siPqGBR22AQxsP/gtvTkMK1DEJaO3owo6dO9HV1QX5CeQJeHjIJp9QDAghoKIbbL7ZHvBcGQjA5/PD4fKhzexGQ5sD9SSNHU60dbvRbfegudOJ+vae8g4qC+nVkV47bXu8fvhIAnQOx7BdrLDUrkLZu/diyTP/xmcfrENFN0DNP/It8rvhdVoosNIKi9kKu9MDP1kJkIzAdVg1KUDBL6/LAVtbPcz1+9BVV9avmOvLgnrO7nb4PAMEv/i6Vago+CUghBhWvAwXZ2Xwa7j0lPRTMiAZkAxIBtDzqeMatLW1Qx+XBJshDU5NLPx0Qw/ICwXIRTKggIGAUMOjMsBKwWPEpkKt0WHLli3BN8AUVCNVJQOSgUEzMJQV9H/u5ICLn/7j4IuHgmBuCmK5PT5wykEtjxeUD8DtCcDlDcDj6xGnxw+X20figdPtgddLARwKHAxlS4eF7QAxbd2NxtUv4qM//BzPP/0qPl5dBoqzgageFk0YyU4KlQYavRH85lcXBb86qnahP+ms2QtzQyX8dPyrtLoBqOl/LA4AlrsjYEAGvyIgSapIBiQDkgHJwNAz4Ha7YbXZYDab4Qho4DMkwRN800uLgAx8DX0HSQ+GHQM8bvwcAFMb4NXHw6uLR7fNEfxLU/yGpf9Yv6Ux7BiUDksGRjYDAWpeIBAAi48iYCxeCm65SXoCXwF4qdxDQS83CwW8OP+VeCko1iNerxdyTiFCB1yJda8Z9tYqNG7fiMp9NWhqswQDX7RnQLRUOLoMCCGgogdFGoMJKrUWbpu5X+G3vXSmeKh1BqgocIYBFxkAG5CiQSjI4NcgyJNQyYBkQDIgGTh2DNgo8GXp7oZGp6fAVwIcdKPuoxt3HBL44gfLThvgsA5enHbA4/YHL9j54h/HYJEmJAPHmoEAVPCo6Um2PhFquqB3uz3BvwLp88kfsznWfSHtSQaONwb4U0UOWlGMCzwleCnw1SN+CnyR8Dbt9Po474eH8sG3v7y07fXBSyAPpT7az3VF3L4Dn/61wdLdBYu5E/YOypN0d3Sgu9MCp8tLPnCNAfhcZjgtbVTeBrvDDqfdBifpWq12ONw8lwUQ8NjhsnWim8oPSGcbbHYn3OQv19QjfiDghsfSFbTZ3dFKmHZYLVSnB6Cm9KjRo7eeOrtoP9k+YIt2H+S/FQ4nAamY14DXCa+d7JoJE+4LtbGb/LZ3W+G2u8CIgM8Jj70LFtaj8p56uL3dPe3l8nAJ+iDfEWOej4pQ8EuoVIhNzYaJRKjUAJWhl0UIAR0FvpLyx0AfmwhBuF7UZNExZEB1DG1JU5IByYBkIFIGpJ5k4DAG6urqsHvvPjj9avhU+j4/dTS3B7DyXR+WvuIdlHz5ug9rPwSqdtpg7eqA2+WEny7iD3NMFkgGRgAD/AaYV6WDT21AQ0sbduzYAbvdPgJaJpsgGZAMDIYBfyBAD4BIOA0KQPGtHqEYEcW+wC+Jct4TDEgAABAASURBVEAoXFiH94XK/JQJcGEkzgQoWGXdifoVz+PDe36G555+AC89cR8+vPsWPEfy5N134t/3/herNteikaapgNeF9s2PY80Lt+CZP96KT5d/gnUfv4XVlH9p8Sf4ckcjAj4v7Ps+wta3/oYng3XcEkyfvudWvPXhGpRW0ROzA76Z4fOUYs+L9+OjoO5PSfcOLP7fO1i1F+igB2xBVXraZi9fgm1v34cn7/kFnly8BF+QLQQ/XdyFhlX86eLP8PzTr+GLNWVBCP9nb1yPmiW34O2HbqF6w+TRP+Ppj9/Gp/9+Fds+XoNarr9+OaqW/Asv/+Fn+M9Tr+Lz1WVUvRftW57CuhfDsOwn6Tz5ykf4vLSRzUg5igwY4lNgSs6koFYC1Bptr5Y0hhgYE1IQm5YL/lSyVyVZeEwZUPlptnK73VAqjGNRimN9xrFwXqkwjkUpjvUZx8J5pcI4FqU41mccvzHAeWXippOJH4PBsm2lNlmfbQ4Flm2ysA9KhXEsSnGszzgWzisVxrEoxbE+41g8Hk/UY/BEwvJxGW17JTayed5HwZ1ouTraWLvdAavDCZfKAJ+q708dA34Bl11LousRB6UhsVM+JFzWW57KnCQuErdTB3O7GW2NdXBYuuEd4MdKj+kZXBqTDBxBBgIQFFBWw6sxwuEJBD99dLlcEZ2bjvbY5/NlbxKyy59T9ba/v7LBYpn6aM5Hg7XL83O07WWfJdY94DHNfRQtV8zvcMCG/GRfBxIOWPkpaEW3jKCkR/wUACM5KLgV2F9GSqFyyiKU91EFfgqeDWSvZz9V5jHD3lKJxm0bUbm+Bi2tamiKxyItJx4mXwvat36BHZ+tw56t1egI+GHtKEN75QaUbVuH7V98gE3LP8bm7Ruxu6YRLc118DVtROm6FSjdXYNuTR4Ss0cjKyMRSaIBDVs/wXbat6PaAovDAnvrXtSveRs7Nu9GTZuAJmsc0gpHIzM7HYkmQKvu8RJk12tpRGftTuwjW/uqG9Hc5aCd5L+3G47WKjRs3xT8dLG5zULqPlirP0fVpnewduVmtDjioE8bj7ziccjLTUCsXqCr2Q9tQhLiUhNhEAJqfRKMqfnIIp2c3EzEogkd21/A9jWfY29FOzzx45GcR3UU5CInUwO/wwFb0AfI5SgyoNbpYYhPRnxWETQGOih6sWVMTIcpJRta2q9Sa3rR6K2op4zHaH/nsNA+1mMEz1uhskjTkY7105zD3ITLoIJf0ZDMncGOSKx7wJPvkeCKueZ6lAr3j8RG1keSq8h44mNQcqWMK77JYd6UCo9dFqU41mccC+eVCuNYlOJYn3EsnO9L+HVxtc4I/jzLJ/q+iNAZ1MgZFYNR40wYMzEWYyccLmOo7CAZH4vRVDaa0mLCsRSONiGrwEgBr0601FXCZumiPH+EEH4alXnJwMhhIEA3Wh61AaBxpqULey8Fw/saj+HlPLfzfDWYYJDEDnx+kDwPzFHouBwMV3xDyMczp6H6Ik0HY/dYYtlWZDNXgAI29CCebiI5kBUuPgpkHSTBYFgAPkr9pMgpC0FBm8F6wBuRGA7XoQdaaEtEQuZcTPjxbbjgpm9iwdxi5GA3apcux84VO9BENp37MfyGdtOWTaguL0NTcirUsXroHPVw7PkAa1dtR7k5HUXn/wTnfvu3uPyGG3DemWOgb/gCe1a8hy+3tqC1owmdFRux453F2NWhg3fChTjtW3fgkh/8DBd8fSFmFAKJMfuNKUr8xIGdgnYvYdey97B8axxiJ12D06+/A4t+fDsW3fR/OPvMhRgdNw6Tzp6PsadPRbZQwZAxC7lnXI8Lqe2XLzoXU3LMqF9+Lzas24ta90QUX/gbnPud27DoB7fgyhu+jlkl+cjQaRR5JpWjY0AbE4fE/LE47JNGOpcKtRqxaTkwkYC2lVqIdP5hPa6b00jnqZAeY0Yy1t/LfKNSq9UwGo2KhXEajUYxjm0NJZZtsw9KhXEsSnGszzgWzisVxrEoxbE+41g4r1QYx6IUx/qMY+G8UmEci1Ic6/PxeCJiDQaD4nEY4kpiB577hpIrlYoueqLoXx4HIxGr1+mg0WrhV2sRoAtC9LHEJagxc24crrw8ET/6v6Sg/JDSH9yQhJtJvnd9Er73zSTcdG0ibiT59jWJ+D+SG65OxDev6pFrrkzERRfHY+JJNL5incHfGnE7HXTd7u3DqiyWDIwEBgS8HFimMaajsWaIcP7heVIIAb1eH9X5SAiJ5euYQ+XQ7aHiWUvHghDR9dFQY3V03jiUx4G2Qz6PZCy3MaIZKwAEAn469wWCQS3+WSwfRbK8dFPp81EZCwWeuNxL5bzPR/s47w9ug3Ckx3mKhPmprojshiupBJAbD21mLOLo3K+Jy0VsdiZyRwdgNHXB4+6GpZPseHpAKo0eRQtvxlk/eAjfvf3v+O4Vp2BahgV7N34JW1csTHElyC1MgSFGB21cIhIKxyPLGAtDdzdq9u5B+771qNq3D6vK1ejIn4TEiWMwNgmI1fbUH/3/ZgT8e9G2y4qOsiwI1ZlIyUxDUjrVKKiNseOQXTILZy8Yi7TUWCo8dKXOQDe8TgssbYDXDXRau7Gtcg+6bVZAlwZV8hxMP2kypkzKOhQst48CA2qtPvhZY0xyejAAFjKh0RlgSsmCMSkNupi4ULGiVBfh3MV6XDGP6YHmtkP3j3Qs3w8xN+GiEkKAdygVIQQFMYcflm8IlbaV9YUQGAxWCHFC8SxEdO1ljoWIDivE8DwmhRBRHVtCDN/28phSKkII8KIUx/pCnHhYIURUc85gxuBRx2rUwbHiF+p+g19anUBKmgY5uVoU5KqRlkbbKUByKpCaBmRmqpCZpQpuJ6YEkETlGZlqpKQKxCcFEJsYQHqGCllZGsQnqqBWe+ki00UX8H4E6Ek35HIsGZC2emHA76Nj0mmHw9wGe2dzROLoaoXHaQNje6kyWBSACH76KFRqaOjhKIua0oHkqI/9PnwI2eV0IB8P3c8YIURwTjl030DbjAUtA+n1tp+xQoio7QoRPRa0sP3e/OqvTAhBSETlsxBiSLH9tauvfcwRO81pXzp9lTOGsX3t76/8WGJDttjXgSRAwayegBbgpWCXh4JYPq8X/NaI1+uD10PCKYmPxEPi5f1+H3w+Egp89QTD6BxK+YHsHbafj6EYLVRGDTS0U2iM0BgNiIkLQK1x05zmAQeCyE3aCwh6cBibMRqZY2ahZPIMlBSkIsngQXd7CzweLT1Ei4XJpKdzuwoqgwm69Gwk6Q0wmu2wldXD2taCLosFrVYBtykB2sR4xOsAjQqDW7wOwNYIS4cTVm88RGYJ4hJNMBm4WhonmgQY45KRmRkHg4FbyuXhQjrEgD4mBWk5E6A3xMHdUYuOjW9g05KX8Pnbi/Hlh5+gvtUCt8oYDpT5o8QAH2scADOlZgeDXULQQSIEtBRMTcgppoBYElSa6KKmPEbVfZz7wstZj5vHaXh5JHnGjGSsEDxmuIVfCfXQVxsyJxmQDEgGJAPHIwPSJ2aAntaAT9QBoQLfpHNZ3xKgC3M/rA4fmjudqG93oKHNgSa66OywuNFldaOR8nVUxmmX1YMWswu8XdfqgJm2vXSB76cL9yENeAV88LutcFg6YOnqhM3hgYduPvpu93G2Z7//Tnos393ZgW6LHS63fHtusL3k93ngtnfD0lQNc90+dNWW9Susw7puWzf83v2vR/ThRHBs0RhTqQ6/aOwDIoslA5KBEcyAn845wbe8AhT8ogiTl4JbPg5uURDe4/HC7aHgE6U+2vbS3MSfMLPwtj8YAPPTwyPAT/UEogl+HU1utRSYMMXBoNFAb6e5sd4Cl5PapMCmKjhfRnBL7XYjYO6CneZgRyxF0wqTYKCgXjD2FbG9WMSllGDUjIVIzS1GPCyIrfgIm998GG89dg8WP3IvvlhRivImakvEdUrFwTLAb3mZ0nKh0uqgJtHHJSIhdzSifetrsP5IfN8MRDBS+wbLPZKBY8qANCYZkAxIBoIM9H9TTtfn4Be0OPVRhoNFbo8fLhJO3V4/PN4AOHV7AsFyD5WF8hyccbo9cNGFqpcu8P10sR80OwT/+WytsJa+jBXP/xHPPvhXfLBiH6qa6OnxEPgSjUmfvQPWHYux4sU/4qm/3Imn/vcxtuysi6YqiQljQK3WQqjUsLU1opMCX53Vu9Cv1O6FtbUeBMLAT6H7H1+Qi2RAMnDCMMDnUT4H8ptffnogpIIfGpUfahKVCBAPPgpqeSGED2rhp3IgQAGvQIDyvK0WNO0I8Gk0EPwvQJjjaHW7gK4O2CiAZ4/XA6NTYDTpEHFASggYYxMpiBV/7BoVmwf16EtxznfuwE13Pogb77gfl10yCVPHgHj2o6psN2rKy46dP9IS1Fo9DPFJiM8sBP8APr8JpjOYIBT+yL2kshcGjnCR6gjXJ6uTDEgGJAOSAcnA0DJA19Z84e2nJ8wsXrpg99ITZw5wsQTzPlAADMEAmIcCYRwg85Ceh4JgHgp4uekpNgs/3Q5QPUPVoIDXBW9XFZort6N8VynqWyyw0lPpofJHqV1BQRpNbCaSskYhd1QJcrNTENfzjYfSqqR+GAMc+OKLba3RRKUUwLWa4epHQGOCf5iXMYwlkFwlA5IByUBEDPgpaBUgUdFdo1GvRqxRC5NRhxiDFnqdGmq1Cka9hsqonMq0WjV0JDGsY9RDp9MCQsXTEAL0QAqDWRjv7ISzy4yOFhXcMSnQpSYhkaZCMtlHzUbExGUis2gcBamccDla0N5mhcfthc9mgb2hEq1OO5wJsUgdU4DEnGykxicizx+AsaETriYzOhGABw74HC44mwAfxcxCxjQaHTRqXWizJyU/3eZ2WCydaKcSNwk08RCxJUjJi0VyQhsCTevQ3tyJzm7eSZO0swFdzZUo3dmEbkuYAQCs0SMOOLq60LirHbqUfGRPOQmjp8zChElTkJuTG1Sxetyw83egwS3537FggM+rOlMCEnJLkJBTAlNKNvhBkxDiWJiXNhQwoFKgK1UlA5IByYBkQDIwDBgI0NNPErr4pJgXfHQBywGvHvGD08PK/AiWeykA5vX5KE9CgTDf/ifYihod8MLvoQtpcwesnW3oPiBdsHbb4KLgmsdphcvSBsuBfW09et0W2BzuoM8BH6VuO2x2NzweitaRL16HGY7uDlj40wmnh/wMIOD3wkc3Aw6q73BbfjAHoAt30KW712GBg2weZpfKrFSn0+0DUUDNpQvxXvU7yE8rnGSbPArW6qe2um1tsHa1wW6zwuVywkVtt1msdKsQA0PhfExaeB3OX3Q9zj93NoqL0qj+njUc2+N7B9XfDQfdYBD9wfoBHwI+J9zmTtjIzx69NtJrC/LgdPnAuj01niD/0wW1WmcAP2U2JqRB0I1lXy3nfYbEFMRnF0FrMEII0ZeqLJcMHM8MSN+GggE+j9JJwUvC500tRZgMei0MBh0FvrQU9NH7vOIHAAAQAElEQVQieOOvpTK9Dnrap1GrodVqYCQdFq1GEzyv+OlkFAjQyRZKFzofeZ3w2rvpnNoKS8NetFU3oa7WhEBGMRKLcpAZD+g1vdUrqJA/FRyNUdPnIzmdzhfOStTuraDAUzM6GmvRVLYbzV46S6ZlongsBaeKxiArIweTY/SIr6qHlXQrO9vR1tmM7tYudNcD5A56FqpfrYdap6NgIKD22eGxkQ6dqzrqa9DW1oJWUgyGsnTJUCVNR96UXOTldlFg7QM0lu1DdWUbujta0d2wGZW7N+LLVZVo7/RArTVAH6ODCnQNQOd+vp6wdDejpbwU5e+/j4ryMtSTHUtXB1T6XOjjigFdLAypydAnESFkV67HjgGtwRQ8z/K5Nib4VwyOnW1pKXIGZPArcq6kpmRAMiAZkAwMAwboWp0CQoGeABhdZ1PsCyGha+/gRThdx8NHinwxH8yTXiilB9zoyVMdlAmQnqJm26tg3vUuvrz/t3jlrp/gqQNyL156/DVsqa7BrjUvY91/foL/3Ru+n/KPPIPXlmxDg42CPR070bFjCd5bshm7y1spoNSAhs8exieP/xrP/vMveH/5PlQ20YV2dw2aVvwBnz1F+HBbj76JLVUWtDvZe/6vArWf/hdfkM6zJF/51YN77uG/YfmWNjR0hul/9uwh+rdTe17BlyvK0EJqHADr3vcedr31E7zw15/g3bdfxNr1K7D2/t/j7f+8iNe/3Arz7o+w/rV/4Km//wFPvbMWWyo6CNmzhmN7/PkV1f8vfLxkCyroaTjF4kixDfamldj6r9/jnUP8fu7Bv2DZlpb9PpPqiF+/aqCKbihjUjLBF9n8VpdQqb/auT/HZdqYWMQkpsOUnAmVWrt/j0wkA5IBycDADFDYCXaHB/XNVmze245t+zqws7ITu6vM2FNtxt7qLpRVdaK8uhMVNR2oqu1EdV0namo7UFvbTgGqdkrbUFfXCqvFDl80TyroAQ/qvkTFhw/h5bt/jn/f/wQ++LQOjZqFmDT/DMw8uQRx1JReY19UHlzj8qAdfSHmnTkbE1PaUPH2H/DmA7fivw8/gjeWlMFXeCGmLLwSC6elIjVhFNKKZ2DW1WcgMacOdVv+g/fv+hmeu2sxPl66F+bR9CjJFKwVNKkCmScjd9J0nDvbi/Sm91H22p/x9B9vxccb69FoS0A+ACMJr0KlRcr072Lygm/iHNK3bX0Snz36Ezx190/x1P2P0fl+DWqFCo648UgbexJOPn8ckr1bUb3kYWr7z/Dvp1/F52uWw+/7GBteuhev8Tnx7p/hqcdfwOfbrFCPvRJnnDYbp8i/9sh0H1MRKgG1RhsUIT93xPG6yODX8doz0i/JgGRAMiAZ6J2BAUsD8FMEy08RLz8FrijBwRJAT+ALlJIEA19Uxild6ftYKB/EKAl++SnAZK9E49aV2P75Cmyvc8FmzKCL6HHIKaYL2NgAtI4a2Fw2mNsccFAMyJA9Cqm0LzsvB6n6LthqN2DXuqVYva0adWZAG5uCtJQ4mPjpr0YPfUo+UnLHILugCGlJMQh0bkXD1newYUUFGrpioM8pRuaoZBiddejcsAxbPtyAin01aLc1oHHzh9izcSl2VZTDos2BKWscMnPSEOfbDXPdenrivBPNnS7Y3S56ct2Als0fYe/GUpTV0PV9ZhFSinPIFz/85StQSe3btHQ3mm0udFvqYK4lfOl6lK78FJuWvodNm1djR3klalo64aHH5G01u1C2YzvK6trQQRh+U81c9jb2rl+NbXTB7jLlIyGf6k8F/BXrUbVsNbZ+uZ3qr0XDzrXY+8En2LqxFe3eRMQRX1kkGSl6xKId3TYv+TzgQTHiFIRQQaM3wpiUhtj0HKi1Ohy6qDRaxKbmkE56UFeoVIeqyG3JgGRAMtA3A3QO9XjtaG2vR+mOrdi6ZR22bKJ5e8sabN/aI6Xb1mAHyc7ta8Gyi1KW3aVrsWdHj+ylfE3FZljMTTCa4qDV6aCKeD4SgCEJxtR8ZBaPR87YkzHmlAU46ZJzMXVKCfJS46BTaRBfuBDFp30T8y++GhPHZiM9LqxZWhNEQgFyp5yJyXPOwkmzpqJk3ATkT5iNUbO/humnzsfkyWORlWyAQRsLfdpopM+5ADMvOAcnzz8VY+icU0C2i6afgXHnXos5F5+PGSePQ5ZJwBCXisTCkzD5zGtx2hkLMHPGdOSSbtbok1By0rk45dJrMG/+bIwvyQCECvokqnssB+6uxdSTTsH4ieOC+rncronTMHNiFhKT0mHKnoCC0y/F7DMX4qSTZ6OoeCzycwqRWzIROaecheLx01FcPK4HO+l0jD/lbMw/ZyGmjS1EdqIRcjnWDAgI6t8eEcfauLQXIQPyKihCoqSaZOB4Y0D6IxmQDPTBAAWvAn5fz9tflA8GsSilOBb8tBEMfNE2xcdom4JfdHHP+zjoxWWcJzXwW2F+LqD9fVg6uNhjhb9zM/atWIo1n+1EffpcFF78fVxyyx24kuSiy+bj5GkmxMVooNWPRXLh13Hat3+Fi2nfFTf9CBd/bTZGx7fBsudTfL5qJ/ZZUhE/ei7OnDsBo/KToY1LR8ac63HaNb/EZf/3XcyflY1483JUfPkCVm5JhyhYhLnf+TW+8aMbMf/kTGRZtmHPm0uwZ8sWCkKVoeyjN7CnvAzNacUYdcEtOOvbd+Ab37oJC09LQj5dkx9ojN8CR9te7F3yBnaW29GW+zWcdMOt5OctuOSaBZiRsQ+WdZ9izUvLUNlmg4UChSFsR/leVG1Yh3oK1HniYhGr10AlDr0I9MFjqUPz6kewbU0ZdnWchrEX/gzn3XwLLr32PKq/He7tq7D1nU9Q3bYTe1Z8gS0vfo6dnbkwzb4KC35Afv/4Dlx2zSKcecYEJCcYoDmBr2YMCXScZI3qCW7RhXeoL/gCXEPBsfjsIhhJJ1QuU8mAZEAyEDkDdLIEzfOWetRUbkHZzlXYU7oce3ewrKDt/bJrBfbtWony3auCUrFnFUJSSfnKvatQU74WNmszElLSYTTFQkPB+Yj8UGmAzNnIm3c9LqTz5eUki275Hi6/eT4mFKQggSoRah2SJlyNaRffgSt+8GucdlIJ8lJoR9gqqB5jwVyMP/smLArWcUcwvfKHv8XZ86ZhTI7pK21TFjRF52DulT8K6iy65XZKv42L6Jw59+LbcemN38ZZXzsZo+IBOqXDmD4F2WfcgbNu2F/nj27D2RdcjjMuvgpzf3wbLrnyPDr/Fx6o/4D+9T36i0L+XHsdrphThOzkGGgSCxE/5SrMv+ZnZJv0fkw+LLoCZ114FUouugPn3khlIRyn3/42rrhgOoozE2A4YElmJAOSgXAGhvvlYnhbZF4yIBmQDEgGJAMI8D8KWnHwigNZ/JWFl6JZvlCZjwJeJD3llKd9Xt5H0S8f5f0knLL4fRREizD45XM5YK2l4JK5DR0GAzJGFSE9KQkm6hMO/ySMPhn5p16OsRn5GD9nJsacMxd5JiNiab9ab0Rc/mhkJqQgy+uDurMLToeDbjlArSGFw1YnlVTAXNWBlj0G+LJHIz4nFenxBgoEFSOBbgjSp1qgNqyEuW4D6jbVoGa3B92qqTCMOYeeFsciJZGq6G3tqIatfCs27HWilp5o66YWIMOoQxxSoY0tRMYMyueWw+1ah+YaByydOLBkTbsQc258EN+87UHc9K1rcNkphUiI0R3Y35NphdtWheaNbnQ706EdVYz0ND3iDGnQmgqRSfXHU/0e+0o0b29ASyPZgAV+rEZ3RyWa6wCvB9DnzELatG9g2pgEZCf11Hwi/q/Rx8CYmIqY5EzwJ44hDjhvSsmkfWnQGGJCxTKVDEgGJAORM0APL3TGGCSlZSKvZDyKJ83E6Gmzo5ZRE6cht3gsEpLToDPIt5Mi7wipGcaAzEoGomZAFTVSAiUDkgHJgGRAMnA8MkAPqv0U9eLgVTDARUEtLwWUvPxD80HxwRPc9sHn88LHZR4vvJynYJdvP5bxfgqKBSgYFkkzfR47rK17YLW1w6vV0s1CBmL56TaBBYk2PhWmtHzEG01IiA9AKxpQ9+mb2PTm8/jyvTexYvk2VDV0wMU23W5w4M1LOGoO/X/I6qfoj70Z9i4Lutqd8Fkr0FT6GTa99xKWvfUWNm3fhxqrB15/Kzz2Dtg7bLCZ/fCIJKjjshAXp4H+0JhUyITLBg9FtNq7fbBrDFAlxcKoVkFLz5I1uiQk5mbDkEABKG8zOtrNcNjcCC3G5FyklZyEUZNOwujiIuSnxkJ76GtZbgt8llZ0tnvh6GqFo2UT9nz+Gta+8ypWfvIldjXa0OG0wB/ohtOdDn1CPJLzvVDrWtFWthKlHz6PFW8/j+UfbcSWzXa4hR+qvtoScmwEpyq1GlpjLOIy82GITwGECIo+LglxFGjlfSq1BnKRDEgGRhIDx6YtQghodXrEJiQiNSsXmQWjkF04OmrJyBuF5IwcxMQlQEPnyb5bIQBDDpLGnIrJl1yN0+bNwsTiDDoLAeq+QXKPZEAyIBnolwEZ/OqXHrlTMiAZkAxIBoYbA4FAAOEBLA8Fs7zBwJYXXgp6ebweeDwUGKKgFwe+vJTyNpdzMIwDXj4KmLFwEI3ri4QDn88Je3cF3K4OqCnYEBebSAEmw8FQ/ktXXgdcHXvRuO1DrPzvv7Dk3w/hvRf/jfff+ATbymrQQYiwLwlpq5eV2gMLBYdcLtgomORvWoPyL1/B0ucexYcky5ftQVlTKrQxFHAzGaHTIBgTwSAXlVoHQ2wu3QwlBoNzdrsVbk/w71hFXrPTQcG6blgp0OjqroR110dY99pT+IT8/viN17Fuh0CnKxWxSVkwpExB1vhilJyUSjdMqXA1bUHZR//AB0/8Ea8+9BTeff4L7Gm2wEz9FbkDI09TrdEF//JjTFI6OM9iTEyjgFgh1L38FtiIYUA2RDIgGTjqDKg1GujpoU1sYjISU9LpwU5m1JKQkkaBtCToDEao6DzZp/NCDZhKkDnrUsz78e9w6ZXn4bSpBT1vSvcJkjskA5IByUD/DKj63y33SgYkA5IByYBkYPgxwAEsPwW9An4/NIJEFYCaREV5itog4PdCJXz7ywJU5IOgwJSKddQCoJViaKQXADiDI7S4OoGaT7DmvdfwytsbsTt1AYoW/RrX3n4vbvzZDZg3czyyyBRd9tP/ka0wJANFF2LqlVTPXQ/iRpKbwuTCi8/CpFxATwGwCGvsU83ndcLWtRduZyvUdOMSH5cEA93E9AkYaEfqFCSd8h187Rd/xQ1hPrP/3/zJrzF3WhrGzfoaxl/yIK759YO46a47cN3NV+KUlERkoAJOx0qU7ahDa6N9IEsjer9QCWj0RhiT0hCfVYj47CLEJGdQWQyEkJd6I7rzZeMkA5IByYBkQDIgGYiIAZWfbgw89ARcibj5cwzCSWzP2wP9cRfiit8c6E+vt32DwXJ93D8snFcq7C9j2YdjiWWbOCDSYQAAEABJREFULNHYZRzLcMQq5Zj1ua0snFcqjGNRimN9xrFwXqkwjkUpjvUZx8cl53uR4Js8fZVL7MBzVYg7n89HsZ5Av3yGdA9NjzaW64/kzMbHSTDwRcEstVrAZFAj1qilVIsYgxZarRoajTqYj6Fyo0FD2yrodRqYjDqYYnSko0UAgrjwUxpAJItGH4uEvOlISciC0eVEU00l2s2d4PeiuAZHUznad69BY30VqqtqUN3Qhe6UUUgaPR1jJ0zG6IIMxMYZD+j3a1NlAGIKkZCVhPQcDzTeNqgNSYjNOwlFE0/C6CknYdToYqQb6qFSueHUpSAhXQOD3wxfayu6LV44PS74/TY4bX54v/pyEYhNhSE9H0WZWiQ7LfDWtMHs9sIJyjub0F7WAVtrPLS6EqRmxsIUp4GiRZcKbWI+MkbpEBdrgfDaoU2ZgPTiHr/Z99wMLeL9e2DvKkNjuxct7iJkl0zH6CmnomTyLIwaG4PEZAsC/nZ4XQI+rxon9iIgVGoYElKRkFuChJwS8I/cq9TEixBRUcPj6MBbkQNcJ/LYZP1D54RIto8ENlI/w/0J2Y0Wy6SG1xdpfrB2mefB+CyxngHPb9xH3L/RcMWY4YAN+cm+SpEMSAaOPwZ4jEZyXmE99p7nrUj0w3VGOpbv/5ibcAkGv1wuF5QIBxe4MiZZCY51JTZyrpVzdXDd3EcszLtS4b5lLPsgsQfzeigfkqv++QnnS3KljCu+yRlOY5DnDJZofGYcS39YPn7CT2B95Zk3r9cHL7/5RUo6nQYGvZZEB51OC7VaQwEhNfTBMi30VKZSqymYo4HBoINRrwvuJzgFVyhsFeGbX9qYZKSNPx/5eZOQJryoK12P2so9aOlsg5mksXQNKtZ+hvJOP2wBLdkChFGFgMcOb0c7rC1t6LDbcdBnjyoVVLqYoN86lQ9+pxmO7g5YrG7YtWORXFKEURMF4ru/RGf5NuzbS3W0taGb7HXU70L1in9i1+7dqPIVIK04AUnqTvjIp/qaFrQ0N5FeC/nmBcXqcGBJyIWpaDJmTExBgacLgdK9qGtpRnNnOTqbylC3VcBhHo+4lFOQlReDuPgDyMgyhmwYMiaj+KRMZCXWALWfo2J3Hepqe/xm35t2vI+yL/+J7ZuXY93qzdiwcgdam9hfPxzuWMQUqWDMNkIfm4Rk/qMCRgoGRmZ9RGvpYxMRnz2KpAj8m1+DaSyPo/7G46FzO+vzRXV4eSR5X1jAPRL9cB2JdSGcj/7ykqvIufJ6veDjmdP+OO1t33Dhmf0czPwgsZIBycDRZSDS+cfr9QYdiVQ/fN5iDIM5DS+PJM+Y4x3L9xXsY7io1Go1jEajIjEYDGCcRqNRhGM7g8EyPlq7ISzjOa9UGMeiFMf6jGPhvFJhHItSHOszjoXzSoVxLEpxrM84Fs4rFcaxKMWxPuNYOK9U+FgeLJaP7WjtSuzAc1Coj4YbVyoKXkTr83DD8hiK1udIsHwMIIKFf6vLanejst6CLXvbUVreiZ2VXdhd3YW91WaUUbqvuhMV1R2orOlEVW0naupIajtQW9uOuroO1Na1obmpAw6HCz6OgkVgF5pYIGEmxp51AeZePBMlbUtR8cp9ePHun+IZksUvLsWqPUlwZJyFcdOKceqoFhhLn8Pa/96Np/75Fzz15V7UNNqRSbbUJLyqY5IQO+kcjJ00GhMSG9C+7GF88vhv8OyDf8EHK/ahPe4sjF7wCyw8PQXGlnex6pmf4rk//RRPkb3/PvB3vPtpO8rrTTDEF6F47sUoKUpCbMsX2PLsHXjjrw/hlSc/x+4OG7rZ2AGJgSF5NIovuh6TJiQgo/F1rH74Nrx89x/xwpMfYV3nRCQtPB9nfm8eRiWZEHcAF3lGG5eDjFNvw6x552Bmfj1qP/4TPniox2/2/ZUXPsGKLYDNQXXWrEP7kgfw6t9+GWzXs/ffh3c+bUGbaT6Kz/4uZo5PQXYS6ck1GLRVa7RgEarQURQdMUII6PX6iK7zNHQ9KETk+uHnSok1RsQxczYcudJqtRBCUABfF3E7ua0sEhv5saGUK9aPbmY4TlHSLcnACGOAxyjPgwOJTqcLtjxS/fD6RjpWTXGuIDlh/6mEEMFAFu+MVEInXyGOLZb9E0IET6KcVypCCLowVCluL9sRYnBYIUTUdoU4cbB84yxEdO0dDFaIwR1XQgjwuOBjRYkIMXi7SuyFdIUYnnZBS6gNSlIhBCER9RhksBJ7IV0hxKDmq6GwO5hxdLSxXD9zMpAEAj64PRbUN1ahdMcWbNm8BltJtm1di+37pXTbWuwg2bl9LXaWrsMuSvdQGpQda7G3dA327VqHusqtcDktMMTE0hjnmzhV3+aFFtClIL5gKgpPXohZ88/AxOnTUDBqDHJICqfNwqhZpyAntwglU+Zj+vzLMff0UzFpymTkFE9ATslJmHD613DqhV/H/NMmYRRFdAwaA7SJo5E79WxMX/ANzDp5FsZOnIDsvEKkJMQgIbUASaPOwLjTFmHKyfMwcdIY5JWMAdvLGzsdxadcgZKxU1GQlYrk4tNRcvp5OOn8szBpykSMGp2O9HR6mNUlELBlQK0ZhYQUHQwmDdS6ZMTlzsGoU8/E9PPmYuz4CdSOKSiYOAeTLjgXU+bNwJgxGUjQaxCfMQ3ZM6/DnAuvw7QZk5CbDGg1+2nSGIHkCRh10nmYf8ElmD+9GAWpsVBpY2BMn4LcKRdg8tzLMHX6FJSM6/GbfS+cugCjT74MxaMnYSzxM+HkGcgbMz7Yrtyx01B88uWYSlzNmDUd2alGxPRc++03egInwTlHRfMOixgUEUKIiOdMHptCRK6vVqsP1H0ksFxHeJ2R5BkjhIjqupCxoCUSO4fqMFYIEbVdIfrGHmorfJvtghZOw8sjyTOGoFH5LETPcRiJnUN1hBga7GDaG8Ie2pZIto8llm3x71wavVaYPF1SJAfyGDhOjgG9z8rT7YFz5EBzB49lBnA6kO6h+xkzkrFC9JxDuI0hUYUyMpUMSAYkA5IBycDIYMCLACzo7KhA5b6N2FO6nGQZBbSWY++O5SjbuV92raAA10qU7yLZvQrlu1eiYg/LKkpXoXLvatRWrIWXbg7iklKgNxrpYiQU1emHKUMu4ooXYPZ3fokLb/k9rjog38dF15yNCTkm5I09C6PP+T0uvXn//u/9Cld9/TpccMOPsPB7t+Dyr5+OqcUZiIEGKiQgZfyFmHL57/H1H/ToX/atm3HmSQXITaXgWGw20mb9GKcu6tl31QF7PdsLzjoNY7L10JiKkDX7a5h9/Q9xLsnXrj8PZ5xdhKSuOBhd4xCXejKyco37P2PUUwPzkHXqN3Ay1XcZSU+9v6D2XIjZswqRQhpqktiCBSg5+/e45Hu/x8KzTseYTIBiYrSHVl0ckH0qppz3bVx1049x1cKpmJCXSDt61tiCM4PYiwl71QEbPX5f+u2f4qST5+LkS67GAtp3OUm4zgUXnoMZJfEw6tU9lfX8L/+XDEgGJAOSgQEY4M+BfF4PEgJWZKBLiuRAHgPHyTEQ77fSdacXPEYhlyPOgAx+HXFKZYWSAcmAZGCoGTix7avUGhhNsUjNykPBmIkomXISRk+bHbUUjp+CrIJixMYnQbP/9XIMs8Vnb4O19GWseOEePHnXT/bLPXjhySVY1zEJyfwZ43fnYVSyKarPGIcZHdJdyYBkQDJwQjPQ3d2Nuro65OTkYMaMGVIkB/IYOE6OgczMTFRWVsJq7XkD7ISeqI5C41VHoU5ZpWTg+GBAeiEZkAyckAwIlQpavRH8tlZadj6yC0tIRkctGbmFSErLhIECampNBG9+4fhbhEoHdWwGEjOLgp8O8qeFOaOm9HzG+LVzMTn0GaNOA+3x5770SDIgGZAMSAaOIAP8xylsNhtMJhNSUlKkSA7kMXCcHAP8O8EWiyX49tcRHPInTlUDtFQ1wH65WzIgGZAMSAYkA8OKASEENFotjKa4YAAsMTUjGLziAFY0Ep+chpi4BGh1eqhU6mHFRchZlTEJpjEXYtYlP0L4p4NX3fJz2j74M8YQRqaSAcmAZEAyIBmQDAw/BqTHkgHJQO8MyOBX77zIUsmAZEAyIBmQDEgGJAOSAcmAZGB4MiC9lgxIBiQDkgHJwEEMyODXQXTIDcmAZEAyIBmQDEgGJAMjhQHZDsmAZEAyIBmQDEgGJAOSAWZABr+YBSmSAcmAZEAyMHIZkC2TDEgGJAOSAcmAZCB6BgJ+BAJuICje6OuRSMmAZEAyMIQMyODXEJIvTUsGjiUD0pZkQDIgGZAMSAYkA5IByYBkQCkDfm87fLat8Fo3weeqokAYB8ACSquR+pIByYBkYEgZONGCX0NKtjQuGZAMSAYkA4NjQBXwIsZjhsnTJUVyII+Bo3QM6PzOwQ1UiZYMSAZGCAM++N218Du2UvBrFfz2lfDb1lB+G7wuCoj5PBQIk0GwEdLZI7UZsl2SgQMMyODXASpkRjIgGZAMSAaOZwZ8Ph9UXhdSAmZkoEuK5EAeA0fpGDD6bPB6vfKmFnKRDIwUBqJphx8BCoT7goGv5Qhw4MtBATDbF/B1fQSPvRxetxV+P+kFjpcAGPlBD8nctk7Yrd2wuQGfP5q294LxOuF02NBqdsLhpaBgLyqySDIgGTi+GZDBr+O7f6R3kgHJgGRAMrCfgfb2dpjNZkyYMAEzZsyQIjmQx8BROgZiYmJQW1sLt5vuHPePvxGRyEZIBiQDETMQ8Frgd1Yg4N4G4SuDStUFldoD4a0DLJ/C1bkcTsteeDweBI6b4JcDXk8NNr92N9578TG8sgNosETc5L4V/V6g8nN88eEbuO6BpVhaTtcjfWvLPZIBycBxyoCKo/U8aSkRvhhiHIsSHOueaFhuM/PEJwXOK5XBYhmv1Cbrs7+DxXJfc11KhG2ynGhYJRyFdJknltC2kpRxLEowIV3GsYS2laSMY1GCCekyjo/L0LaSVGI9wYvTSDjjt6ui5floYx0OR7AdCQkJSElJkRIlB5I7eewMdAyo1WrYbDa4XK7gmBto7jjaY78v+yG7/JZaXzp9lQ8Wy9f1fdXdX/lg7fL8HG172WeJHfh8yH0ULVfM71Bglfoc0mdf+5KAj4Jfrmog0A6htlHgywsVfFD5bRDuBngsWyn4VQan0wmuj4/Nvuo6duU+BMi/jqotqK3Yg8pOwO4ZwHrAD7Tuwu5tG/DEkl3Y2WKF41AIB/esTWiqq8bynZRanDi02gAFyNp2v49V7z2CRx7pQx57DI989BFefv89rCSd50keeeRlPP7EWmyo6kSHvRW+6pV4//Xn8ezrH+KjXd1otnjJGw+1qxM1G9/GllUfYnVNJ7aueBvrvvwgTIfUEKD/2tC6dztWP/Yhtq7fgHWrl+J9svMfkkeefQ2Pf7QTO5otaGvbi+pVj+KNF17Dax9swc5uwMKN8pgR6NqBje+sx6oPNqCmqxQr3l2MVxnfq+hwEAUAABAASURBVDyLR8nWl6XNqLOTebkeEQZ4LunvXBLax3pskMdgqCzSdKRj/X4a20xOmASDX3xxo0Q4MMGVMclKcKx7omG5zdFydSSwbJvrUSrct4PFcl9Ha1diXcGbjv74k300MEch/kJchR1XA/J7PGD5QnK4+czzxtHymfsx7Pwls5IBycBRZIDnH76ADs2F/aU8NpXoh9clscrOZZLnyPgazHHFN4TMM6fhx2ok+cHYHQyWfWWfIx2zrD/Q9BHwO+D3tEKo/BAaDYRaUCDMC+H3QVDAyG2rhsNSEwx+RVLfQPaGbD+1B01bsGXtMtz72mZsbjDDFoUzAZ8HjVtexCcv3o2772a5A3f89jf41Y9/gd/89g7cfieV3XMP7l78Ch594Xl8fNdt+NvPf4lf/+J+3Hb3Z/h8TytazLXwlL6JJ/75J9z+t6fw9Md1KG9xwAsn/L4m7ProYXz21lN4e2crVrz3DD5+7T9hOux0AF7nXlSu+RRv3PYCli/9Al988iZe+v1vcM/Pf41f3f0I7nhlM9bVdaGxdj12vvFjPPSnv+FvT36Kj2vdaHb4AVcr/M0rsORfH+LNJz7GrrYN+PC5x/FEsE13487bfo3f/OZX+NGvbsPv7riT2voP/OEPr+D9DXWojIY4dlvKYQzwmIpkzmE9BnMaiX64DmNGMpbvSbh94aLip3tGoxFKxGAwgHEamgiV4Fh3MFjGs10WzisVxrEoxbE+41g4r1QYx6IUx/qMY+G8UmEcS9+4vvudcSwnGpaPT6Vt5nHAXA0VVqm/rD/UPg8VV0NhV6VSIVq7EnvwHMXHbfgJTOYlA5KBo8eAEAJ6vT6i60Mem0JErs/noZBI7MHzXIiX3tLhyJVWq4UQAjqdLqJjKbzdEhv5saGUK9YfaPYQ6nio9QXwe/3wuymq4fdAuDso3wWPx4tuRxIsznjKe8CBN5aB6jwu96s0QNGZmH/BN/D8zxZgQXEqEqJwVGj0KJr/G1z328VYvPhlkvvw1x99G5doT8EN3/sz7nyayl96CYt/cSvu/+3NuPaF3+GyWRdg0ewFuOmBqzFvUi7y2K5KAKNLAK8BgWeWoqq6FbVcfkAMUKmzMW3BxZiUOR7+p7/SCfi8qPpyMfa0bEPjTTdg7PyLcOVll+LWB76L8yZfiYsmfA2/u3UBTh6dFmyjUAHFZMoX04Wnlm5HVWv3ASvBjDETquxz8PXb78NfF5P/r7yMJ2+/BjdcfxHUl96BX/7jaWrn43jl5Vtx4zmjMSka4oKG5H+HMhDpnMl6jOUxHT5/9p3/al4Z6Vi+P2duwkUlhAgGsnhnpBI6+QpxbLHsnxACfEPIeaUixNBhhRCKeeb2CSGCFw2cVypCDD8s960Q0XF1JLB8bEfL82CwSm2yvhDDr3+FGJzPoIXbrlSEEIRE1GOQwUptsr4QYlDjdyjsHolxxG1XKpHYFUIwJVIkA5KBY8RApOM4kvHbV11HAst19FV/X+WMEUJEdU3JWNDSV939lTNWCBG1XSGix4IWtt+ff73tYwxBo/JZiJ55u7d6ByoTYmiwg2lvCDtQ23rbfyyxIVvcr32JUMdCpc+HPxBPATAKEPl9CFAQzO10U9DLCKsvH25kBY+LXusI+AFbNWo3bsGHj6/AsiXP4d13H8Ejjz2BR15fgSXbG9BNOl7W2fSVznvvvYwnnlqHjTVd6LC1wFO5Au+++hweeeQRPPbEk3h9+W5sawj7MJF1qlbgvddY5yk8/sTLeG99A3a39epVT+FB/wcARye62luxs7YTnQ4PvPDA72tHzYa38Nli9vkxPLJ4KZZuqT4IGb4hhAqxmZNRPHk+5s+fTzITM8eVIF+VhpKxMzD1VCqbNw/zJ07ESZPHYtTcKShIyUFRahZGn1SEjMQYmLhCqgdxJUhKT8KEzF2oaWnG7vqw9kIDIWKQVHwaikqyMDHmA9Q0VGJ3ZSP85l3YsTuAFm8epl8yHUWji1BYkI9Js8cgN6kQeYm5mDIxC6nxBmiDtgTiiwuQnqRD1s7laG1uQ72dd+wXtREiJhv5U2ZhJrVpHvl/6pQilBTnQeRPxcSTTqV2zsG8eZMwJjseVM1+oEwGy4CKHp73Nk8cWsZ6bIvTQ/cNtM2YkYwVouccwm0MiSqUkalkQDIgGZAMSAZGFAMBH+hKfb9QfkQ1TjZGMiAZkAwMjgGJlgz0x4BQmyB0ORT8yiSJp3NpAH6PCw6nQIcjFU6MBrS54DdO+CZaiENuNANeoHsHdn+8BE/+9HksfvZv+Pezd+GuP9yN2x56Gf9bWop6txfOrh3YE9R5IajzzLOP494/L8WKvY1oaC5D68pX8dTD9+P2O+/EH+65C/96ZSmWbm2CzQP4/F54W8vRGdT5B+n8Gff88TG88EUVtjb217qwfVQH6tZgzRcf4Wf/Xo3VNR3o9lnhtu7Dhg+fwPMP3YG7/3AP7n7ibby1qiwMeLSyzGM+MoszcMZ1ZrR2tWDPzk7wVQyF6XqMcoAsfjwyxyfjzPPXoqV+D7at3oauqs+wrW0ynLHn4PJTU5GdrOvR7+t/7rN8CthlpON68yqYW9qwo5OCln3py3LJwDBnQDXM/ZfuSwYkA5IByYBkoFcG/O4GeG1b4LVugs/dhAAHw3rVlIUnMAOy6ZIByYBkQDLQJwMqqLRZEJo0BCjg4vX5KOiUgk7fSTDGFSIhITn4OSt//SAEB216q6gaUH8BFN2EhTc8i5ee/RN+O7UCJR1f4otSoN3CGNJRLQUKb8KC6/+O5/97Ob5e0ISOL9fjkYc6Me7cX+Cupx/Hc0/fgoUNH6PjzRfxSqkPDZZKlG/Zg9f/2YmpZ/+cdJ7FSy/8Hb+7YgLmFXG90YmjYR8aPn8VbwdOBy79Bxa//BIW3/cD/PCiGdFVGAXKkJWNjPlnIbvbDmNVHVqoDhdJ+JqUORqT5n0L8ZvKsfPpf+MfL/4bHWkJyJ4yCemkqCfpfxW0OwGZ2ZlYcE4WLA4nqurMVCZXycDIZEA1MpslWyUZkAxIBiQDkTMwsjSDP9LrKofPQUEv2yr47StI1sFn3w2vxwI/PeUdtr9NMrK6SrZGMiAZkAxIBo5rBgSEKgYqlTHoZYA/U0Qi3OoJFPzKQlxcfPC3AfnNL/S56KFSpyO1aBYmzFqAeWfMx8n5TiQEarG71gKr00tIw36dmaQzC2ecno98VTva27vwiT2DgjmzcObCszF37tmYkt0OjWc3tlR3wVxbhqrmNrxHOplTZpLOGaRzEiYXJiIzlqqNarXD0lqO8g3L4IspQv60czF/3jzMnzkWY/OSo6oxGpDamIqYrFnI0+2FzroRm+oAc/jXj1SpLiEPKeMuwpQ8ICbGiQ87xyKjKB9TShJhpP1qkoFXHYypKcg6aTT0Zc2wbqgEmTr8L14OXJHUkAwc9wyojnsPh9DBQCAA/isI/Cd8XS53z1+Hc7vhVij8l1dYlOJYn3EsnFcqjGNRimN9xrFwXqkwjkUpLqQ/WCz/FYtQXYpS6tehwir1k/WZJxbODzdhnnlcsd/8lzh4rA3hUJemRxIDdGEe8HXCZ1sNv205AvaV8DsoAGb5FN7uL+G2N1IAzIHhecwFqKd88DgtcFg6YXNRnr+DoFK5SgYkA5IByYBk4IgzIAAObAkV3TIKrj0AoY6D0I9CjImCMzEx6P+tL8bkUB1nIi8vBZlZBghVCuKTdFDrnWjpaKP7Kg8pZR/QycqiTX+AIj3d6NBqsXPSBCTkxCIzLgEq9RjkzohFYjFh21rhrqhAvcuJL0jHkBtHOhjkQnZhhrmrBuW7d2J0QgImBh0aZLVRwRMgRAkKMnZCp96A5VuozWYfDvooUZ8GVfqpOPXsZIw+cyx2Zv4A44tHYWY2lC3xicCYiUjfVQv1+p3Y7PDB7GMulFUjtSUDxzsDNJMd7KLc+ooBm82GyspKfP7551i7bh02btqM9es3YsPGjdioQLZv3w4WJZiQLuNYQttK0j179oBFCSakyzZZQttKUsaxKMGEdBnHEtpWkjKOZdOmTYr6h20wrrS0FMMJu3v3buzdu3dY+bx123Zs3rINq9asxZfLlmPDhg3o6OgI/qWgr0aezEkGomfA722H37kXAfcWCH8VXShbSPwQbirrXgpn5wq4bDXBY274BcD46Xgb9n35JD564rd4eW0LdrRGz5VESgYkA5IByYBkQAkDgkIvHAfT6bTQajVQq9UIBseEUFKN1I2QAZVKg8Kp5yIlaRzqP1mKppY2dEeIVaIGJFI/TsaUc7xImdCIj5e2oKX10I8sIRfJwLBnQDXsW3AUGtDdbQkGjaqqqtHQ1II2sw2tVjearD7UdXtQY/aiptsXsdRZA2BRggnpMo4ltK0kbbALsCjBhHTZJktoW0nKOBYlmJAu41hC20pSxrEowYR0GccS2laSMo5FCSakyziW0LaSlPuWRQkmpMs2WULbSlLGsSjBhHTrrX400jhq7HahpduOlnYzauvqsW9fOerq6sBvgR2FIS2rPIEYCHg7EPDUAaILQu2gizkvBHxQ+cwIOKvhMm+Aw1pLT5rdR+9466pGy951eO7TUqypaIcNoNsF+q/flV/hsqB59xfY/sVrWFvRjQbLoQA/FbjQ3bQHdXs2orLViS4nFYWtPocZlrIv8OV7L+DRRx/tXZ55Do++sxGfr16J0rVv4dn/PBXUe+a5l/HOxnqU19Wiu2otvnzuP3jxrc/x6rZmmIOfpQBuWysaN7+ADZtXYeXuZthrNmLtJ6vxwqvbsMfsPOii3NmyF1XbP8fza8vJ1ifYsfRR/O+ZHp/++8JifLG7C/WtLWRrHZY9/1+ytRSLyVbXflseezuatrxItlbi8+3VKF/7PD59owffa9v+8zwe/WI3NtQdnVuDMJplVjIgGRh5DMgW9cKAoDOo0MQDIgZ+nxde6ACVARqNls6vagghoGyxIeCrR1u5E7ZGHRLi4qHVaA6vgus1xSDO60VedS1s7U50OgjrJ+y+HmwiYTXxCaTjQ351DextDtJx0wm3G/ZmLxxth1cbWYkJWl0MTPEBuudrQw09pA0gALvDCofTHlkVR0pLqBCbewoy0zNRaP0QNY3NKIu6Xf05pYNQJSH3lDykZ6lg+3A1Gpo70NofRO6TDAxDBmTw65BO48+wmpqbsG79BuzaU0aBLyt0iekIxGXAFZMOqyEd3SRd+nR06TOkSA7kMRDxMZAOC40buzEdHhpL6vgMeNQGVNTUYev2UuzctQs2mw0+HwcBDhmYclMyECEDAZ+FLqwp8KVRQWg0dDEHCL+HhAJHXgdc3XvgtDYFP2PnYOtRefurpRRV697DHf9dhre21qETdC1O0v/qpd1m1G95F2vfeRKf7exCVRcVKVy99g6YS9/Fu889hLvuupPkDtz2m1/g17/4CX75W8rfcRfu+vMDuOt/y/D2J0uw9tOncd89v8EvfvUr/OpPD+I/X1ZgZ/mywS4GAAAQAElEQVRutG57Dy/efjvuuf9/+Ntnu1Hf7YI3ALi6alHxyV344OM38draWpj3LMPHL76F++7/EMvqzWhmpQBx7Xeha89qbPzoZfzlk1K88clrWP/G7fjLnbfgV7+6Fb+/7xG8takdlXXVaC99Hy/9/g78kWzd98ku1FEQjatxmutQ/snd+PDj1/HC8l3Y9tk/8frT5H+wXbfhd7/8FX55y6349e9+j9vvpPL7HsRd72zGskpmXCFxUn0/AzKRDEgGJAPhDKig0mYC6hT4vAIeJMGvTgwGv/itLyFEuHIfeR8CATts5g50tJajuXkDdm72oLM+CUUZKTDqtYfjuN7ENGSoVTi5ejfayuqxu6oCLYQt2+ZDd2MKirLSEJORjXTSnVWxA61BnSa0tNSjucIJc+Ph1Q5cIkglHsa4ZKQXxKK8sRzb91Ddra2obWxBW5eZ9g929cJLQTRbmxl2lwM2lxPWThtcHh8FFw+pm4JfiJ+ArMxkLMhfS23rxO7aQ3T62/S74SFb3R0UuHPb4HDbYe52wk22AofiyFb8+KnITElH/prlwU9Saw7VkduSgWHOgGqY+39E3Q8EAtheWorde/bCGBtHN+gpsBrSYNMlw6UxwavSwU8TQwBMG0+OR9S8rEwyMMIZEDR+BHwqTTDo5aAniVZ9CmwUDBMxibDZnVi+fAUaGhpGOA+yeUeTAZUmhYJeGfC77Ah4HIDPCeFqhd9jgdMj6KlwBl1oGoO/58hzfq++DEkhX/ynomT+d3He9/6Mq05Ox4Q05Y5o4zORetp3cdPvHsQrr7xA8iju/eHZ+NaCUbjs5w/j9/96Ba/85xG8cvtluPna67Hwgu/jj986A2dffQ0yLroZN509GqcUmshwDMlk5HZbkNdAQawmO6psVBS+GpOAcRdj/jw1rpzxKUq3VqOClbwWoG0VNn3egfWf5+O6eRNx2bU/welX3YefXpqJK6+9EKdf+2tcMTsdE9O5QiP9Nwk53VayRTiyVWmlorDVkFiIsRf9Ez/+4yvUpmdJ7sFtl12Jb2Sfj2/f/hj+8gyVP/0wXvnefFw2KVhpGFpmJQOSAcmAZCAqBui+R6XLgNBPhFdzOtz6hYBxCmJiYqDRaKBSqSKothou+2t46d6f4heLvo/rbnwIT8ScDOuCC3HlJCArrpcqVBogaRqmzJ2FH9yShN0f/wN333Qzrifs0qxzkHLpNbhysgbZ+dNQMnsCrrjGiW3v/Zl0bsf13/oEn9pa0VmEqJfkUVMw9fKf4ey6jTD/81Zcc+038ffXNmFlddRV7gf6Ka1CxbIP8MJ19+KNjR/ilfVL8fTPX8aXpXWopb29rUlZozFlwXcwI7UAETeLH0R1bcXOz97G33/+FD7a/ire3fUB7r1/Kdbua4X5MEOCSgqRWTINC26cgfTCRNqWq2RgZDEQyYw1slrcR2u6u7uxZ88eNDU1w+LywmNMhlsXD7c6Bh6VHj6hoRt3FQLgiaGPSmSxZGAEMXB0miKCY8gv1BRM1sKjNsCtiYXHkAinyohOutGuqamVn0AeHfJPiFqFJhlCm01PqGPg99EpzudBwGWBw+mjuT0eNl8xPVklHXpS3C8hXdVo3v4ZnvvP08FPAh995nk8+u4mrKmspye/Fdjz+bN494VHe/bx54Vvf4nXt9eSjVpU79yN7Z9tgGvvMmz+aDFeeX4x3tvUgIp2Vz8mA7TPA0dXIzobK9FqccPuoSI3RYEaN2P1x6+TrSdInsPrS3diYwPg4JfFSCV8VWmNMKSPxdipp+DMM+eRzMHM8dkYnR2HgkmnYPqcM3HmGXNw5rQCjCsuQVbeOMwcnYHsUaNgzCNcdgLS4uimAwaqthCjUmIxKsmMT/c0YGdjN5WFrRo9kJCPcVNG4ZQJSbAs3YO6HY2otXeitvQ9NHmd8I8+FXOLMzGleAIyRs3CxIIYFI3KQ3rxFBSlGZBkBC16kgIUJcdidEo3lu4lW00H21LrTUjIOxkTZpD/Z55B7ZqBKYVFKDDlYszUUzHrDCo/jdo8NguFPZVSnXKVDEgGJAOSgcExICDo+kxoR0FlOgvq+AUwJExBfHw89Hp9hMEv1ktFWl4xRo2fhokTT8eCC87FaadPQVGSGjEJBcidMQ3n3jgb4/MTkRR0WAC6FCSNmoApF5yJM+ZMw5yp0zBh4mk45ZyFmDVnImEFYkwpSCmZhJmXnoe5p80gnYmYMGk65lx8Nc4460zMzgESDcEK+/5PqIHUcXQum4nvnjMe49NjkRCXh7TRX8OCefNxzrxZGDd+AsbMmI95Z8w9oGNEfwv5jzSkjZ2MU757LqaMT0dOEMDlBhgT8pBJPJy26GKcf8VcOienITdBD31MGtT5p+CC06fivKk5iCcTWpLgX3WccBnOufLbuPSihTg5F0g20g5ehQoxeTMxddocfI92FIXOgYJs0TV2TNoo5M1ciLOuPh8XXjwbp+YmIt2oRVzqGOSfcjNOmzoRU3NiuCaSWDrXTsKEr38TV3z7LFxy1mjkUukBU1RnTN4MTKHz7s2n5GLUASdISa6SgWHAgGoY+HjUXeSn/21tbVi/fgNsLjdN7smw6lIp8GUE36QfdQekAcnACcpAACIYWOa3wFzGFBjjElFb3xAMRPNfsuSxeYJSI5sdJQNCkwChoeBXIAOBQAwCfh98bgdsDh3MrkwKuI6HSpsOrVaL3p9YB8iyB+6aDdjz4TO455578Lvb78Sdf34Adz67HJ/uqkRD+05sefvv+N+DVP77O3DnHb/Brx9+Cf/4eDuaLPuwc/0WrHv9Szi3vY/lLz+KRx54FM8vr8auJifV3dfKkawOVK19EV+8cB/e3dyOsnYf/PT02rHlA7z9n3/ht3f8Ab+/8x946o2NWEZPn4PBsb6qG3S5hmpIRVFJDkomJmFVaTl217bCQ6XMECUH1rSimSguXoC45dvQuH031jc3YPOaT+DO16Lom2dibFIsUg5o95bRUGEqiopzMHpSElaXVmBXTQuYkUNtkaJcJQOSAcmAZOAYMyC0WdDEzYcx6XTEJo1XGPzKgc54AS750Z2445FH8MhDD+CR75yL66ZnARx4SpiIceechRvvvxCnTsgAleLAklgAw5TL8cNf/wGPEPbhBx/AL6+Yg/mj4w6oGDLGIWf+D/Cz2/9COn/Eww//AL/85V9ww6XX4sIxbiT4u9BN93l8r3e4dKC90w5b2kmYOfd8/PM7c3BqfjLikAC1bjLm/OCX+AHZ/de//kV1/hK/vXkR/nljSOeAC71kBJXlIu/k+bj0wRux4LQCjAm6HCq/FJdRvXeTPPLI7XjoQQqCTc5ENgXFtBMuxc1XLMD3FoxBKtWiI4E+HerMuTjvlt/hhltuwMVjgcxY3gEIlRrxE87DwoVfx4O0Y0rW/h10jY348Ri98Dp8n+z8meSRP/0KD910Ks4oTEFu3kmYcOlDuHzBGVg4NugceNGnjUbG3O/hx7+9Cj/51iyMo8IDe4WKqjwXC8jWw5eMw9SsA3tIa8SssiEjmAEZ/KLOtdlscLndMMbEwGtIhlMbT0EvFQI8adB+uUoGJANHl4GAEPCq9MFPjIUxHiq1Gvw2JgfAjq5lWfuIZEAYKMCVD6FODM7jXq8XFk8ubGIq4pNyEBefiNATayH4QjScBf4x293Y9OkXWPdxE0674X7c/ehiLP7vI1h8x9dxzeyJKMo6GfNufgK3P0TlLz6NxY/cgh9k6pD92VasqylAyqnzcd6PL4fpjO/g0lv/hvv/9Tf89tLxmF1gCjcUQb4R7Q078da/ahGXfglufexFPPvSI/jTD8/CZeOBeH0EVQxWJbMEqYVTcFVnLTItLSij+g57fy22GPGjxmHuuatQ3fgM7n/qPby1+xwI03ScMgaICV65E3CglWylFE3Foq5aZJOtvaTvJpGrZEAyIBmQDBxrBg62xw+L+KGR0WhEDN0vGQwGaCL+7PHguo7dVge8zg34/N7f4t4rr8SVvcoPcM11D+DfSyuw4+AXjo+dm9KSZEAycMwYUPn9fvANphLhH4VnHIsSHOseb1j2h//KXFNzC1R6Cn5pSOgmHL0EvrrbA9i1zj9o2bspgMpSoLPFCZfDDh/dmMk3XCCXE5oBAb9KA5fGBL82BnaXF/v27UN7e/uB+YnnGx4nPI8oFYn1HOBxIO74Dw5Ey/PRxnI/RjJMBD1JVqnjIIJzOeAP0HlOZNKxNRZxCWkwmWKh0+kgxKGBL6rdbQcad2Fbqx+btOMw+8y5OOucM3Hm6afgzKn5GJWahBihhUntQmdrA3btLsOufQ1orGyAuaEDTdY4GNIykTO+AJqMMcifdBJOmnMSphYkIi1WA0WLuQmdDVX4sDMWvoLJWHDOPJx55qmYOT4LBYmAVqWotuiUjWmIS87GnLQmBKzN2FRhg9PtP7gubTxiMvMx7cJJyBUBqNa3Ql0wDxlFY1EYD+jUB6v3uUW2YpNzyFZz0NbGcivsh9rqEyx3HA0GBpovQvuP9tgP2Tk0DdnlAPeh+wbajgjr6X3uZCzzPZCN3vYzlufYofI5WrvcXont/XgI72fmKFquBoPl40qJ3ZA+YyIRIQRUKhU44MWipoeUQvRyDkXYIugkFVOA3BnTcO53Tgr7pDFM56hmtRCqWCTmFSF//HiM71VKMHZsDjISDXReP6rOyMolA4oY4PkgfG7pK896XDGP6b50+iof6dje7huCwS+XyxX8y1eRpm63G1wZkxwpJqR3vGGdTicqKytRXdcAbzDwpYOfbpz4IDpU2huBtR/5By0bPg1g+yoV3SyZYTV3wON2Ep++Q83JbcnACcVAAAI+oYFXrYfZ7kbpjp1oaWk5MDfxfMPzjpvmn9B8Emk6XLF8g3QitXeg/uV+jGhQCAGVWgUhQhfmdHRpkqEx5iM2NhH85Jov3oUI7cdXi8MB7CvHXn0Bdk0+B5PGxyAn+avd8LnhbKtB5Rcv4oUn/o7b7rkPv3/wDby9uQL8Q7X8qV6Y9uCydPybW5qxorgI9sLUnoBXpIGkwVkOQ5tgMMVh9CQ7rN0t2Ly6GRa7F/4wDc4aKKhYfPb1ODlhJs5sjcW0+TNRMDYXSbQzcpdjYIiJRzHZsllbsGkV2bJ5DrNFVcr1GDDA8w9fMEcyz/LYVKIfXqfEug6c58J56S0vuTo2XPENIR/PnPbWD/2VDVUfsa/sc6RjlvWP+jRC13RImIjx5+7/pHF8+sGfNB51BxKg0U/BnB/+CvzpIn82ebj8EQ/98zu48tR8hH1JedQ9kwYkAwMxwGO0v7kmtI/1uC5OQ2WRpowZyVi+r+D2hYuKI/d8I6BE+FVXxvHNgxIc6x4JLNvmupQK41gOw8WYoDHEwqU2wt9H4ItJM5jUyCo0IbvIhJxRJuSOiv1KiijPEl4Wls8hDOOyCZ+ZH4O0bAMFvprQUlcNh9USfPsLcpEMSAbg47+qqjfBaIqlIEUMiTEoIF0s+QAAEABJREFUPN/w+OU55LAxbOzR6av8CGARrV0VPSmNBsttjRbL7R2JWG6X8iFCgS/4oVargr/zpdVqoKI+EaKXwBciWBo3oWrVUvz+v3EQU7+Pexf/Fy8s/gN+c9EczCW4kWSkrdq4eKSeNhdZrX7Evr4W+7rtaDlKjdTExiH1VLYVQPxra1BuPnq2jlITRky1Qgjw58F9zavh5Tw2hYhcX2KHJ1f8xmx430WSDx0b0WC1Wi2EEME3dSOxFa4jscbgtVM4J+F55mfETFayIZKBEchApHMm63HzeUyHj/FI8iMdq1Yf/vhVJYSgmwK1IgmdyIQYGizfuHBjlIoQInjTcyiOO16t04N/cyggVOhrSUzRYsrJcVi4IB4XnZuAC8+Lx9fO7ZELKD2f5ex4nEdy7lnxOIfkbJKzFsZjIQvhzjwzHiedEouCcQb4fJ0wt7fC5bTD7/P2ZfY4KpeuSAaOPgM+lRZ+tR5808UTeWi8CtETrAhtK0mFGDqsEELR/BpqF89zoCW0rSQVQgRvGJRgQrpsVwgRtc9CHD2sEAKRLIKeNvNffQwIHXx+P3wwQKj01CYNVCo1iarvavhESQGYJGsdEqs3o7LOhXZLmLq9nR5ctGCzMxmGwimYe9rJmD8uC6lJBnST2qFvRFFR9KvBAL1Gi9yGJqClGy02H7XHAmeHG9YGwH+MThtCa4I+fRoKszTIi6nA5r1uVB+l6JeKbBnSp5ItLfJNFdhS5kZVc/QUSuTgGFDTeIhEVCrVkM45bD8SP8N1GCOECM4H4eWR5BkLWiLRPVSHsUKIqO0KET0WtLD9Q30aaJsxBKU5VK1YBoMVomfOH8i/3vYLET025DOnvdXdXxljhoIrpXZD+uyrFMmAZOD4Y4DHaH9zTWgf67H3nIbKIk0ZMzC293l/OGCF6DkPcBtDogplTuRUQxd3KrUGfNPdX/ArOV2DmXPjcOlF8fjm5fG47uvxuPayeFxD6dX75SpKr7g4DpezXBSHb1B66YVxuORrcbjoAhJK5803oXCCDiq1HXZrNzxuN/z+wPDsggDd6vld8Ni74bB0w2qnvNePYdqa4dkHQ+Q1v14f8PvAgdtIhfUR6P/o8EGNAAXAOMiuUh0+aQ1Rc6XZ4cSAigJdujzyOB5enxZukYqAOg4ajRahkzXt7H3V6oC0LBS5qlBY9hnWra/HzvI2tLV3os3sgM0nIOINiBlvgD7GBT8Fpjp37MXO1g5sAeAiobtDqNQqGDx2eCxd6OrsQrfDA7e3/2OfoQdJbAJiTfGYXl8O/75qbC9vQVNLPVpqLOioBnz8pxcPAijbCHhdcDssMNtccNrt8DmssDo9cB3mp4EqLkbRTBPGLrBixzY/aiupSMHqc9vhsnfBYvfBbnfAZeuG3eWD57Av/vVUazEKydb4hVbs3E62KqhIrpIByYBkQDIgGRgqBqRdyYBkYEQwIINf1I2CbrCFSgW/UPUftKH7FkE37h6PH2arB7WtDtS02INS3+5AR7cbrWYXlXOZDQ1U1mXxopHS6mY7qptsdOHvpZuxAPxeH8UAqEKyP6xXTzvQuRpbX/wH3rz/73j6pZUorWmDfVg3Sjo/EAMc7PLwjXJrPcz1+yIWR1crvC4H6ODv00SAovQchFbRmBRC9Kknd0gG+mJACD1U+lwEdFPh1c6F23AW1DGjg5+A8NMwFR1bfWGhTQBST8eZl1yAC87OxJr//QJ3/XARFn37R1j0p7fwUp0O6pJCLNK9iYrnfoXv//w2XLOiDRWtwIHPHrOykJQVj7N3v4Ydf/8Vbv3RL/Hnt3ZhXbWtT7O97ogdjZRxJ+Eb1xlgq3oe9//gh7jhmtfw/KZKtIwHvLpeUREXWvZ9ia3vP47f/2c5Pn3pRTS/+zie+qQMa6t69zO2ZAxGzZ6Dc40xGBOxlR7Fpq0vYcVLv8IDbzXhlRfew8oX/opX17WitI83yGKLx6DolFNxTkyMYls9FuX/kgHJwJFmQNYnGZAMSAYkA5KB4czACR/8EkJAUA8K+j9AgqCgz4ViX/D6A3C6/ei2e4JBMLPNg26bFzanLyhdtN1JwbFuhxcOt4/0vOiyutFJYnd54PF44ePPHLmyPi0Nkx1+F+BqQUfFdlSXbsOe8mZqpxOHPcwfJs2RbkbGgCA1IQQc5jZ01e1DZ80edFb3IzV7KUBWDrfdggGGGMAKVDetkItkICoGhBpCbYLQT4TKtBDqhIWISRiN2NhYaPf/hkyf9aooomTIQNaU0zDrvAtx7qmTcfLUsRhbMgpjc5ORlp6H9PzJOG/BXMybPRNTxk7EuLGzcebXzsRFV8zB1GwDUpKykFw4AxdeNA9nnj4TE0cVIi85BrF6dZ9mAd4Xh4yx8zB5/jcwe1Q8spPjYcoswaTzFuLUeSfj9CnjMHHcJMxceBHOuPQbmDOadOL6qTJYZyzSx87F5HmX99QZpq82JCA+ewwmnHoRLj7nHFwzbypGZ8QhLiELCYWTMe+62Zg+IwcZZEJDoo3PR+aEBbjw+m/jknPn4LQiE2J0ocsILWlkIn/2LJy06DRMyjUhVU9F+1edKRUpBbMwY+ENOO+cC3H+yWORn6JHTFw64gomY+61szFjZk6YrTxkjDsTX/sm2TrvVJw+KhYmvSpUG6UZyDtpJmZfdRom5ZmQFmaLdh7NVdYtGZAMSAYkA5IByYBkQDIwDBkIXUkOQ9ePhsui30oDtDf4qRdlfBS48vgCcHv9cHv88FDK2x4vl/WIyxOg8gDpBOAiHbfbC5fbA5fHA5/XBz/VQVXKVTIw7BgQKjU0OiNCb39xAKyrrowCYb1Ld2MlbG2N8Hs9UGnoLlWIYddm6XA4A8Mjr9KXQBs/D8akUxGXVIy4uLhg8KvfN79CTUufjKIz/w9/uu8fePTRR/Ho/ffg0VvOxSUUCMtLn45TrvszbvkDlf/5z3j06qvx019fjwtvuwzzSuKQY0xHUuF8nPvHv+LXhP373b/Bj+ZnoiTeiba2tt6lw4I2qwkZM6/G/Gt/jYunp2B0CqCJTUfyrGtx7Y/vJj/uJ7kFv//93bjx2t/gctIZQzroc+GQVTIKT74G86/7DdWZinB9U+HJmHLxz6mN/6R6H8X9f7oDPzl/DKaPHY/UKfNxzZ8uxrnnjkER1a8jAdKQmDcXZ9/9Z3zze5eR/SQkGNTBPYCB0mJMuOQCXPT7yzFvbALyYqho/5o24RKccf2j+PPfiTPi5K9/+B2unZOOsfkFSJ08H1ffQ7bOG3uQrYTcM3D2XffimzdfjiumJyHRGLKlp1rJ1sUX4KI7r8S8cYkH2aKdcpUMSAYkA5IByYBkQDIgGZAMHMSA6qAtudE/AxSs8vv9waCVzw946T8vBcA46OWlYJaXt/0BeCkA5qFgGG97aLtnv5/KvRQM81FKgS9+84vq6t+g3HtcM3AiO0fBK6FSwZSShdi0XAjR/1SiNZjopnkM9PHJYNyJTJ1s+7FjQK1WQ6/Xw2QyBT951Ol04DIhBI7l4u1uROuKJ/DEn27BokWLepfv/RSLnlqOd3b28R3gsXRY2pIMSAYkA5IByYBkQDIgGZAMjDAGVINtz4mED771RQErPwW0egSgeBdJYL/0bFPcK7jtpcBYcH8wZR0KgHGeCv1UT6D/Xxg7nFpXE8yV61D6zktYQ7IsJOu2YWdd1379LtgatqGC9q1/ZwnWfLwEO9aS/scvIaS/Y3cN6upq0bnzJWxdGla+qwbN/OfKqCZb3UpUrevZt+nLJdi0bMkB/LLPPsWyHXQzZ3aSZv+ru20XGraFYckv9mPTlj2oaXUGGXC37f5KZ+1W7Kjt3P+TUNSWxu2ofPdlbHjnI2xcvQMN1gActmZ0V23ADio/iIcD2MB+p7yUWtFVvgxly17C8v22l73zLrVlMyrrOmEljeDqaoalegN2vvfywdyy3VU70GDxw8HVBZXlf0EGKIBgTEhDbGo2tEYTVGpNsPjQ/1QaLfSxiYjPLIA+Jh5CHNvAw6H+yO0ThwEhBPgtL41GA5ahCHyBFqHWQRufgczcURg7dmzvUlyEsRnxSI7REkKukgHJgGRAMiAZkAxIBo5PBqRXkoHhyoAMfinsOT8HvvgNMIqvUBYhoZgWBbx6gl/8OSPFt4LbwUAY6Qb3U0oxLyqnQBgpUDWRWQ/9RcX2Hahf9xaWPvo3fPDUP/D2U3/DW4//Ea+89RGWba0K/g6Zz9+ErrKl2PLAnXj/gUfx1tNPY/lHD+CjF/6GNx/7E16h8s+XrsP2bVtQv/qfWL6Yy+/tKV+2BfsavfCTV527X8X2d+7ES/+8Ex+98h989saLeOff/8SbZO+1557Ei59txb6GDvAbbqR++BrwAV4Husu+wM6Pn8arT/wDbwZ9/nvQ5yVLvsDWvc1wunxw1K5BxRf/xqsP3oWXXqdA2bYGeImcgK8RnXs/w4aH7sa7D/8bS95ZhapOJ7qad6Jhw9v44rG/44Mn/0E89NT5ylsf4IstVcG/IOYjogM+G7z2atSufgnrXv4r3vz3A8QHt/cxLH7gXWzYWoVml5v6ww13BwXpqM7PH/kb1Xk/3nrmAbxN8ubj/8Gn7yzD3g4fLJ7Dm3mil+hjExCTnAlDfArUWn2vdHBgzJiQAn5LTGOI6VVHFkoGRjIDmrh0JJ90HXo+XXw0+Ilh8FPKR8Pyf7kLj14zG2fzt44jmQzZNsmAZEAyMDIYkK2QDEgGJAOSgWHGgAx+KegwfvPL7/ehJwAG+APhQgEtkFDQhuJaFFDZv4+UQtvhAbCAzweuLyLznjagYxW2vPUuVq9rQc1pP8Ccm/+Ib/3kp1h04WTkda9B05p3sGRTG5o7XWFV1kCbnIzE2Q/hvGt/iIsvOA0FtLd1+X+we8Mm1BX9E6deweWnBsvb9u3BPpJu0jnoJaes2ShaeBNu/P2DuPyyGZiRWg6x6jFsXbcZW8otCJD+YautEah4F6uWrcamOiPyvnYbLrzlb/jWT3+GRRdNgal5KXZ88gKWbGxBlyYNKRl5KICAaW8jHLvrUU882lsa0d1Uj22U7xwzDnHjMjFOrEHVEqp3dT2qTvkuTr75Hqrz57jqoqkotK1Hy5q38AnV2djRBkv9euxe/CesWx1Ae9x1OPf2f+K6W3+ESy8ai0L1F9i3ejnWfrYSXe0rseldqvPzClQXX4bJN9yB6+56CDeRXH75LMwaD6hVh7VQFjADQkAbE4ukgnHQxyVyyWFiSs1GXCb1rlp92D5ZIBmQDEgGJAPDmQHpu2RAMiAZkAxIBiQDkoHhwYC8pVfSTxSECVAky+9HMLgVDGYFg1sU9AqmPeXBt72C2wF496fBgFkQFyCsHxxEo+hXRNZ99i446regsmwPGi0BJE08E4XTTsO46bMwccZE5Kgs8NeUYduOarR22+E+UKseWlM2EgpPQcGU6Sgqzkc6BSu8TXbYrAboRp2CXC4vKQiWe2qb0VnThG6KZtqiohwAABAASURBVIW/5KRPzEVK4TSMnX4KJk6Zgvz0BKBlF2rq6lHdZgFI/4DJYMYJp7kajds+Rs2+Dli8OciffjpGzzh1v8+TkOLvhK1iB7aTzx3IQExOCcaUCMT598HZshf1rUBbzT50Nu9FB/Eem1uAtMxk6Nu3ob58Dxq6fEiYMA8FU0/HuBmzMIF5UNvgry3D9p3VaGmpRlfDPlSs3oJ6Vzx8+TMxadopGD9rDkomFSI/swnOul2o31yK1tpylJVVYF9lKyx2PfTpY5A54ZSe9p52OsZOm4isWBUO/NZysI3yvxADGp0BsWk5MCSkQmswAXSMgRb+DFJniu95MywxjYrldEO0yHUkMiDbJBmQDEgGJAOSgWHAgJ9uYpqamoJ/eGUYuCtdlAxIBiQDR5QBeTeqgE5+Uyvg98HnD5AAXv6yj04iPh+VUSTMR+LdL6zjpX1eCpb5WIKYHhzv81MZ1xeJeY+9G93VO9BMqVunR0lqCrQ+L1xkSyTnIlFnhM5mRX1FBTptNnz1S1zZ0GizEUuxKm2CiQJhJsSTQS3GwRAzDlkFAoY0Ko/ZX95sg7fZChvphL/5ZYyJRQwJBJCYOg5JaeNIQ6DDbkU72Q3g0OiXFdauauzbugKWLh3ZKkR2XjKMMTpoYuIQWzAWGRQUMVmtaCgrR7svDZq80Rh3sgEJKfvgsJWitsKOun070d64h2rXIS8jCznxMbDU7ESLzQynToeSlBTo/F7wX9IUSblI0MXAQO1vqKxER3M5OloaqZ4AbMkJ0OSYEGs1w+/Vw08+pOYDemsTXFU1aK63osXlRbfLgkDlTgq6NaKxqQtWcxe0uVOROu5UjEpSI1ZHzZbrYQyEftMrJjmDAmApEIIOFNJSU1DMlJoFIwW+dMQ57aBSuUoGJAOSAcmAZEAyIBmQDChhgO8ZXC4XHA5HUPx0j6EE7/V6Ybfb0dHRgW3btqGC7hmU4KWuZEAyIBkYCQyoRkIjjlUb+MQTCmTxX3F0U/TL6/HCQ+JmcXso7wGfYLxeSj0euN0eeDjv88JH+j46WfkoEMbBL4rqROS6122GpWM7OO2q3oytz92C1/5+C5689w948qFXsK6sFm0R1XQcKFHQCkkpiKEgnsnqBva2wWlxIRCTjpxRCxATmwGzrRHbKt9FxaY6tO9OB/wLkJyeifjkblg7S+FxdaG7dju2vfAzvBHk4S7i4SWs3VONVmpiMBRns8Bu7UYNbdj2foLqt+7DM3/4CZ686za89PRiLNvlQ0s3KZuSgaI5GDs6DRNyuqESO7BnyUP48P5b8PTdxPETL+L9ZbvQScHK8LfhIJfDGAh93qhSaynOpYKWAqaJeeOgj02EXCQDkgHJgGRAMiAZkAxIBqJjwO1248svv8Srr76Kt99+G83NzRFXxPclu3btwuLFi3HXXXfh+eefx9atWyPGS0XJgGSgXwbkzmHEgMpPwRgPBWmUCE/AjGNRgmPdwWAZzzZZOK9UGMcSjgv5E0mfBSiQEgp+BQJ+CPgJxuJDIOCDjwJcfhJBeUH7A34fBcI84JR1+YUYinvBT/8FiPdAhNEvv89NAZ9OcKrRm2BKK0JKdhEyCsYho/hkjJ9/MWafcy7mzi5GdrIJWvLquF2JFxBHfkr9agEYNFCpVdCZEhAzajrSY5MRZ25Bx+aPUVXViHpPAgLF05GcloQkvaeHB78ban0MYlILkRzGw7h5FxEP5xEPo5Ebr4eKjmsrcew1JEKfnI303EJk5I1B7tiTMWbuVZh9/rmYccZsZGUXY9xJZ2PWeZfjjIvPw9RJmUhTtaN961pUrf0UZds2oKbFD9tXr9Qdt/QOpWM6UzxiktJhTEzdL2mISU6HRm+M2i2fzxcMKPOY9fOYoUHIeaUisTR2aDxEwhtzHoiS56ON5X6M+mCSQMmAZEAxA73NGRaLBdu3b8e6deuCN9Bmsxk89p1O52HlveEPLWPsYOccvrk/tN6BtkN2o8UymQPZ6G3/YO0yV4PxWWIHPh9yH3H/ctpbH/ZXxhjGHmmeeXzV19dj3759qKysBI/DcD8Otcv6tbW1WLt2Ld5880189NFHKC0tpfsSLwoKCpCTk8NuHkGRVUkGJANHkoFI5xDWY7s8B4TPCZHkhyOW2xlpe3u7bwgGv/g1WiUSChixcSU41h0MlvHciGjs9oUN+cMkDiR8wcFvbLGAbg516gC0QQE0KoqMwQdQUIfzGjWgUvGmn9IANGoBjZYKKGRGUFKjoBlnBjJK+4VKDbU2BmqVGvHZ41Fy4W0496Y7cfXP7sY1LD+9A4u+9W1cdvYUjMpIgIEwR2v1+zwUhPMEq2d/NGp1MH/wfypqswZarYHSAAIBL3xeP6WUd7nhb2+F1eWCLVYP9Zh0xMTpYYyJg8gfg7yEOBRY2iE2rkR9RwcaUhKhmzMGyWnxSKb2a3QxPTxkjkHJ136Dc248mIervvMdXHbOVJTkpCJGo4FeK6AqOAU5C27E5bfchat+ejdxdhfJnVj0w//D2RfMQVGsCXkzLse0K6gu3v/97+C8c+agUK+GqW0r7JUbUVHrg9UOufTDgFqjA7/lFZdZSMfpKMSm5UJniIVKrekH1f8ur9cLHrssPgqE8fjnMcvbSkRiXQd4HIi345kr9q3/I0bulQxIBo4UA3zNwxfPh84ZnZ2dWLp0Kd566y188sknwd8O4rnaarXiiy++OKj8UGxv2zyu+7LVm3542XGHpWubcP96y0uflZ2PhuLY4OOZ7UZzvRHC9jZ2ejsewsv6w7IvXCcfP6zH271h+dNGHqP8u14bN24MBr4eeeQRLFmyJPgw8fzzz8eNN96IhQsXKp4qmBMfPYhk4bziCiRAMiAZiJgBHufhY7yvPOtxpZz2pdNXOWOGG5bnwUh95vmSdcNFpVarYTQaFYnBYADjNBRciBbL+OMBG2pLOCl95XmiZxKFCjBQYCQx3oDEOCMSYo2IIzHq9cSjDvHxVEblsTF66PQ6xJoMiKft+LgY6HQ6gCvgwFcAES3GpDzkzLwS+ZRqO9qxbf0qNFLqCKGte9C8exU+fnkVqmracTRjNB0tpWhv3k6WAyhIzw6KEIK2w9c4xCUXY9zsBYhPdsNh24eaqjbYrC547d2wVO5Eo81Mwa9Y5I8ZjZS4OBgRSxWMRdKYeKSMA3qqzENK4kScNmMc0pLjYUzMQfaMK5CfXABdZwe2b1iDBgqkHWivrQwtxMOni1ehwpEEY8k4nDZGIL1pDyzbdmJ3ewDdbtDC/7WhYfUS7H73f9i9/h2s3Lgbm8stwbfyYMqEMTMbeYQ1xedS0LIA8YkqaHWQywAMaAwmJOQUIzFvNAW/6KmiigbLAJj+dmu1WhpTPfMTzzc8b/CYNSqcs4YSqyIOovGZ28oSDZbbG63d4xnLvvV3vMh9xwcD0ouRwYAQAvrgdU3PHByad3lO4rmZxyOnoW0hxIFrw1B5CNNfyvUI0but/nC870TF6uhaktuvREJcnShYPgaFEMHrbiU8sW4I29vxz/v7kxA2Gp77w/I44zq5H1mPt8P94DK+keXf8nrvvffw17/+NfiJpM1mwze+8Q38+te/xs0334w5c+YgPT0drA8FCwe8HG43qtvbUU8BcJfHAy89lOR7IwXVSFXJgGQgQgZ4vIeP8b7yrMdV8pjuS6ev8pGO5fmSuQkXlRAieLHCN1mRClckhKAARfRYvjGL1F5IL2T3SGJDdSKCxefzw+HwoKXDjoY2B1q7nGinaEoHi9mNNt7ucsHc7YTZQilJV7cDFkqtFPjh4E+X2Q6rxQH+rbBITxgaCsaYCs7BuJNPQ0meEdj+HvZ89ipWvPMSlrG8/xZWL1+JreXNaLe5+P2zCFoTuUr73pXY/eVLWE62Vq3cguoOPZKnXIhxY0tQnGnqpSIttHF5SBx/PsZNKUR2XCtqV76OjUtewfKPPsDKFdvRZSxG+pQzMHtyLjISY6AJfqyZgOS8QiTn54IOLiAhF3HZxRhbkIh4kxZqYzpM+Wdh7OzTMKYwDmLHByhb+hpWkl9BHt57E6uXrcDWfU1o8yXAVDANU8/6GsZnuWFs+RKbPnoZK997iTh7heQ1rPl8DXZuK0NnazX2bfocGz5ejOXvvoxlHyzBxg070WD3w1g4E3mTT0Z+igomHeQyAAMqjRaG+GQY4pKhNVIf0TwxAKTf3eFjXQgR1A3NB0pSIY45NjivCiHoUBbBvBJ/WZfbDlo4r1SEGJxdIUTUPgtx9LBCCMhFMiAZOHYM9DX3CCHAcxQL63AKWjhlEUJEPIco1Wd7IQlhOQ2VRZoyRggRbEekmJAeY0FLaFtJylghRNR2hRARcxvuF9sFLeFlkeaHI1aInvNFpG0M1wu1l9Pw8kjyjCGaj3gf8f0K1x2SkC9CCLS0tGDz5s14//338emnn2L37t3B42vs2LHBYNf8+fNxyimnYPz48eDAF98Icz3sZyTi9fthcTrR2N2NFqsVzSR1ZjO6HQ64KQgW6f1MJLYGr+OB39eBmo3vYOvaL7C+HqDbs8FXK2sYpgzw10pm1G35AMuWvoPH19ShouPA6yPHdZt4jIbGeX8p63FDOO1Pr7d9jBnJWCF6zgPcxpCoQhmZDsyA1+uHxeZEWXUHtu5txPa9TdhJAaddFS3YXdmMvRXNKKtsQjlLVRMqqptQRSn/dlVNVSNqqkmq6tHU2Ay7zQqf3wehEsGbY9GfeW0SkDgLE847H7NPp4BT6zJUfvhfLHnmAbzN8tLbWLV+D7pidPCoKUikMUIXnwhjfByMMQbw15ZCqKE6UG6C0aiDmmwK+l+lNezXDy/HgaVp6wfY9GaPrS9X1qEhMA3F5/8Mk6aMRVGaitqgA/81P2NcHEwxemg1VBaTDhScjVmnzcH0Ig3M6/+H1a89gvdffRWfrW0E8hdg0pnfwNwpqUhP/CqqFJ80CgnJJUHbqqxcxBTkIisBMGqpSJsIJMzE+HOIh7ljUdKxCtVLng3j4S2sWLcbHQYt8RCHuMypKLnop5g5Jwu5mo3Y9eaDWPo/bse/iLf/Ys3metRZTFBrjXBWrUL5p0/hnX/z/ifx6fvLUNoch4Rp88jPuRidpEbcV26SM3LtjQEhBFRqDR1rWkr5CINcJAOSAcmAZGAYMsA3tPy7QaG/Lhee8mcHIQmVsy5/ihVezvnems5vqIRwoZQ/1wrlI02V1B9pneF6/dXP7Y3G50jrD9cLzyux2Z//4XVGmx+p9fNXHty/0fAS6h9OeTxEevyzLcaEp5wPCe/j+phzFt7m3/1qb28P/vVGftvr6aefxmeffQbWO/vss/F///d/+PrXv46SkhJoNBp6gO84IFxHb74dWuYPBMBvfLXZbKjp6oLD50OXy4Xytja0UADMRkEx5ovni0OxQ7PthM9Tjx3v/QOfvvk/vLMHFKwbGk+OulWvCy6nAx0WF5x0j+oPNxjwAT4nHN0O2K0ueGgf7w/4PFSJ4TgnAAAQAElEQVRsQbfZArPFCRep+QO0M7RynXYL+Lg6SMw2WBye4AsW4eroS99ih9Xp7tWHkCm/xwGn0452uwduH3sX2uOjau2w07HdxfWwk6FdB9plhpn2f+VjF/lMGLcv6ONX6nZqbzU2L3kSzz3/OG5fsg+lTd3weZ1wWtph7mwn3H6hNnaHtdHPv7ltb0d31/79IXtd3b34HLIoU+D45kB1fLt3fHkXgIsCVm2or92CHZs/w8aVb2HTqrexefU7JO9i89p3sWW/bF33Hratex/b1r+P7Rt6pJRSlp2bP8Te0k/g8zlgoiCVVqeHUEXQFaaxyJy9COfc+SCuJbkpXH5+K2666lRMzJuMnAkX4GTad8Wdt+Lr1yzEOIqdxeuykczlv/8nrrjzRlx0xSzkUMTNiL7Kv+K+4IwbMP97DyJk79rv3oxzZqYhM0kP6FKApDmYcvUvcOnPf4kbrz4Nk/JTYdwPNxYtwIQLfoEbyW4Iz+nXL5qHaaPiQbG//Zo9SUfLDrQ3b6ONAFKzMpGdnY14IYLvhVFhzxo7GumzrsDZdzyAa6idXN8B+cWvcBP5MLkwjXwg/5CC7Dk34rQbHyQfHjzQhh79W/GNm7+JCbMvxiU3/uaQfT265541C2MyARFB90AukgHJgGRAMiAZGCEM8I01/6YX/3W5cHnnnXewadMm7Ny5E/y2Cd90v/766+C3Tniby7ds2QIu5x/Y7o0O/stzoToZyz/IzWmoLNKUf3i/t/r5zZeB6mB7bPe1114Lfh7Wm/62bXw9criF8vJyvPvuu3jjjTf6xPZWH5eF2+2r/r179/ZaL2P5t9b685lthGRrH3/Rr6/6Q7hD077scj8fzg5QVlZ2wH/mSInP4bb7qp9/9D1cr7c82x2of/l47c3/qqqqqPs3ZJc566t+/jSxP58Ze+h+bsv69euD4477lY+B++67D7/85S/x7LPPoosCUxdddBFuvfXW4O95sY3exm+oXv49sN7aHl7m9fthd7tRR3W3U/BLr9UiP4WuqxMT6bpYhRqzGVUdHei223H8vQEW3pIhyB9tkxwEqv4Syz96Hdf8Yyk+29cKc7hNZxN89Z/izT++hucfXoXttK+bxNm0C/Uf34c//uo+3Hbfe/isBWhx0Q5eA36A6lzx4l+xaNGir+Sqq7Hod0/jvvdKQeoIqSOovwyrXrrvK13Gsf7fX8WDn62Hv/FTvHXva3juwZUHfGBTjO3a9hY+eO85XP3idqytCfe+GtWrXsbzi67CT6mef66oDkKC/zmbEWj6FG//+Tf4Lds6ID8jH17A4jU1CNOGs6UKTZ/+D+97ZsI+7dt45dopOCWf2rz7I3x23yL85uawdv72Sfzlne1oJkNOEnP1amx7YRHu+lmYDtv76Z1Y9MI2rKoO95kAch0WDMhbegXdxPEpjV5Ape0RtU6FoOhV0ISLQQ3toWKksv2iM2pgMGmRnJGJ5PQsGIwmqOmJDAZatAkwpo1C7ow5KCEZFy6Tp2BccQaSYpNhSspDGu0bNWMyCkuykUgxIK0qBvoD5eOQPyoNJrKnAZUnhvTDy2nn/jU2cwyyx8/BWKpzHEnJuPHITTUgRq8GVFS5PgPJxWTrgA8GaPZjNXFkP3/yASzjWQrzs5ASr92vxQlPM03orGpAe6UDgUAOUjNykJ6ZAp0QOOhA1STAmFqEnOmnoHceMpEcyz4wivxMH4eMcXMQ8p/t98gUFI4fjaS0AhSMnYaesjkHpbk5aUgwAgJykQxIBiQDkgHJwInDAL8ZUl9fD/7LcuFSXV0dfFLe1dUVTGtqalBVVYXa2trgdnh5Z2dnr4SxTqhOxrKEtpWkkdTfV31sMyR96fRVf3d3N7jdfeH6Kw/Z5LSDAge9ERTOT3hdjGEJL+sv31f9/Bc6+8Mduo9tshxaPlD9If3esKF9/aX8Vkdv/DD//eFC+/hYDeV7S/uqnwO/3L/R+h2y21f9/fkfwh7qL/vS2toKPiaZdw5ucfB07dq1wWAj/6B1fn4+pkyZAn5wzG2oq6s7bPyG6m1ra+uN2gNlHPjiTx2bKMDV7XRCrVYjIyEBaSYT0mNjkUl5v0qFVocDVTTOu2QADMd80bvhbm1A+3trUF3ZiWbHVx54LK3o2rcGK5uasM3qobs9QA07LG0N2LdmG5qqt6GysRxr93Wj0+bdDwwA1iY0NTXi8wov3PGZyBldiJLiVBja1qG+dBmW7upGq8UD2Nvgr12LJR+ux8frW+DNGI2MwtEYzfolaTCQXUvZHtTZG7B7cyX27WhGB1lxk4RWd0c1amvKsLS8Ay02qjO4g3xop/LGMrze3o7dX5ahZW0N6mhfsHk++t9ej+otLairAoyjR5OPJMleGDtex4odW7GsrJ20eW1HZ001Nr28D37dWIyeOgcLS5Lp+LVTwNaCXTVGmOJzgj6PHp1O+A1o2P4FPqM2tnR74La1oKN8KWrNTliNOSgp4faRFOZidEoM4nR0H8xmpAwrBjg6MKwcHkpn1RotjKY4pGfnIX/0BBRPnjko4TrSsvNhjI2jk4pmKJt2mG2VNgZaYwJi4hJg0GuhPupHCk1mqIG1MQBHczZMsTOQmZWPtLRYUOzrMP9kgWRAMiAZkAxIBoYBA8PWRSFErz94bzQaodVqg59R6XQ6GAyGoOj1+gPlvJ/LOe2NAC7nelhYj9NohOsZqP6+6mW7IelLhz8V661+LmdsX7iByhnLwvX0VX9fdTCur32HlvfFD9s9VHeg7d7sRlp/b9iB7PH+SOtn3d5kILv91c9Ylt7qHagshOuv/r7qCGF728/1cd9xyvvj4uKQQEGomJgYqCgQxZ9qWq1WcCCM9XhMsl5vwnX0duxxGX/C6HC70UZ11VKQ209zQTIFvAqSkuiGX4dkmgOKU1ORHB8PeyCA3RSkaKaAsJWCZH6/nx5gUwCDK2Lxe+BxUPCg0w67tQsWSwc6OjrR0W2H1emFn3QCrENY6wEdMwX5HHB4fPD5vQi47bB0dxGOsBRo67a7gp/5EbRnZR1PSKcTnR3m4Cd64V/L9Sj283/Ih45+/CR46LNBi3m/PxTA7uiwwmJzg8M3B9oSrIf8CLXX6oCVePA5LejBmtHRub+NVG/P6uv53I/qNJN0dHSRjhV2lxceJqpHqed/6hPkFiA71oRz926Go6YTtV0hJT8cne1o2LkFFaMTYZ+Wh3EIIM7fiS7iZudOLcaO0aCwyIXNpY3ooOBOCBmsPKkQqmnX4Zpf/xH3PfYgHn3kbvxsVhcK2r/Ay8ubUdvmgr+rGq5tL+GpN/ZiefskfOdPj+HPDz2Gx0j/sX/dg1vHp2OWsxXlVKGVJOI1APiqK9Hk9WD5BRcir92JwtIqbCdyzQecFFTdVIyZ9W3c8thj5ONj+Nsdl+DnFyzDvqrN+GBN3f7jqhatNfX48lUtJsblYd74HMLxaofXlAfbqF/g2z/7e4/Pj/2J2mhGcceneG15K+qojazJkn/6Inz9lr/isce5fSR3/QKPXTYeM3PjebeUYcaAapj5O6TuCjqxaOnizhSfhMTUDKRk5gxKuA5TfCI0dPHIdQ9p4w4xnjz5/zDrqodw050P4ZwFMzA6E+CpBkdtiaWax6L4Gz/GOXfdg5vuuglzTylGLhUfXbtkVq6SAcnAUWZAVi8ZkAwMNwbi4uJwzjnn4IorrjhILr74YsyYMQMTJ07EtGnTcNFFF+Eb3/gGLrzwQkyfPj1YzimXT5o0qddmjxs37kCdjP3617+Oyy+//EDZoTb72u6rfv6h774woXK2e9lll/Vrl9+i6a0BxcXFB9odqi/SNNzu1KlTe6seffkfjo3EXl/1jxkzRhHXfdntq/7Ro0cfqJ+x0fYvH1+9EVRSUnKg/r54iMQuH6e91V9YWDio/g21l8dJb/WPGjWqV//785mP1dmzZwfHF/PO7f7Vr36Fv//977jhhhuQRIEp/hT3b3/7W/B3v4qKinDuuef2aoexM2fO7M21YJmPAlq1FHxptliC9yjZiYngt734PRe+JldR4MWgVmNUcjKyaJ+D7o8qKUhWR4EpDrxxACxYEQWl0LkZ2956F3+75r945oEf4d57r8SVV1+LK2/7Dx74aCdaAl64WefN/Tr/YJ1bcd31r+DNLY2o6yiHY8N/ce9vfoQrr7wSV1/zTdz2n8/x4c7uoIngf6Tj3PAs7v3tj0nnelx13a3486s78WVlcO/A//EnhF2bUfo2+XD1s3j6/h/jz38mP6+6Blf+7t+4/4MdwU/hXFSTo7EUtR/9BXfdehPZIp0rr6b0fvzxkVUopXq6u7Zgxzvv4r6r/xes5y9/IZ2rqZ77X8ffXv8ItUv+gj/8krG/wDXXvoTXN9SjlupFMFxTicrlL+B/1M4fk1x55fepvffj6U/3YUdYc4PqUFFSiKQ8EyZ+bSNaXVWoqjVTGUWP0EVBrgrs2rIJ46l/ZuTlgSKSAAWsOsw2bBUzUFAwCtkmgQ2bd6DK3A1GotfFACEyUTBqImIys7GxuQX8m29dXXUoLX0PaSePw6lfm4uFGUC6nisgfVUmpnz9HJx+8emYTEUJJJGvAVRXr4evuw6XTF6I8dOrgeQN2L4NMPftJBITcjBl8sVI8JngpABfExl0EYCPzYZZM5BWlIT8RCoMrgXU/im49topyM9n7wxUmon4ZAMJZeU6ohngkTOiG3gkGyeEgEqlDp4IdAYjDEbToITr0Gh1wTqFEDieFn3yGKQWzwl+ApibnRL89O/o+qel6hMQXzgBOTNmYeyMcchMj4eJi2nPiFhlIyQDkgHJgGRAMjBMGNBqtcjJyUFRUdFBUlBQgJSUFCQmJgZT/tSKdfLoBis1NTVYnkw3xVzON+S9NZexjAlJIQUbQnklKduJpP6+6hzIbl/1x8fH001T/kG89GXj0HK2ycLlfdXPb/Pw/kOFcSyHlve1rbT+vuphm9zvh+7n46A3/sP9ZyzLodhItvuqn/kfCM82WfrT66v+2NjYYP8OhO+r7hCur/r78z+EPbRuLk9LSwsGubhfR1EAjYOzc+bMwdy5c4N/zZED0vzmGH8ayb9Lx7+5V1dXBxUFpzIzMw86Xnms9tZ3XMZvftlcLtj5LzlSgZHmAgOJoDyvnHIALEajgZ6CYD6/H11WK7ooWHZQ8IsDOu42dFRtxrYv38WeRjWcRho3BYnQNa9G85512FLvR3d3GzqrSeeLr3RGjUpEEhrRUrodn72yFU12E2JyslCYr4Z1/WfYs3QFNjQE0OVsQ2t5Gda/vAXtthjSGYWSUXnISjYiTs/eRiAU7IOrnXzYgm1fvEN+CjgMWSgq0MBXugLVK9eSn0C3E1BpjdAlZCEnrxAlJfkYVZQMffcGNOxdjZW7zehob0ZHNdXz+dvY0wDYVWkoSnage8Nn2LZsLZY1xkKblIusBCd0bW9iV0U56TkQIA7b93yOmsptqDSWID6nBPlpOqS4tmNdBcHa6wAAEABJREFUWSXWVHX00pA4JNIxMfGULLSaO7G3uhndCMBrb0RHlxPbO8ajODsLU/NjCRuAvbES9Z3t2JxUhFgKIJeY9MjetBVdDWY08wc4pHX46gcCHrhdDmio7pykZBi0FnQ116L0y1qYEomnMUXINgIGNaPpPxGD5IIcZOZnIpkwOlShYd9neP+JJ/A/kidYnnwSz72/Dqt2t+GrxU7a9aguJb6q4jGpcBzGTo6Divj7fHsdWrv7dBI+nxt2exeSY/RIj4sN/la06DKj2+fFztFF0KeYQHTuNxWL2Nhk6r9kSnUA+GPMdlgb4+HvykZ+TjxijFoq71lbd63E2vefw5Ps9xNL8M4nZaijXX17QzvletwycMyDX8ctE9IxyYBkQDIgGRhxDPjpotZLF5Wc8vPQEddA2SDJgGRAMiAZOGEZUFPwid+E+9rXvoZbbrkl+KZXeno6Vq5cGfwh/Jdeegnr1q1DY2MjbDYb+Lf8DryZ1QdrgsrVKhU49fh8cJP4SELnUE75nMo/hs/BLuFywe9wwEPCf2ny8PobIVSboS76JuYuehCP/vO3uGVSLYrMq7Filx8dVjKIJkC1iXSuI5078PADX8P52S3oWLsNTz1nx5gF38ev7r8PD/39e5jfuQzmT9/Amzs9aOqqRHlpOd78nw0TF9xMOg/ikX/9Hj++cAzm5HG9SqSZfFgPTeE1OP3K+/DIP2/G/yVWIWPXaqzcg6CfhvTRyJ57I77/s9tx37134Y/3/Bj/d5YZ2eoNWLaqDW0dHEhppvauhbrwapx28R/wyJ2LcKl9G1Q7yvFRzDW47Ed/wn23nYMfLPgE1pZ92LXHjIDPgcov30Zlawu837kX191+L+76xTeoHS7UtlVh5a56DiVScOjg9iQk5mDsxPNgbiV8ZS0afRTk6qhGZ7cWO3TXB4O447IDFFzzUnBvH2ooOFeWlwX1mLEYR0Gi8/ZuhrO2A7WdFOQKVe33AR4b7N1d6OpoQnvHPpRXVwNOLy6ePA7ZCWZ0NzZg9yeA2hGPxLj4ELKXlI+WnSjf+gqe+d3v8CeS3wXlNtz774/w3vr6rzB+M+Cm4N/2VDSVj0d2RjpGj58AXWIKPt+ynfraDPJsv74HHrcVlo4O8pH8b6zBlrK1yEg3YWpxLtKIKa25C2aXE7uy0wGDHr176Yff2waXdR2qd6TC2jAJsyakISleD5VaB60xGZ3bP8GXz/0F7Pevb30MDz69DGttHrT7wjiDXIYLA6rh4qj0UzIgGZAMSAYkA0oY4Iv2broY39fcjObu7uBfo+KLcn6qraQeqSsZkAxIBiQDkoFBMnDU4RwIGz9+PK688krcdddduO6664K/Cfbmm2/ivvvuw1NPPYUNGzagm86H/TnDb4rlJSUhLSYGTjqHVra1oZYwHnqYxLf7fG7tdDqxp6UF1U1N8JnNSKEgXLJeDyFEUA6uv4ACCRegqCgNublGCFU6ElN0UOsdaKRgj8vtIvUCqNWsk046tEm20NWJNp0WW2dMQ1JhPHLjk6HWTELRKXFIHk/Y5ka49uxGjdOBD0knpoB1MIglDyrV11BYlIG8PCOEOh2JJXrEF+GrxdEIT+1HeP2uW/GrK6/H1df8HPe+Uoovqr5SAfKJgwt76hljgEjPQLJ+IooTJ2D6xHQkxOnDlSnfCb+/FNVru7H6v8vwxh+uxM++cyWuv+Vu/PyZjSjdXA1HZ/eBTy8J8NVK/aSaOBEnN7di1M4qlDYFULO3HGZbF8T0SUhMiEcCnAgEmlBdvgOBrg5cNGkKsuKnIDHXhEkXbkCbqwpVdeav6mwvg2/tE3jqdz/ETdzGa3+Bjz3nIGneT3DNZCAv/ivVgXOCVE7CpNNuwR2LF+NpksUsr7yCp26/Bt9aOIr271+7uhDYXor1qSnYN6EIkzOAgjGjUKROwqx3tqO7wQwKwZEyB9TWY+eqh/BHOtZvIvn1419iScbDOGX2PArQJZIOfybZAZXbjlkUREui4Few8LD/zGjesxqf/vWP2JWbBu2F83FWJpBhABLy52DKtYtx9z8XI+gz+f23H2sxIeNT/OnFrdhZHcbZYfXKguOVAdXx6pj0SzIgGZAMSAYkA9EwwMEtvjg3OxxosljQZrejiS7cWWx0we7lJ9h8YR1N5RIjGYiCAb/LCmvFSqz66Eu8uHgbdnc60B1FPccDhD+rmkg3W/ybQfybW/xj2+wXl/ONN5dPnjwZoXLe95XInGRAMnC0GFCpVEhMTAR/EnnSSSfh9NNPx6mnngoej0ajEfwXLD/99FPwb4Nt2bKlTzeEEEgg/VSTCUl6PfiH7OspwFVD51EOerXabOCAWH1rK5x0jk0ifdZNIH3+XFoIcUjdsRAiD3FxRphMGkAYoTOoITRe2Clw5Qu+QWPar2MgHYCiNYDLDSe1qT01GfpYLWJ0ekCVhNgMLfQJhKVzPAferD4vailgoo7TkQ4GscSSD/mIjTWSD2oIGMmOCrpYrjJA/7Whdd9GrPvf69jbHIA7eRxKiiehOD8O6Um0+8DKbclHHNeTQO0lLg3qJMTrE5GSZIROqz6g2ZNxU3s7YWlNQsBThIJxJRg1ugTjppyEqXMvxRVnTMXCsanQkvJhN+66RKiSJ2J8ViuyY/aiqsmM8t0dsHYHkD+lAIkJMdB5LAiYy1G5pxFl63egfdWreO/lV7H4o2VY3dmG9Xur938yCXjJBjQGiNg0pOUWIiNRDX37GuxzG9Ckz0JxMmDSGaE1GRBfALiEAzbqB/S5CNqThqTMSZi+cCHOIFkYlAU4fXoJRmfH0f6e1W5uQd32z1HTshnb91Aw67knsfjtZVi6ehOs1Z+jvK4VNR09uuQFjLEZyC4upkCVFW6bBSta86EyJSE9WRdUUqs1CAgVbB4vfH7uv2DxQf+1ly1F2Y4NWN01DmnTpmL6nFHIMQJG6iJdbDqSSxZgxikL0ePzQsyflYHsODu2bKhGQ4cN8tPHg+gcFhuqYeHlMXEyAFXAJ0VyII+B4+IY8B+TUS+NjDwG+PLG5/eDP8fgH+ttpIt1NwW6WikAVtXejna6UHe4XHQh5Kdra9Y+Chz4PPC6HeiyusgPHw47mo+CyaGr0g+vywanrRsOtw+H/kWqgN8Hr9MMh9NOXPjRc/1JnPhccJq70N1tg9npBf/Ack8bqE/8brjtluDnDJ0dHegIShelNrrI9gQvzkmrRz34v5/4tsNh6UBXZ0i/k/QtsNrdcHl98DjMh/jAQK7FS/sccJjtcJLzXi7iXSQBr5v2WWHussJC9bipI0O7Q+2ydYfs9aSdXWZYHB64D64I7u5mNK54Ba8+8TL+9M8VWNdsRavHAZftUJ8PbmOPDxbygdvTYyPIh5nKyCcPERryiVw+JquJbnDnzp0L/kH7M888E/Hx8UG7XD5v3rzDyoM75X+SAcnAoBnQ6/UwciDFYAAHuvqrUK1Wgz+H5HF66623YtGiRQj/HHLp0qV9wjlcodVokEJjvSg5GRxKaKNz546WFtRSWt3VhV0NDeiic6rB60U+zQGpCQmIi4sDB8H7940nUg98NKH6PYLaocZhsTLQwk6oBNQIQOvxwO8LgM/twH6sl/ZRYAwqNV23o0fH6ycdmhHpOpb16fSDI7eQ36hFzaZVeOfed+GZ8A2cf9ejePSR+/GbqydRcGqwljRQafJQMP1SfOOOh3HPPx/D44+TPPYwHv7FFbhxbglSyQT3BSVhawKEaiwKZpmRMqYctXW12L3bDavFhGnjU5EQp0PA0QlvQyn2lXuwcdUeCt79Dg/f+zv85bE38Px6E9ZsrEdF8JNJwEn0IakQqmnfxDW/+RN+f+fN+OlFCfB6q7Cjeh+sLj+8/gTEpCQjZ5YeNm87WtraQMX7z+9cgQ8epwtuEg95ysxRMsDqhbmzAds3fw5n2RJUffY//ON3v8Ndf3kOz3z0MapjPseOuiZUVfuoHj44pmLMrO/gJ088jt/fejUumpmOyp2bUN7ahka6FiElxCckA/oY7GpuBn/++JUffvi9TrisHShf/TpKyytROetPOP3U03Du+J7zGeCDj67l7HY63oLBWW6Xn4Ki2YjVpkPbYYbd7YGFDUkZVgyohpW3R9FZnc+BZGeDFMmBPAaO0THQ33iLc3fQxQyfaI7ioJdVj0gGvD4fzE4nONBloSBXnNGIkvR0pMbG0sWZH3vpYr2eLtxt9KTSR7r8ltgRJ6JxE/YtX4wf/msJXlxfDX5QyZdrR9zOkFfoIQ/aUL78GXz0+K/x8ppm7GihorDV0VmFPe/8BK+//Rz+u7YdnXYv7W1GZ9UneOen38ftdz2GX39QhsZuF5XTSk+o0bYKy57+C+6im7XrSfimbdGim+jm7Qk8+kYpykhtvzblenyoWP5vLL57Eb57/SLSY/k/Sv+A+55djS/Kq7H5rZ/hjbefxX/WtKPDxj4QFE76bw+2LX4Dr/z0P1iytR2Vwd+eoWJarRUrsOXV+3DL9+7Dff9dBYLShT7toNVprsXe936Oh3/Ptr6SG27+Cf7w2lasPKiiSpj3bcDbL5kQP+o0/OT+C3FaXgKw/VUsfXwRfnRjCH8jFi16DA+/ug172QaJtXIVtr72B/z0Zm5PSI/Sn/4VtzyzGptbrbCSnlwlA5KBkc2ATqcDB535r6JecsklwUBWpC3WUCCL/8LqlVdeiTvvvBPXXnst+C9G9ocXQkCr1SKBAmDFKSlIp3Mp/2ZYRWsrakm89GApnXzKSUwE/7B/IqUm0mU/+w9+dcDn3YHK1VZ07jEiKy0dep3+cFfIPhKTkOryYOrGreis7kZ9dycFLXagarUFHbsJm54JQ3oGUt0eTNu4Zb+OAwF/K7rK3OiuPLzawZekUrBuBhITE5AQT/74SlG11oK6TYOp2QihSkViSS1aDJvwzOelqGnjd4Od8PubsXXrHuzYUdunAaFSobDgZAh1It75+AWsbNGhy1CIiRlAvB5wdnWiadc27Bh/DnJu+TteeeWV/fIEXnr+N/hhsgbF/MlkMxA6FYeMJRbOxNSr/47LTXuRtetl3L+0BWUtRmRkT8SCsy9E97Y9WP3+MnxG2JbgidlJ/Ddh21sfY8W7K7GdKjKT9L/y9X41uuqtKH13Fmaffw/ueDLk4yv438N348GbZsKj6saG2ppDqhJInHIJTp09Eb/LeRKrNnyB/yznjyMpQEYB2WSdAbPqWyAcLnzlhxnNuz/Cp/ctwsdN4+EY83386qxMjM0whNVdjZqabXjxxW2oDn7e6KJ9Taip3AlrRxtmTZ+EoqQEJEIuw40BlZ+ekPOPHyoRt9tNg9EfFCW4kC7bZAltK0kZx6IEE9JlHEtom1NuSxfdCMHrwpjctGMt0p7kXB4DvRwD6QlGdHZ2HPhxVh6rPHY5UMF5pSKxHkTKWSggFKl+uN7RxnI/9nWSDR4bFMzqstvRQk+mrXSeMtCFeXpcHNJMJmTQk+lkCnMXExgAABAASURBVIA56JzXaLWizmwGf8rhoafWjMWRXOxt6G4sx8rSOuxrsQRDLHxpdyRNHB910cUlNICjE10t5fhoVy12U3u/8s1MF9212PNROap3m2EhXT8I092EroZdWNLShE3rKtDyaRkarG7aT8gABbOczWja04SyzXYEUrKRVlyM/Mw4mKxLUbp3Ld7b3oxuJwewXHBZalG+4lUs3bQdn7XHIjErH8WkX5yfgWJTK6zmZmza14zGfStRWVWGPS1OOA+8leUjg2a0V1TS0989qO1wwcLVwk/lVnTUVqOCbrqaG7ZiT101ttZY4XDzPsDnsqKreg3qW6luZCAjtxDFufFIU3WhYslqlG6oRIUVFHClm4nG7ajZ8zn2GXOROmkSzpqTi1yTG+52O5obgdgM2iaf87MTEGv7Ejv3rsE725rR5fDAS1x1NOzBqlYfOvVpPW0j3eL8LOSnxiJGo4KKvD1aa/j47i9/tMd+X7ZDdr00jvvS6at8sFjmvK+6+ysfrF2er6JtL/sssZ4Bz4fcR8wVp/31ZW/7GMPYI80zn/9SU1PBf1U1OzsbHNAKt9+fXfaFA1OMnT59evAvQ/I8yX72J2qVigJTOvDDo2w6l2ZQAIzIg4rGWyqdXzOoLD0pCYmJieD6+c00DnwJIQ6ptgNe90as++AVLH7iGTz939fwXlcuzJkzMG+UAckxvcxiQg0kldCcl4dvTHWgeu37ePnpZ/AMYde5xkBTdCrmlpiQkjMG+fmZOKe4CRWr3iad1/HMfzZhS4sZXfpD3BjUpiB0KhIysjD6lEQ07l2KJS+/iWf+XYod7d2wmmh31KsBQp2J4vmTUVwooHnvf/j4f0/jiSeewhNP/RfPrdiBNQ10QumjfiFUiCscjyRDHBJWLYVTZUIgIx+FRiBGbYelow4V27ZAnzUa4+eej7POOmu/nIuFCy/A3LE2pGr2Ymu5BWYrnYPD7OjispE6+jyccdI4TDB0oPLl/+AtCs6t7kpG7pwrcOb4WGTYNuGlfz+Bfz/1RNDnJ8nnj7bXodymBrkAdVh9vWYDVNpeg5YOCz4XM5E5fS7OOves/T6ehbMXzsW5C2Yig/rUUVqDOlJ3kIRWXXIhCsdNxUVnTkNu91ZUrXwfTy7ZhR0uFdTETcnOPbA2WdAUAjma0F6+Favf+RQrV+zEqhUbsYY4f4U5f/4NPEHY0qZOdHbQ9cmG5/H+4meC7Xriif/glS1u1OnH4KIzyGaqCT7SqVv7JLaVlaOsHcGlY9+nKNv2CdbWBdBONh0dlQjXCQBBvYH+43EbPsb7yrMe18VzQF86fZUPRyy3M9L2+uman3XDJRj84r/UoUQ4YMSVsXEluJDu8YZtbm4Gt4W/iZcyOfjbAJIHycNQHgOZmZlo4FfqKTAdmjd4jPLcwfNPqCzSVGJdGAlccT+Gn8DC875AAHYKePGnji0U3NLQk+50ujDPpid/BrUaGRT4KqCn1/GUdpDevo4O8GccDpcr+CAnvK5g3ucBf85nNnehs7MTnV1mdFqdcPBvR9A+t90Mq5nKeR+LhS4w6Qm1n4I3HqrfZXMi4LbDZbOg29xNgTYvPD6+wgvW3ud/fo8DbocZNocdVosFFqq7i8Rid8LlBaiZhPXD73PBSQE83h/0j3S6rQ7yj/aRmcPr6UJXpxVWB9XjccGxH9u13zd3mG+B4Od+Fphp/AXrJt1Ou5uCRn6yHb5qaCMZ6dmjkZ5fhE3lVahsbvnqs0R6Yu3oqsPONaOhdpRg3Kgk6HVq+JsaYSZZN+c06NWxmLluN2q7nWg5qPrRSMu9Ajf84X786fHH8eDffobfLqqB37UBz39SjnaLi7iwwNpCNwXPPoyPygIom/07/PLPD+Nx0n/8wXvw+O9mYc44Perruuh+jQNd5G5EK138+1vR3GRHU5MWc05WIz7eRkGpVthdXhC9B2rJnLIAZ373z/jzPx7B4w/cjru+NR95m1aidu12rKcLYZvXj5aqUpSXLYfv7DHImFaIUfBBDzNc2nEwFf0QP777ATxAPj/0t1/iN1fW0Y3lejzHbTTzk2YyZUoGTr0OF/6E2kR6wfbd/UPcc/VMTEoxYVD3XFR9XyvPt3zBHMnc4aWbYQ7KRKofXqfEuiKenyVXx5araK43jvc+Yv84CJaVldXX0D9QLoSAWqVCjMGATHqANJ7OoZmcpyDYKMpnkHDgK47Otfy5o5rOtUJwkAiHLI1wOz/Dkn//HQ/89q+444+v473UOQiceQ4uGiuQEaeFhuo1JRqh06qhYrRQAwmTMP7UmfjWzVlo2vQy/n3vX3AnYbcWnYPMC7+Bi8fRuT1nEopmTsClV2lRt+450nkcv797E7aqffCOiYFRC6hVXGE/ImifSnvABz35oAYVUuBESwElQwzVQw8a1CIPmaPzceo1OlRseA7/ufc/ZKsWFQlqxMwywUTnN41GC+3+toTqEUILXWwMDCY9dOSLiqtW66ExJhK3eui1RqjUmZh4wSKcNW0szl/zLJY8+Cf89rd34bbbH8Rzm6uxxaUmJ/tYBVWYV4C8hGRcXF+PwhwK0hXlIJXOVjpYYLW1oLq6DpPTUjErLyeskgQEP5k82YnkcQ2oqmyHzSWg0xuRFEt+EXEqOlsJVQYmnHclZk4oRv77D+CND5bjlUotVBO+jpuvm47zixvx/v2/xd/v/G3Q59/d9k8sderhKqb+U+uQHmeE0aSDhiwLktCq0hhgMBiRZNRA19KGdq8PG06dhdiiJNCzpJAa9NSu9AkzMaXFi+yKduwj7ryxPXVqSUtFEp87BRO+/idcktKG1D1v4rf/W4fVnXQ9RGQX7CtFc00HKtt9pEmrpRnW5i5U1iShesUSfP7sn8lv9p3k3oeD2FVVPvi8Xcix/A9v/u9e2n8nyf14dm8OWnLPx6LT05Gfpoe1qRT7PvodVmzehs1NoOsSoHHLS9iy/HnwdQnF3GBtDulsxebGHh3yYsCVx2r4ufL/2TsLADmq+49/Zv10z13jcnFXJAkECPIHmiAthba4u1RokUKxtkhxgkOCuwV3ibvnXHKuu7f2/729bLiEyN3Fw5t7v53ZNz9735l5O/OdeXPbW1Z6ypmab09ne/XK5kCzVecZHc15W9cNJtVRhUkn1hlxyEGt7JR0xk7p7m+2oXwUiFo0AhqB/QsBq9UafL+F6jssFguqz1HHrPreGdlVW5Oc/HU1bldtVVuV7O24Cquu5rynbZX/7e2hLUI4ramoQL2MN0x+oxTRFSu/bep00RAjs2EQbbPRNymJGDlRr/P5WFVZSUV9vRAjHjlhaU9piEHpPFa/ex8X/On3TJ8+nelnXcT0m1/n+R+WsL70ez5/8FxuuUTq1Tol/3iYG95fxMamRcyb8xnv3/cyTV8+zut3XsWVF17NP19bzg/5TeJ4x6V0/rN8+ew53PfsI9xxww3cKL5/K/L3h97kvTXQ2KrsS6le+wGvX3Q2N8i6YH4yv/zuZ3nq+2rqWnyUzn+Or549m/s3+fn79DP57fSbuOvZ13nvxw948YJzgrZnXnAlN726hO83/Jxbw5rP+enFv0vbf9fW9rMvYfrDn/HakgoV/BcSmZxGZmIOg7/YAKsqUMMS29Iso664iI979aS+Zwo94sEmZ79lZcspL5rL+JyBDB3sIrzbZ6yV+LL5fuE7VBHmiKZ3r0kkO9LwVlRTKSfJTY3ltBRVsGzBeHonTuScY3oRH2VvM5GLCnofy4QxozlrdAJx4ea2+o58elxQuYqSRgsFdsmxdxZ2fzMLl6+myOWmcXs+IpIIy8ik36DVRDlLqKryyslzFU0N0TTXD6JXbgapyYqqUrnE023gQCYcO4ZsZwSq1mIJIz6hPxGRaewPk0n6PbvdTkf6WtVXG4ZBR/Xb+9S2YR3CWGEWwkoNLVPfOyPatvM478r+vL9vI7U/dLSfMQw5tm02YuTmUQ/5De0uxFmSzOPi4oiUOtVW1V8Yhvq13ZbXbOzhv+HUP/+Xe2bPZvbzzzL7ciFORmeCIT8KsUMYeMKxXPnUDCYNTkNq2TzFdSds+O+54bb71X/c44XnnuHWMw/lqH7Rm1XC0gaQddT1/P3uR0Xnf7z44vXceuujXHT6BczIg7SozarbXjDMEDOEvOOnceUzksNQlUMYZmsWg0++kWmnX8gpyo+EDEvLI3Pqddx4l4p1Ny+8cAZXXnkf55x0FVdMSqV7j1HkHTeNq547hUnD0qUtsZhtQzj02jM56epjODwZhDMhtttEhpz+PGcdM4lj+jslL4VdDrkTfssZgtF9IsH/MPjiC8y+8mQuHrsFKqLfvmyynXg6v33heS754xSm5YV8xpLSbxpTrn6ek6cMZ1xWezswmSxkH3I1R550DVdNTqXniCOYcORJvHDV4UzpmYTygiICySZn/Kn8btaL/Pfq33CJcqS2d/ZExp16reAu2zWUs+jcdvYRHDu8N0bqFE7488n87tJxDAScIsEitjGDTuDoaWfw4ukDGTVhGuOOPJlZV0/iyN6huLRNjmSMlMmccMPJnHHdyQyU5TPU8mXj2/l0gJHMwONv4JxrbmfWNZOZ2nskvbplMensAIsa85mzOJ/gFDOQPkedwzWS78MiQZxD84f/xWyxPapPb3r1nsrka2Zx+8Pt2na7nDsdP5BkAyQizqzRDDx9FtMmjmViNkizyB5/GROmXcnpgwyyY6TNmaPadCaMY0IOmAw6NKnjqiN9vNJTDtUx3RH99joHu61Frh0VNu3FZBgGZrO5U6IcGYYhB4ypU3Yqzv5mG8oHPWkENAL7HQLqZEr1G0oMo+3XQi13Vgxj12wNw+h0X6dyNAxDfgi7ZqvajkzKT2fFMHYtrmEYXWqvytkw9pytYRhsb/L5/dS3tODyeIK/TZFy0W6zWAhZqLlFLuYjhFC1yrzV66Wqro76pibU3X311Eqb71aZlVIw92sWfvAtpZ5EwpO60z03i+5pMcRHhGGzRhCVlE1qltTnpNE9KYB3zRpWf7SIFeUGLnsUzuRYTFEJxKRkkpmdQWqsQ+4Km8T3jktz5RryV37Nh/OKyG91EJmWQEKgmLVrVkrdesrdHlqxYrZHE5uVQ7oaApeZTPeIBkqXrGHOh8tZ2+imvKrNzweb/ISlROJo+JylX3zJex8UUBmbgjM9ivhAHWveXcLqZWVU+Fx4G9dKrCLmrXQTlpRORvcEUiJaafj4J/IXFrJeOLJNI/82N8Qam0psWioDrPMw6vNZLRyZ2wt15WupKl1O2OB+pHTPJM3hwWqUUbaunqKFdnLiutO3XwKxuR7m5ZexYYshk5vdBxf8fh8uV0MQw/QYJ2FmM56qUjYWbWCRJQd7Sg7Ds5yE28xBfcx2cGaTkpxM7yQ7DouJ2g2LWPLRczz35KM8/LAanvGEzN/g3bmrWSlWbhFV/K0uGgtWsL7FzdqkbqT17UU3nwfn4pWUVLqoDikq5fbi9+JvlTzTTrCSAAAQAElEQVSbE7FYonDGeOU4qqRpo52GghxSEqKJjbGKhdoPHETLhWNKVjKRNitW3EKU1VNX04TTHEaf5BQcsq+KMriFblv5BXPfeVHyVTm/xftfr9k8rDKos4c+Otr37Oljf3t5hOKq+fZ0tlevbAzDCPYX29PZXr2yRabtrd9RvbI1DKPLcQ3DkP3K3GlRcZFpR7ltb92v1Va1e3uYbK9e2QjMnd4+yt/etA3FUrnuTAzDwGwy4RACLDYykvjoaKJFwsPDsdvtwX3ZMNSvLNuZIjFbcukxZCxj1JC7ww9j8oAc+iVFgLKzJxCXk82AQ6W/jQ8P3gwgNNmjMSf2YsjIcajhepPEdkRvIadibSENLOFxRGYOZtjoiaIznkmTBjNixET698gmJzKfwjmv8V6wz1f9/tbyHI89/jFfr/fjSspm4GHdSU+IkBzMGCZpa+4wsnv0I/hfDq1g3iLWaCZN6sXAgWPpkzuQAWnhRDuTiM3+2U8kdvETT9rg3uQOzCItDBxmsEelEt/jcHplpZMVbIsh7YkiKrUHPQWjsSKqvZMnHc7kgbn0T46U9dsrm2xTxFb08/qEfCp9G+GxWaQPPJxu6Yn8wo1hkpiDyMwdxMD0cJyJGaRk5jJpoPz+Ox3Bf3ZAcIoiKuh/EmMHdiNPzilA4ko7UnoMEtwnb5ZJkyYxsk8G2YlOjPB0cobk0jMvhTho58/AFpdDZlZPJsmdsaSUbJIzcpk0SMUNa6cHyG8iIT+Dc4mX5V7K54D2Ps2iGC770RD6DhrJ5KCfRBIycuh74hgy/EvZuPADHv6+SH47w4jJ7MsgwXiCSBDn0HxCm22mnGc4YzJJHzSZkRN+btvkkX0ZkhNHuEQzi9iC/xFyElkpyQQhkbrIlAGkZA+kR5whv++wWSc1mdQdbUaxbV/UMWo2m9mZKD1lp+Y70916vbI5mG0Nw1DN20JMW3zTXzQCGgGNgEZAI3AAIqB+3hS5pVL3CLGlyC2/EGLqu5KAfHjle1NrKx63sBciXiHLWkU8QphtJr8CzeBdwbwvf+CHb+sZe9qNXHP7Qzx0z608dOlUTpAT2MykgYyccSNnX/svbrv5L9x27QxOjjaI/2oZ84sziR02hkPPOobwkady5Hl/4W+3/pWLp/ZkcIY6XZJEdlJcXhura5LIOPoMzrrrZm48eyLJYc18NXcBxS0umkkiJnMCk/76Zy6+8zZu+/v13HbuVHr5vCx+bwHLGl1USQyX18qa2iTSp/6O391+BZecVIslfxWffWQi/YobOefu67hhxgQSv1xBxVI5IfQ04K74lgUrG5hfP5JTLrmBG2+7iuvPPJyjli3Ct3g9c8Vxi0+cty8RSYSlJ9Fv0Dz8xnpWrvbgFpKuvGQtZcUrGDu8P4NyBZdAC2bvSkrXWFk7fyDRYal069mT5Oxc5q3LZ31Zxc9DJmXJ72uhqb5WCKEayjeWsXTtPOxCoA3r1410u43AxnJKytazLDeCxuRwYgCzyPZKxfKv+Oa527ntH3/h+uuvF7lR5EEe/3gBP4lRswgE8Lia2LhqGRtcjRRmZRDRux+D8TFqzTJKipqpaFB7E8HJ53HhbqprGyJaUsDGdRWsLRiPxdaHnt282K3VNFaYqM1PIjrcQsR2dgG/R/Tq17J09TqiDTOH9+pGtMOOYbFhEeItesnbfP303Vx/3d+49sp7eXDWt3xZ2kpda0AyDqaiPzQCGgGNwB5DwDAM1IWyerrELoSXw+FAPTWiLqYNw2C7k2HFIrqRMWHSH5p32Edv10eXVzTga13GTzPvZ2awz7+etr6//fxf/OVvz/PmT8Wsa+pyIG24nyJgT8gkafwMpkatI2H9O1z/3hoWlzXup9nqtPYGAqa9EUTH0AhoBDQCGoHdj4D2+DMCYTYb3RMTibZaqWtsZEVFBeVNTXgCbeSASwgx9S6wJSUllMk6k6xLlRN4NRTSMNqduDcLBbJ8BUsdPVg07ASGDYqUu5c/x1FLnrpSNn71IA/dcgnTT/8T0y+8l/99vIjlslI9NyazXSrh4WEMzOtNz+REUqQ9KfHJQppsebuwpXotK16/iH/fMJ3pvz+P6X97jte/WbNFXOVnQP9e9EhJJNkaQXLCQCKGDybskB70jrCRyJaTx9XMxpVLWLngLT54525uOOf3nDn9Es679l6eLf+CeY2lVFWDz7elHUQSFp5J7/6DqZRVn61eRFPrIsqWJ1D0/aHkZESSlCQrhLhj5UqWS5u+G9SX9AwH3bqlkZGYy+Cv8jFWV7Ba1ISalM/llG94kgcv/SMXTZ/OeTf8h1mtfyBt4EmcNTqeuAiL6HSupA+fxlFXPshDTz6/aYjG0zK/hb+cPIHDxFWkCDTiaili1bIFxPl9QkINJMo+kOQ+PjLHLGRtaRGlFT+fOJf89C7v33M+5591KtPPepIbn/aSe81RjPvNQHrLPueoqqJBiNGq/vFEh1mICMb45Uf54vf47v2HedZ2LK09J3Jsb4hxQES3cQw6+Ub++7DKdTbPz/w3D16RKfvFOl54/VtW1zZKxr/0p2s0AhoBjcA+R2DTkMZB/3csVzw5ncMHpZKxV5OKFeJtOIfdcBs3hIa1/WL+P55/9nL+cHg3+kfv1eR0sL2CgPyQhoZDXvIPZv92IGOynHslsg6yfyKgya8ubBe/twq/u1CkgICv6ZfviumCT23SZQS0oUZAI6ARwGIyERcRQYJIhMVCtRBg6j86Fsu8vrWVsoYGNlRWUiLEl7+lhTizmcSoKCLDwthi+LsQFqgXvVuiqUrIJiHOSqScO22GuK6AyuXzeem1dSyvsBDZoxtZ/XLJSnAGySTzZsWuL1gl/7jYGKLDHISZzIQ5wrFarJsduipWUbD0G16dV8eGVidJ3XPJ6ZVFblwUqaJlEVFFtUv5cUobw0wWwsLisCTGY0l1EmMxE8aWU0Da7qqroc7qwJWRS/fcbvTulkffQWM5/LfHMmZsL3rKOaPNtKUdWLGFxZLeZwBOiwPf+nU0Fi5luSeMJTGDyYpzkCjBPK4GylZ+T0Hxj6wq+YnPXn+GV1/7kLe+WETF6i8oLMhndTm0epV/BxZ7PImZ2SRF+bA2l7GgOolGSwLpSQ7Bw8BudxAppJ6prBl3rRt1096vTLcjEYlZZA4Yz/hDJm0annGYzIczpFsKaWITRNhdjatyHSsWl5P/40/kf/YyLz79Mm988xPfbyzjp2Xr2FBevTmWNdxJdHIqWTnh2BpKqVm2HL+QjeEJcTgxMJstmIQstLh8+CU5KbSf/O5GGtd9zY+rivm4Mo1ugycxpG9v1Lm5zQzWqGTiuw1l7IRDJdfJTDl8HFNHpxIrdqu+WUdJg1uTX+0B1csaAY3A/oOAYQJ7AnHbG9K4xzO1YzInkjZ4JINDw9p+MR/P4YcNoHdaNLG2PZ6QDrDXETBLxHDisgfTt/8wJveIIylSb2gB5UAvXc5feqUu2/4KDeW01e/G71qLt3kevqaf8HvKCPhdbB4y8ytERTdZI6AR0AjsawTUcAybxUJyVBRp0dEoIqe4ro4VivBqamJdVRVry8porqkhGkgXnVinM/iyXjWEwzAMqVVF5kKkmfxezB4XHm8An3T9ak1QyhdTOPcr7nw1GvOAM/nzQ//mgQcu57xJQxgiCg6RPV2a1n/Lih8+5dHiySRM/Rt33H8XD9x8Jr8d15dcCd7l0zrBQOFodBtNxglX8rc77+N/Dz3Mww89xMMP3Mdlpx/BhGyI2EYAiyOMuJ796OmIoEdhIVWLF7MgBpZM6ElahJ0E/LS01LJy2bfUrPiA+p9mMfO2f3DTzQ9y57PvsaDlY5ZXCem02ofLHQB6kpgxnd/fdA9/+ev5nHdUL1o2rmNtaTEFbi+tgQARUTHERyYQsaGSxtJaiqVePeknxhCQjeZ1Bd/n1uzx4xf9YP1OPgIN5TQVrWXZajM/zvmcOY9cx61/u467n/qS2T+aWTB3DRuKK6iQFBVHlzJoEoedcxO3//tarj45nXHmHylbVklpUSutJguBuDiimwPEra2krsVLo9iFUvDL/tVcXUDBDy/xaZGdHxLP49IjRnJsv8RNKn58Hg+trlbZBwMoU5OQoVGyjzuE6fOvr6dBvWNsk7aeaQQ0AhoBjcCvCQHdVo2ARqCzCGjyqxOI+T3leBs/xS8SaJJ586f46t7D2/A9re4GfF4PmgTrBKBaVSOgEdAI7EYETEJa2W02EiIj6ZOYiFPIsNqGBlYK6VUmJJippYWM8HBSY2OJj4/HKeSXemGvRfQMQ0gvlYvVCgmJZFYtInXuG/ywsJGCjWpFO1Hsz8BEIpMjiG1uxqyGSVZu5AtRaRbZK8VmgeR4Ie/CiW5ppnrlUlZtLGeZBHeLdKVYLVYS41OIyC+lYc43fJ3fzAYhWWiphxXfsGbtBr6vgmbF+mwdwBImuPUWostDcv13vPvlO/iaGzi0Z08iZZtAKa66YlZ+3IucXldw5YOzefL52aj/svT84/fzv8uOICvN4NNVq1DvZWvvPrL7BPpNOI6Lcz+idt17/Oud1VTUSytTuhM3qB8zhn9H/cYveOTtVVSpemXsqoWVb/Hlt98x87sqqpp9qnan0lheQlF5FQvGncmEv90XzE/lOHv2fTx6yxmcUVNBzOpSVleCazMODvHbm4FHH83Ucw7D/fqrLHj3a76rstDojScizU9M7wrqmzw0NYrqplK+eDafv/5X/rY2m/Bu47nn2N5kqrGOwfXKeRXrhET88u1vya9rRJm65Vxj1epPKY+pwT6pF72iHKQE9fWHRuBXioButkZAI6AR0AhoBDqIgCa/OghUwFdPoHUD/pbvCXjk8sK3HvzFBJq+xVf/Fe6GFXjctfh++TKUDkY4UNSqqV6/nB8e/ZDFS8oobjlQ8tZ5agQ0Ar8GBCxmM+EOB8nR0aQICRYrZFar243d7ydB6lNiYkgU8ita1kdERGx+Ye9mbKwRQuLkMbRPGqMTq/n+7Rd4fuYjPPLUCzzy7gJ+qLFgSktgeNJy6ha9wSsvvMLjPxUJ8eQiSpyYRFCkmjOMvmVzKfnoFV4WnfcWlLKhqlWt3WVxJCWTmJpI/5K5FH/wErNefJWPltdQWu8PDmU06Npk2KNwZI9mWG4MI61L+eyNZ3nyMWn7Y8/wyDOf8cWCYirc4Atsw7/JBo50UhMspEQ18NPCcHyeWAb3dOKwm6G+nIaKIr739MDccxyTp05m8hSRyZOZMvlQpk4eQXc/eH5cTVmzm4Z2IazRKSR2G8SkcYPobSml5rtXmD1nAd+VGlhy8ph0wkgGxlXi+vJpXnr6MR55ROX8PI88vYi5q+R3OcICJqOdx20tSnChl6rK1lNaWEhMvzEMPuQoJkt+bTKVw8ePYnxuAVbPBlYWNOHe/G8vzeLQSVyPofQ59BBG5zRQv+YTXpn9Gl+tNFFrbSYydTWFQqpVBf9VpEf0yylftpCFb3zGxAzglgAAEABJREFUd1/OZ9GXn7L4/Vk8/+Tjkv+bvPDSYlbUtLKxejnFC5/nlece53Fp12NPvsLT7wuJFpbFYVN7kRHjwFS5lvLlX/Ll8jLWbHTjb22iad03LFu+lK/WNdLo9uOuXEf58i/4apOOJKCLRkAjoBHQCGgENAIagV8VAqZfVWu73NiAnEyW43evIuBdjEnuYJtMzZhMfkzupUJ+fUlzzTe4Wsrxer1djrLPDX2ttLpd1DS6cXv9qEuBX+ZURMm8z3n1vP/x0cerWVZHcChGez2fnHi3NNZQU7MDUe/hEWkRnXqRmpp60W+hpdUnF1Zyh97TQlNDPXX16sTdh9cfkBBK/HhdjbiaG2nx+HC1tC03ukM6ohYsPrnwctNSI+tbWnC5mmmUOHUiNXUSS9rokjb6fB48LbU01tdT3+hC3NAWSlrvd+OWumYRj098NTbQoOy3KXWSfyNNLi8eMQ2moD80AhqBvYlAMJZhGCgCLDIsjCwhunoK0ZVgtZIeGUlufDyJIjFSHynfbTYbZiHLgoahD2sUxI9k3NFTOfLIXNZ++F8ev+M6rvvHHVz32Ge8XxmOvXs3fuP8muqP7uP2ex7khiUuqj0RHBodRozFwJySSmx6Akdu/IqSF+/nv//6DzM/Xc+S0hZ2NpmsYdjCoohwWLCZDTBMYHEQJsRddJgVi5A4kbk9ye3Vg6NWvsuaJ+7k1v8+wquFQjaZExgUZSdSdKxBP9FE2C2b/Zis4UFiMMphxmQCTGZMVjvhQtQ5JJ7FEQM9juTIqQP43ZgaFs26iwdukrb//S6ue3QhXy6pxWoCg21NQjARR1J6LJk9UqmqPlJi9aJnN7DbRL+yhuaqWhYO6IOvTyrdYpG8pF6KxREuxFEefdxh9F1aSkWrQWO4g/Boh+gYSEgczlS6H3EFR3aLYXTxizz26pe8vagOT3xfhpx2NScMiGX0ukd47I6/cd11kvON90rO9eTXxTB2eAJO2Q8cjjDCbSYEHtom1RILVsE2LNqGw1JPQ20Z9ZLrxJwseicltKkFPxNxRGfSa3IVtuRSiksa8Jsi+Nmn+IrIJq7nGE49uxcxxk+888i9vDfXQ5n8fkTFrmH96kJKS+vx0iq/m/nUFjdT9kMAxw9v8/VTd7flrXK/7kFuu+cbfiiz0motxlT3Es/99yZuknV/u/VRHpnTn7CoCfxhSncSo+20FC8i/4dXeO2HDSwQn76WOmqXvMn3P3zDG4tqqWn20lKykIJNOvOLmtGTRkAjoBHQCGgENAIagV8bAqZfW4O72t6AZyMBfw0mmwPDapXrEQPD78UUMAi01uCu/RFXYxmtrXJS28F3i3Q1lz1mV/AV33/0MjPunMN7K8qp62Kggq/+y0t3zeCUU2YwY8Z25I5/celdd/HsKadwRVDnUtF9lhe+3iAXK4UEFj/PvTddwbnX3sodH5awvMwl2bhFylny9h2889QtPLewhLefvZOXH7mFuz4qYVlQR1SCpZCin+bwwul38/bzL/HKS49z12mncr6Kdc41zPjXh7yzrJSCop9Y/OLp3HzldVxz86t8UOylNBhqI5R/yjt3vcJTN7/MgqI5PHvXn7lB7E8VmfELOUfy/xcPvrWUhbUIgRdMYh986JAaAY2AYUj/LBJmtws5EE2flBRyRBISElDElxrqaFX9uOhsF63UofScehEPPPoks2bNYtYT9zHrLydw2oj+5KaN4pDzHuLP90r9Qw8x609/4sZ/ns/0O37HEX2jyY5IJb7HVE544BH+KbYz77+Tv/xfX0ZmR2w3XGhF6pDTGT/9Li46ol+bflgc9Dme039zHHeeMZJ+TgcRpBLX7UiOv+8RblX+H3mEv5xzDlffejrn3nYUo5MjGTD4NCYoP0f2Z1ROBNboZBLGncPZJ5zA7VN7kqJe+BrZg+QRR3HOAzM44YT+9ARsIpE9JjJ8xo088NjTbW2fNVPmf+Gq341ilKQTpngu0dtWiewxgWGnXMb9j/ye89v5JGUwOeNm8N8Lj+R3o3OJF+PNbixRkDCWCX88gfPvmcHoAUdyklq+42hGp0aTJLqgtBPoPv6PTL/6QR65+iTOGKP8WGSN1E/4A9NvnMUjT8k2EUxmzXpUcj6XC07MY0BMNgOO/TcnHf97zhoVT3yE8qWcOuSjFwOnn8SM/5zNkYN6MfnIs5h6/p2cMjadAcmyul1xxAj5Ne0eTjz+TM6fOpixp/w3uHzWaOXT3KbpcEKvafzmwpt4/IG7OW9SBpNHD6VX76NwvLeS8rnrWIUDN70Z+JsLOU9yfVwkuI9tnt/EA/dMY1JmDAMGnMxh583i/sdC7XpM2nU+F08fSC+JqFoQkTtWSLlzOHtyH8Z3i8QSIfmMOospk6fyxzEJJEZaaNM5lz9N7sOE7pFiqYtGQCOgEdAIaAQ0AhqBXxcCpoOyuXuiUSabeDULAdYqc58QXzJvrSPgc9Pq8VHf4KHF1YrH4yEg5JcSUTywii0S9QLh3ORooh0WNp3Kd7oNtshEYpNzyc3JJTfXiZMWNs5ZTUOjA6vU56j65BQyJE5srg3XunKql1fiio3BbLNha22C6jUsKVjNFz8sY/6seazNr6YKHwHxVZ2/gIJVi1hTZcYbkHvoFRtZOHs+azcoHURHzNd+xdrlX/JTi41mcyQxkXaS493Urq6hdEUTlsRIudtvxddUIaE+Jn/V9/y4bDmz5hWxoboZfMKAtRSTv3A9KxdWUGWOwJGcRlpuLjkiKfZGITtL+aTCgjcqWdqZJZJMolyYhglwRqdR0wYaAY3A7kTAMAwsZjPhQoAlREUR53QSJXNFfIWe+DKMHRyp4Qk4s/KYcMhhTJkyhSmHjmfK0Bx6JMURFZ5Ear+JDB0n9RMnMqVvX4aN7E/30T3JjLURaQkPPiWUM/4QRorthGF96eVdzIovXyE4JE/Iql/Mn53NI1+tZrUnhdTuo8nLjCUpyoJ66ouYHHp2y2FMryRibRYhe0L+Jwb9Hyo5DJMcBo/sSb9RmSSFWYlP6ElK9zGb/ZisYpPSl765OYzKchJmNYPVSXhiJn0n9CAnJxYnBPt9a3QqiT2GS9sPb2v7FIXBMAb1TCbJARZDFLdTgrbdBzL+kF70y43b7JPweKJSujMuL5NeyVFC/8BmNyYr0sGS2ieHfmO7kxyXSbc+sjw6i+RwK2GoySQfDqJT+9B98AQmDu62yY9J/Eh9itQPm8LEw2WbCOZTphwiufejf7c44u2RxGePJTenF72THdg3N0AwIIb47rl0H9uXzPgY0jP7kNl/DN2TI4hrC0xoMtsiiQn66U3/zASSu48Tn73pIz4d6pE4pWi2IUp0yxvBIePH0C89koysvqT2msDQZPVbN59XX1rKyhoblm559JNcDxEJ7mOb5yOYMCabdCEo4+O6kd5viuAZatehwXbldY8nBjZtr2Ri0vvRNz2GlGgrhsWOI7k3GemZhHKzyu+Us52OmOqiEdAIaAQ0AhqBgwcB3RKNQAcQMHVAR6sIAiZrMoY5Dp+7iYDXDd5mDPdGvJ4WWlrt1LoycMnc5xOCRsgvMdl28QlB5mqitra2TeobqG1qxe31C2nmE78tNLW00NDUREtTLfX1Ig1NNLX6cYudS+pqlW1DM01ub3BoYkAIIK/bTVNti9g00LQtnW1ns2Wt3JkfMHoy//r9KMblxBNF26Ta626RPFXc2gbqm10IAki2bQpbfaaPPJtjz3+Yhx5+mIcf/hs3nnc6U02D+M2Mq7jszofb6i+8kJvP/y0nP3Qpx4w8guP6jeX0m09k3KBMMsSfIUJWLiabE/vrX1K4vpz1XjXsUa1QYpePRHqPPpIB3QbieO1TitaVsN7jJeBvJf+7OawqWkLtGSfRbeIRHHPEkZx/0+lMGXQ8k3Inc8l5ExkhF5JO8aJiZeVasMc288ZXi1hfWiOkmqwIFXs8JIxn8vnXcb20SbXrrit+w+9+cziWqZdw1p/v4OGH7xS5iN8f0Zv+4tSknIbs9VwjoBHYJwgYhhEc1miz2bALCeZwOLBarZhMe/enz9tUSc2Cl3nlsX9x7bXXbltuuZNrX53P5+tq0NNBhkBENtHdhnDUb+Qnvmops+/+koXlDVQfZM3UzdEIaAT2PQI6A42ARkAjoBHYPgJ79wpg+3ns52sMDGsimNPxehOFXLET8HnxuZqFCLJR507FbRogOnFYLBYMw9hOe4S8yf+Cb164g+nTp7fJudcHhxl+sKqC2tp8Aguf456nn+OyO+7guX9N57JzpnPudbdxx0dlfPjyP3nxjk121z/CbW8spkwiuWsXsfL9t7lj+nM8esel3NFO559vLArquERvp6XgK7776GWm3/ERathj7SaD2sVv8sEjkucMFfsqrrrrZV4Xgq940/o9N8slOTeNI/9UysaWUuYtrMEvcbeI58wjqW8SRx77NhtrlzLvh9UESj9mUWlfNpqP4/TDU+mWEraFyTa/5AwiOy2DP5V+hLushAXSeL9srm3q6kqNgEZAI9AJBIJPQ40/j3P/ch9t/zlw9i/nj/yX2WdPkBsB8lvTCd9a9cBAwBKRQPyYP3DWtefzwL+nMSkjhuQDI/UDMUuds0ZAI6AR0AhoBDQCGoFfIGBSL2hvbm6mM9LU1ITb7Q5KZ+yU7v5mq/JRT2v9ApmtKgyTA8zxBEwZYIQLAebH29pKvTuFFnoQFpWLIywm+FSBYRjbIMBaIFDM6s/XsXZePdbcHFJyk4m3VeNa8CJr1hayvrQBqlaz6OsF/Di/jPKwHJx2L56Shbzx4ky+W9NMlSWDnNx4rBt/omL518wrhpraamoLF7FAiKsVha00WDPIFR1bO51aCc/OpgaJWbSOOQuKKahtxu2RfOpXsPTztSyd34Q1R5FR6aQnxwSHsth25m+X10cRlZZCvxNysLkaaVhRRr0wUp72fm1xxGVmMGpqJkb+Bpa9+h4ffvIi63xJ2LPGMywjkvhwc3uLbS9HpZOaksrxOU24GutZUdL8S6Jt25a6dg8ioN6hp/oNJarPaf9d1XVUDkRb1Tf7/f5O9c0hPHalvS6Xi67ivKdtPZ4tjv49uOftXtcmWziOlH70GzqOKZuHtoWGsW2aTxzLlL6p5MSG7abg2s3+hIDJ6sCR3Ifeg/sRGtK4v29p9fqGlpaWDvVBe/rYD/VtW89DcTuaZ3v7XbFVfWRn8NldcXclZ2Wr+tCuYvVrsg1tX/Vb2n7bdWRZ4avs1bwj+u11lM3eslVx9qc+UueiEdAIbIlAR/sf1W+o/ln18e37k44sH4i2CheFlOrDdtZGdS2ldNuLSYFVr/7TXSekoaEBBZYKeKDbqrYoDNqDsr1lwxSOyZoNpgjUP/Tz+Lw0eLvRaulHXHwykZFRwaE1hmH80kWgloBnEV++VUVpcT/O/tcd/PVff+XaUwfxf57nqC0Q4qYo0GZX2IDD1Ju0Ux7m0vP/yCkDbCx77hZWMj0YoLgAABAASURBVIH0E+/lkYdu5vJh1fSp/5Ivl0GlcFSwUWw/w5x1IiP+7z4efvifXDGiln4NX/DZEj8VdZt8i1aHi6sCf+knfPmpl3L3FK548CHuVsMYz53GVGljSocddV3RHp9EwoTJpLW6iChYS4lc+zZv1ZSohGz6TjyTxPxKil59mfteeY1qZziZcpGRKHnaOxQ+ivjEZMZPysDjdpO/rgqPxJHSIWuttGcQUP1MqI9R/Y36ro7ZUN1O55v6tQPRVnXqqtP+tbS3I9tIYbJn9jTtVSOgEdgaAUW+qxuEHelnlZ468e5Kf3Ug2qqT787g0x7DA7G9v7ac1b6syE3V7vbbriPLykbtH109FvaWrWrj1se8/q4R0AjsPwioa56O9DmNjY2ofkPNO6LfXkfZHGi26npB9c8dwWdbHI9JvQclNjaWzkpERISQPZGdtlNx9jdb9T6YjuzqhmFgNps2PdWlaBERaxrWsGyio6MJCwuT9dt5yqhWyK9Fi/mxbg5Pf3MvN0+fztnTz+aiv83k0Z/gpw21VNfVEZy6dyOmXy55yQbO5Bhinf0YzvEMzk4jS7i3oM4vPtKk5nhZn0Z2tkOWU4iOs2MLd1FSUUaLu0MDH8Xu5+Kqq6VsyTyW9YyickQ2A4XTi/l59V5aipY4A8iMnUe45UM+WeKnrFaq2hd7IiRPYsLRKQw+rjcLMm6gT+8BHJIDJhMdn2QbMiCP2PlFWD9YyBKfH/32nY7Dtyc0VV+h+gwlkZGRqO8xMTGd7ncORFvVN1utVmK60F71YveuYrU/2zocjj2xm2mfGgGNwDYQMMkPaLT8Lqr+d2ei+o3w8HC62l/tC1vVtq7GVed7ncGnPX67Endf2qo2d2X7qpwPNFu1X6jtq/br9tuuI8sHSntVG7dx2OsqjYBGYD9BQJ3Hd6TPcTqdQQ5Czdvrd2RZ2aj+Wc07ot9eR9nsC1t1TWcYRvCasH0+21q22Wy/2JrSt5uCTyupC63OiLooU9IZm5CuslMS+t6ZubJT0hmbkK6yUxL6HpoLCL8AZtsVRhvxZai1AQz8mCyRWO1tO51639d2fblbobqajc4oWnKy6JmTQ25Ob/oNnsi44//EuEE96J1oQpwiTBq22GjiwsEWZsNhiyWRHOIjI4RwZDuTKJMj65WOGQjDZrdgsvqCL9DvyNBOMdqi+DxuWqorqXFacSVGEidrf7kLSeUeLSpiHFm58cTFGCz7egVlFfW0SMyASLCYw6S56aRkhZOQE0Nl5GA5AY8lLYognHR0skVDXB658U3EGmv5ZmUdFXWejlprvT2AgDqm7HZ7sI9Sx27776H6jswPRFuz2YxhGMG2d6SN7XUUTkra13V0eX/GSmGyB3Yz7VIjoBHYBgKGYaBOHDvSdyi9rvY5u8NW+ehInu11Qn1dV2xVWw2j4/jsrri7krOyVX1oV9qrbFWbfy22qq3qkFDtbr/tOrKsMFL2at4R/fY6ymZv2ao4qo0HuejmaQQOWAQ62v+ofkP17R3V37rPOdBsVTvVRlV9WPu2bGtZtU3pthdT+y96eWcICOtlmLdQMlvMwfd8KXAV8WUYxhbrN39R9SYT5swxDDruQm783yPc+/AjPPLwQzzy0H1ce8ohTOol5Mtmg11ZULSQF5/Hj99joPKC7eTF9idDbEwmM4ZX+fHhFVX1mKESNexTRZGqvVLS+x1KcspAar/8lLLSMipVMrs9srBl9KXvoRZSB1fy1WdFlJQ24ZM4e7OtEk4XjYBGYBsImKQPNQwDNRxUPcqsxYPGQGOwJ/YBdfiZhYBXcy0HOgI6f42ARkAjoBHQCGgEFAKa/FIodFAMcwRmew6BgBWvMCKtRiyGKQx1ghi6KNuuKzVcJymZ7sVfEjH/Yz5eBBV1ou0qJ1A2h0WrKlicL993S1HjAhdR8FMdGxfbSZe4YSp+J33b7Q6Sk9KwL66k7scCFgkDVFtbT0ttHcXiSz19JbO9U9R/dUxJ4oj0t4WQKuKHteCXfPZEcGf/gaQkp5H+7ruUFRWxRoLsoVDiWReNgEagowjEx8ejHrNevnw58+bN06Ix6Pg+oLHqFFbqnRqZmZnBJ786enxqPY2ARkAjoBHQCGgENAL7MwKa/OrE1jFMEZiE/PKbcvCYetFqHSxkWCJWq23T01U7cOYQoixlCBP7xdPdnM87zz7Ks088yqOPz+Sxp2bx5ZJCiht3YL/TVYpJW8j8j1/hlUdn8uijz/JWWRwVSSM4rEc4SZHmnXrYWsEcmUR4j8MYnrSRhIq3eO7xx3jira/4YEkJTYEAu/bwVTU1G5bx4+PvMW/tIuYWreKr2T+yMr+Kqq0TUd/Vf3VMzmD00AzireEEVHM7yki1lFCxZiFzXvpKCMafWFKxhPfnLGdtaT3N/HKyxfUgOaM3EgpreIDOhPqlN12jEdh/EDjQM1Hv/FKiXijc/oWderkejYHGYHfuA6qvUO/VMJs7f+6gbLVoBDQCBxcCAb8fn6eV5ppqWupq8Xm9qLqDq5W6NRoBjcDBjoDpYG/g7myfYQ7H7MgkYBuGz3YonvDJ2CKygi+ZM20ajrPdePZEjMSJTJ1+NMPzbHw38xr+c/M1XPPXO7n2zrf5YU0pLRY5ybSEER5mJ0K9r0s5M1kx2+V7jAO7zYQZQ2pNWOwR2MPCCbOAyUCmtv/2+PGz9/Dva27mmmtm8optAM2TjuOkfpARLSo7K2ar3OV1EBNhwy65mKLToe+JHDuphcFhr/LUtddwy8wPeX5RJWExETgkR4uJnUxmzFY7DtG32ywo/WC6lFG2+Fveu+4pvlj1A1+ULObtu99l7vISSgXLQAgHhxXTpghR6r86HnIWw3MG0D8ygnArmEMrRcdksWO3hxEjNrb2KxrXUDj/C56++22+3/A5c6u/46mnv2fh2koaFb4OJw6H5Gg1xIsq6cRnDWTimWPpNjCdSMFDrQqtVRqGxLLZw3HKBrCZ269Ra7VoBDQCewoBk/QP6kW9ERERaNEY6H1gz+wDVqv8wO6pg1j71QhoBA4sBOSGt1/IrtamJmqKCqktLcHd3ITX68EvpNiB1ZgdZeuHgIfWphZcTW5a5eueGmWyoyz0Oo2ARmC3I7DZYTvqYHOdXtghAgbmsCHYYqYQHn8I0bHZqLujFotl509/GUKSZE9kzCnXMGvWrHbyIldPH8X4gdkYA0/nijOO4brjBpAMQhoNoM/UaVwz63SmjM4mCwcYKQw4/nqmnXE5pw+EbCcypYkcz4mX38mdId/XzODyCVlS38GSPZ5RU05m1jWTOapPMjG0TdnjL2P6VZvyve02HrpNSLsXr+E3R/dhoChJq9oUt/mZReaoKZz2wtVMO6YvAyVXBQPSksxR0zn1+Re4J5jvfwSP33LquByyozMxBpzKJb+dxp9PGEiasHthyrc9EfVfHY+95p9cfPNVnD7YQm6MWtEmzrxpTDnm9zx/+iDGb7mCHpP/yJUS60EV6+E7mHXtEUzrn0J2xnAGnPocv502jf8bFINFYilv9sQeJB9+BVfdcja3XHMIQ61mYtWKTeLsfwyTJNZzpw1mYm77NZsU9EwjoBHQCGgENAIaAY2ARkAjcCAjIMSX19NKU3UVVfnraG2oo6WqkorVK6mvrMTtagkSYOp9wAdyM9tyr8Hrns9nt8/k1Xve49MKqGxtW3NwfOpWaAQ0Apr86vQ+YGC2JWGPyCXCmUtkVDxhYWGYzWY6NEWlktJjMEccccRmmTJlCoN7JJMaHwXxPRnUO5shOXGEi0OzLZ6YrGwGT+lJZnIkUag44cTnDCW710B6xkOkXRSD2jl0GziWMSHfg3swKNUiK4tZ8/HbfPjoozwm8ugv5DkeffRDvsw38CZ0Y8rgDLJiwrDRNkWmDqT74COYMkVyHj2aQ0YNZsgRg+meFUt8SIntTZFEJmXQc8pgspV+MFelq+q7S/0UxgXzHS949KJnahRRtsggDgN6ZTMsN54IYcvMymTTf3XMHjKKASMH0yvBIMquVrSJLS6bjOzeTO6ZQOqWK3Bm9GXQ5ClMVLEOGcMRQzLJjg0nMjKJ+B6T6ZWdTbd4OxIq6MzscBKWPojBo/oycnAaCUKK2YNr2j5swVh92mJFt1/Ttl5/agQ0AhoBjYBGQCOgEdAI7GcI6HQ6jIAa1qiIr2YhvpqrK/E2N8v1TyQWmw13fR31pcU0VFS0EWA+H/s3AdaMz1PIqve/Yf6cpaxsgMZfvL/Fjd9XSfH8laxbkE9xM7h8W8LVXLmKgu8e5Y1Zj8q103bklVd4/LvvmCM33D8IXnM9LrpzePezdZQE/LiqVrH6hw947PEneOObFSwpbdkUpJm60sUs/+gJ5q1YwfylbctfzhedkpCOUm0m4Cti1YffMv/dr1lesIwv33yV11SsxyTWG1/z0eIS6iVW+eoP+eGD53n88Tl8vbyCNjcBaCmidPFiPnr8B5YvX8yyxV8ErxOfUz5+IY9J/q/zxoeLWVkPDb/ATeWkRSNwYCCgya8ubCdFdNmk41dDb9T7Z6xWa/CpL8PY8TNQXQjVMRPDIj9EdsKdDmxWU5Ae+9lQendWMe/ZB3ny6qu5SuTqX8jNXH31TF7+aj2rlPrPxnpJI6AR0AhoBDQCGoGDDAHdHI2ARkAjsEMEAgF8Xg+tjY3Ul5XiqqvF5ggjJi0dZ0oqasRLY1kJtUUFNMm61lY3gf16CGQdvtbl/PD4G3z89Ff8WAW1XXiqq77oJ5a9dTX33nY1V199JVdfdTmXXnARl1x4CZdeeTVXXiX1d93FtW+9ydO338ojl17KxedczCWXzuR/LyxgdcBHY+E3fPvq/Zx78SXc9tRnQlTV4CUgf/VUrPyQLx68gLe//Ir3vviUb564gude/5wPFysdREfEV4W78Qe+eugl3nngZb5d/g0v33sHd11yCReeeymX3v0yj3+xhkq/l7Xf/I/XH7iWiy5+kKc+XcuiGmHzZNtSt4xVcz7iwfNf5YsvP+OLL17iCbk+vEnkqisv58pLL+SCSy7lwsuuoO268V7unfk531dDTRdw2+G+pldqBPYiAqa9GEuH2lMIxAyg99RpXDv7txwxJpstBzrGSNSBTLj871wzezaztykPS/21nHtUX9QwRjHQRSOgEdAIHOwI6PZpBDQCGgGNgEZAI7A1AkKOBJ/4qqqiOn89/tZWwmNiicvphj3aSXh8Akk9ehHpjMHbUMfGZUtoqCjHtV8PgYzD4hjKYdefxYlXHsVhyZDQhYEbsd0OZdgZs/nn/bPl2ukRnn/2ei4YdjQzRp7J+VL3v2el/u67eeGM33HlfVcy46KzOME2gjPPPYETfzeWAYJ1tAgJ8TBoMHy3gZpPl7JY6upF2oohs1hSuw3n8FPPImFZzRY6NesXs3j2v1ifl4HjxOkcMXQK5151Or8/4wxGWo7nnBOP5JRpecHX56gmxkuowUMDfJ+/gU+XFIrvdsUwQcwdc9I5AAAQAElEQVQg+k07T64jZ/OIXCc+fe8/+M85Ixg4/RzGX3o3bdeOt/HPa45lUjIkKqftXOhFjcCBhIDs8QdSujrXbSIQGhp5RGhoZHstm3yJJ3XgCAarIX/blEM44ojB9MuK6cAwRnGny0GEgG6KRkAjoBHQCGgENAIaAY2ARqANATV8samqksbKCjxNTTgio4iITwwSX2abHWtYWJAAc6am4XCE4RLiq664SPQr8Xg8KPtNnmTWTG3xApa8/ygvP9s2TPCJmU/x8YIi1lfU4q1azry35vHjF+spIYCLZtFfyPI5TzJv5SadatF5ex6fvfI+3333KC++KH5eeJMnP1nFysom2g8IlIDbKT4C/haaKqqp29gQHPLoDYCnroTqpR/w9ivP8uijz/PEkx/yRUEFhdvxYo9OI7H3EYwaf4RcO01kyqSh5CVm0SO5D/2lbuIkqR87lim9ezNo/EB65PUhx5RE7/455PZKIU78qisz7PGYEgeTmVCHxbeer1c2UNXokbWhYhOMe5A57Fh6J5RgbfqRr1bUUVWxgfKiCr6eH0FU3z70GtefjIQM+g3uRa/evUgycuiXK/lkxxEmrswi9jgnSYP7kFBfgG/9CiTUlkMX5ToyLrs/Q+Qa8RCRSeOHM65vEvHd+5I6YIy0c4rIKEYNySZdnIYpp+JXF43AgYiA6UBMerfnrB1qBDQCGgGNgEagIwgYBobJjNmsxITZMDpipXU0ArsVAXVxqWS3OtXONAIaAY2AIKD+g6P6j46NlRuxmE1EJSULEZOAIb97wZfjGvLbZ7URk5FFVGISuF3UFRVQW1pMa2tr8AX44kaKn4B3I4WL3uGd+y7ln3+9kquuupLrrruGmR+tYN66clqLPufNO9/i1afnslLIrybqKF/+Hp8/dAlvfbWEuaLjEZ237nyVJ26+j9mvXs2t/7ySK/9xD1c98jFfrd9IrV9C7bTU4nMv5uv7XuSdhz7m641Q4/LSVLSEde/+j3tvv5Errr6J626YyazlBazYqb9dVYjFZMlj0BSD+F6VfPlZKZWVbkGgnV9HEqbksQweX0pC8jw+/6iA4mXfUFjSzNe1Z9Gv5wDG9IluZ7CdxdhUTHmHMtlUQZ+Ny/m01E+lS5i/7aj/aqp1Q3+VCJh+la3WjdYIaAQ0AhoBjUAXEDA7nEQlZNK9Ry96ZySTFevAatYEWBeg1Ca7gIB6uqKpqSn4lIV/v37Pzi40UptqBDQCexyB7QYwDBTB7vOqJ6b8orYlWaK+qaGRHq8H9f7zZiG9mlwu3G73ZvIrIOtq5n3ED8trmBV+Icf95SEee+rfPH3nWRzaNwOneO1YURG+hdhYHMNmccNtj/Cf84dzhm8mlesLWba9x7R25Dzgg9r5rPlhAy89n8OE3/6De2Y/zPPPXMsFQ3syZEe2u2mdYTIRM2goqamZpM5fiquunrqtfBsmCzmDjiTLnoX3kad4deZjfLJuBelHHE5KUmIHMXRgmJIZNCSVtOww5i8pp7bejZ40Ar9GBEzqpEmdRHVWlJ2SztopfWWnRC13VpSdks7aKX1lp0QttxfVuf8aN75us0Zgf0fA5/MFL+7U8aqOXXWsquXOirb1bMZxZ9gpzLuK8562Vf53ts+arGHYI2NJlLvRycnJbJZ4J3GRdqwmA2NnTnaw3rDYsIZFEu10EhMZTpTNgsnYFY87CKZXaQS2g0BLSwtVVVUUFBRQVlZGQ0MDHTk+tuNum9WqH/B6vR3qO1Rspb+z/mVb63eHbUfzbB8/FNfr9XaojVvbKtD2RVyFc1fj7krO+8JW/XZ3Ne6u2Kp9Q8VV8/bbvSPLykbZ7u/bKJSnynVrMQyDcGcstohI1IvsG6sqaampIeATEioQwC/nZt6WZuql76mTfqjJH8DnCAebI9gPBUQn6FPm5uYa6jdWsLK4HldUd7IGHc6Uqccyqo+6eRTU6sCH+o0NJzyuO5mDjmDsIUdx6JBMhkYvp7ZqI8WVrg742EpFyK/mkhWsrdzI5/bedB82nmOOOITJkwbTP9FJwlbqe+SrYcKe0If4GDvdPW9TVlnOhpotIxmiE5U5hpycXgyPXc2qpjBKbFkcMiqddLn5ZttSfTvfzBhGOPG9M4l12PC8vYDK0lq2CrUdW129rxBQx2hH+hzV16gcO6rf3ueu2Kp4XY27t2xDvwMqz5AEyS/F0ndWlDOVeGftlP7+ZqvaEQJEzzUCGoH9BwHVQas+Q4k6TlXf0Sp3F9X3zoi2dQfvxnYEs/0ZK5XbzvZOkz2SiNhUMrJzyO3Wje7dRbrlkpueRFpsOA6TgX7kmW1MuupAQkCRX+Xl5SxZsoRVq1ahllWdOkY2X3juYoOUn472t+oEWum377M70t8onQPZtqP4qHaG5EBu797evipeV/erXbENbaOubN9dibs3bVUbt9dFGCYT6n1e4fGJuIUArykqoL64EK+Q7n757nO7aK6uomLdaiqKi2nwG1hiE7DHxGISW8Mwgq4Nw8AZm0K8qZmwdW/z0w9L+WGtQaNjALkZEeQkqSfKgqo7+TDL+uHExOTRu49BZKQTR3gUcUkBmty11DXWy/rOlYDfT13hevJNDSyZ0oeYhEjSOudiN2gb4kMIqQgv/TJeJb+0gGX5XhQq6sk6WQmGnLE4+5M9uA8nnW7GPfB4yJ7K//WF1Cg6PhkGZGUT7reT8epnlBVsJN+rInXchdbcuwio/iD0u7GjeehY7qh+e1+7YqviKUTUvL3Pjiwrm121VbnvLJY6J1Jx2ovJbDbjcDg6LcpOycFgq9rRHhS9rBHQCOwfCNhsts19k8ViQR2rXelzlK06Idup7Tb6wn1lq9qq5EDKOYSV3W7fvN06mn9HbJXOzvZMn6uOhupS1hVXUdMgd4O9rVBbysZyOdGrbKTFJ3etd+ZEr9cIHAAIhEiBiooKVq5cycKFC1m/fv1uewrMMAw6eixbrVYMo+P67fuFfW3b/nemfV47Wt4dOe9KXG278+uW0DbaFaw6uv+331d2Ja7K1TAM1Ly9z44sKxvD6LitynN73ZxhGJjlmA6Pjycutzt+IbTqykupWLqQhpIiagvyKV62mI0bK2m12ojKzMKZkEBUVFTwt1+db6Emsw1yD+fwM67nuZmPcOWgjbg+uYXTfnsGf3nyc95f1nnSSrk92CQ2tSf9DzkLT0EtpYuWUi4NdIvs3iLkFzmk9kjgsLNKKKorY+GSrQdZoqf9CAF1jHbk2Fd6Km1bu2umjtgpnV2xVfG6Gnd32KrcVRt2JNu6bjAZhoFa0VkxDAPVuXXWTukbxv5laxiqQ0BPmxDQM43A/oJA+z7GMNqOU7PZ3Ok+yzCM4IXZgWSr2q62w97OWcU1DCNINKr+ujMSsu2MTUi3I7ZKh51MASG7PO5m6prcuD0+kLu7yHf1VExDixdvwIotykl0cjKJIpuHRQaX40mIiyTCasJiAIYZbBFEOuM2D59MjI3GGW5FfjzZYjJZMdsjiU5IJD7oK7nNJt5JfKQDq8mOQ+5WR8s6FTc2OpxwqyF+zFgd0UTGSj5Jyfxcb8XeTr8tz0TxGUV0uA2hGjDY0rZNpy1ubHSE+Ef8o6eDFAFFfqm7mmrfrq6upqSkhA0bNgQJsKKiImpqaoLD+ZReVyAwDIOO9j/q2DSMjuuHjns13x22yofy1RlRNobR9ZyRqaP4tM9rV+MahtHh7bJ1XGTqas5i+quLq7ZVeww7sqzwPRCwUm1TeW5PTGYz9ogIohKTCJfftYDJTF1ZKTWFG6gqKqCqYiMeswVbbBwxySk4Y2OJjIwMEuYh36rvaa5rxBIWR87oKQzK60uus4VA6cesKyomv0ZuTqGecWrE09pMY30Ab30VjRtrkS4M1zb/jaPSr6KpWoiipQZmbzhhjjA6PclxFBYegaMZAktKqZKbZTXqP1U2NNLk9SLVnXbZVQO7M4uEPseSYS6CyoX8UAg1uz0BQ9KT84fMZPocn4m5tJDKBWsokNptwiz1uuxbBMxyDHamz1HHXUf02+uoGKqVyrZ9fUeWlc3+bmsYar9XWf4spp8X9ZJGQCOgEdAIaAQOZgTM0jgH4fEpJHfvTrfu3eiWm0tuTg45ObnkdsskOzOBuHALdrP8YJqtmMLjSEzNoJsaOil6WakJJDkdWNR68dZWDAxLGPZoWZedTVZuDjmim6N8ZqaQmegkwhJOZFwSiVKXI7HTkmOJCTeLHzthziQS0ruRLTapCU6i7Ga5yIwgIkHylLg5Uh+U3Cy6dU8mKS6ccLkTbzJsQdv4TbZBnU26KfHR4gdMRluG+vPgRkANCW9ubqa4uDg4FHLJkiUUFhYGnwJTwwvU+oMbAd06jYBGYHciYBgGVquN8KhoYrNyCZebM24hh6qFlaoSEky958sWn0hMajrx8fHExMQQIWSZehojdFEc8HqoX/oVK+d9xyeFLdSmHkLeyHGcNdFObrI5eCPTMFmw2qpwtZRTuK6Gqvy1lKwrYflyEB6qXZM8eIUga6qrob5uKcXrClnyZQThgTgSnFHt9Dq2aBgGMbHJxLUYOD5fyLrCMlZurKauqJyKFje79kyUXxg1D61NLmmXC3fAS4v4dLukDZKeou9k9nNxJGNKGsuQ9FISTCv4dJFwYB19KC4gsfytco/PhcvlwoObFrcbl9sbHD75c5C2JUdSKknjJpFRVoZ5xVIWSvWutVUc6KIROIAQMB1AuepUNQIaAY2ARkAjsJsQ8ImfJhqqiynesI7VRZXUNPixWiJJiA4nwh4hJ+SRxKXGEhblp9VVQem6NeQXlFFS3YLXJyec4gHUz2gYEXFxxCdHEdVaQ0NxPuvWrGNVYSU1biuWyFjinH4C9TVUFlRQ7fFickYSn5ZMQmI2SXLREG1x0Vi+jsqqehr8El9OUGOjzIRJ3AqJu25NAeuL66j1RBIeEU1yfBSOmAScUeE4g7br5cJhZXD4mxoCV1heTa0LfL84yw4mrT8OYgR8Ph/19fWsW7eO+fPny0XkcioqKlAkmHoS4yBuum7abkFAO9EItCFgGIbciDHjiAgnWkiuhL552BOTcCQmE9etB/EpqcTGxhIdHY3D4cBisWAYBqFJLcbGQMnST/jfxTO44HczOO+G9/j3B8cQm96bvGF9sKRPYNgh1VhdM3nw8t9zwf2f8cyqOlKHgMMZ8uSVhe9Y+Om/uXnGqfxxxnVc/04hHx57Df1G9WBMhqzubDFZIOcwBo5N5/LJr/DTE5dz1ZU3c8ZzC5hftKt0UA0+zwI++9ejzH5gJm94fuDph9/gtWe+YYnkuS1eyzCZyRl8JIP7H8pQ0dncdFneYXGV4S3+iFfve46nn36GH7xv8shrHzDrnaVUiKGcBshn+xKDyTyQgUcMIe+w3PYr9LJG4FeBgOlX0UrdSI2ARkAjoBHQCGyBQEC+efG4mmhqqKeusQW3B0yGlTCrFYvNjsURTmyEgzC5a+trrKe2yoF2owAAEABJREFUrlb0mmlSd1SVuXjAZAJrmNzxDicm0oHdbEHd+bbabNisZsxy59xicxAdZsLkFduaGqqF4GrxWbBExxEb7yTa5sPiqqW2ppbg0ExTGOFOuaPtsGOXE3SrTXzZrOLPitmwY5fcwiPs2OwSz2YhzGrCIjlbpd5qNuF3NdAqd34lTQIB9NQVBA5gG0Vwtba2BgmwyspKamtraVEvqlZDgA/gdunUNQIagb2PgGEY8ptmIzzaiTMtA2dGNrGZWSSmZxCXkBAkvsLCwkTHKj+Hpi0SNMxm7Gm9yejZn9G9MumZI5I3nCGHncio3tl0T4zFHJVDv8MOZczkcaKTJTq96TficA6b8XvG5GWQG4tMhkiYkHAJJErs9Mz+QpyN5/CTjmZQrySSI2X1Tks4JmsmvY4cw5BJ/ekdbSIiLp2svCEce9LhjB7Qh76ZPcjOHcKYEw5h7OQ80YFIy44ci09LBj2PGMNg8dkrOqRvBiOMiMQedBs1jkl/mMb4Md3onRqO3TBhiu9Fz/6DOWtSb3onRuIADMNMVOZYBhxyKqeddSaHDcmiW7DtBCdrdCoxfSZz1JA+HNJ+hWHBsEYRndGfvhMmcNwfDmNsXiY5UXYsEiuh5xT6DZ7C5N5RJAUbYwdTApmjpzDx1OP4w1nDGZodS2wwStuHRWI5JdZUiXVo97i2Sv2pEThIENiylzpIGqWboRHQCGgENAK7jsCv2oPNisVuJ1pO/O0tHvwNblz+AMKPscVkkp/RMAdhFgtRJiumsFicSWlkZmWQkxJDVJiVgJAOdpNZTkR9eFsbqSmuFGJCfJmjiJITcIe/Hm9dJTXNPlr84sNmJyzCwGpxYLHFkZCRRUZWKumJ0Ui1EHQQEJLLTABDfBtmG9FJ2aRndycnO5OkGDvhNlNQb4tc9ZdfDQKGYWCWC0+L7JdqbpL91DAM9KQR0AhoBDqLgGEYWG02IqKdJGTnkJydS4IQXzExMXLjJwKr3HxRfcwv/JqskDWeCdMv49FHH90kN/LAfcdzVP9k0sTAZHWIymVMv1TWP/wgj15/Hn+/6FJOOv8+TpqQx7BUUcIsH8PpP/5crhQ//xF59O+Xcd/xfchLCcPnceGqr6dRRD31+kuRm1wt4QSsAxhz8akcc/4kxiVAnA1icsYxaMaj/Pk2iX/HHTx8yUXccPdFnN5OR4Jvp8Rgtg1g3MWnMO2CyYzf5FO8YrYOlPobuETl+ujD0vbzueIPI+hrmIMk15jDp/HgeeOZmBOPcGYgRBVOIeWOOJMLH3qQ06cNYkQ6mydHcm9SD7mAK4+dyB+3WJGEOfUwjrnyRv6qYj0isf58OhdO6UOSyUKPsRdy+LQLOX9CIrnx9qA/Q3Jw9j+aKb//Iw8/dCLHDkmjXSgcSb1IOeRCrjj2EM4e2X5N0Fx/aAQOaARMB3T2OnmNwJ5HQEfQCGgENAIdQ8DrBvWfJQvWbR5+qIYgrly7gZUV9VQLidYxR5u0WhtorS6mcO1q1qxc+bPP9SWsL62mvqaE8soqiqtb8Gwahmm2OYhJ6UZyYiKJkVYsJk148CubzGZz8GmMbt26MWTIEPr0kYugpCQUEWYYen/4le0Ourkagd2CgGEYmIREtwkJ5nA4UE97qeV926/4gPWs/eQZnpo+nYtEpv9CTmH69D/z17vf49MKqFLv2BcrXTQCGoFfJwIdJL9+neDoVmsENAIaAY3ArxQBfwC/30crAXyKQDKbgveef/GjKXq0emj1+XAJVAGTH29rMy31tdTV1lKrRO5G1za34vYamC0OwmOj5MJBlv0uWloCeIwwTGFRRNhN2AwfAa+XVuHRfH4T6s1inpYGmhpq23wpfw1N1De7RaeZpsZaqis3Bt/ptLG6noYWH2aH8i8XJ1YDuV5BTwc/AoZhoC5EY2NjyczMJDc3l+zsbNLS0oiLi0NdqJrkwvXgR0K3UCOgEdhTCBiGESTAzEKwK9JLzQ3DYI9ONifmuD4MOWYII8bnop4Ws28OqGLbsEU4icnIIEUkY5uSRGJ8JOEW2OJ/1Wz2oxe2jYCu1QgcfAiYDr4m6RZpBDQCGgGNwK8WATkRNwwhqoSwMslyEAf5ri78zSYDI1jRgQ+fF5/HQ5MvQKuc6JtsVmwWC1YhEEwhv8qNX+gpVwvNra3UyTqvMxpHZBhRdjNWixl1caDEFMzBgVVIrvj0eKKjAlha66iv9dBCFGZnIrGRNjk59xHwiL9GL+5ABKbwOKIjrYTZf/ZlNpkItsVkJiBEm6uujKKCfApKN1Je68LnFR+BAIqXUylqOTgRMAwDwzAwyf6ghh1FR0cHCa8BAwbQv3//IPGlntBQ69GTRkAj0DUEtNW+RcCRgi3jUI675jhOOms4fSSbSJG2YpJZFjnjpzPjsce4XeSxX8gjPPbYDVx//qR2wxLFTBeNgEbgV4mA6jV+lQ3XjdYIaAQ0AhqBgw8Bs8NJVFwq3YVgio1ygMUGMakkJieSnRBBmFmIo4402+fC21JP1cYGWrwO7OrFuN17kpuVQlpcGBazscmLkF9CXzVtrKQyv5Jqjx2r6KZ3703PXr3p3bs3Pbp1IyM+juSMJBKyEoizuvFW1VCeX8bG8g1U1NZSJzGikrsRHy/5m5poqiigqqqtPlLqM7u1+VL+ememkJsQS3RCd9Kyf67vkZVKutOCpbGc+ppaNgqB5tUM2KbtdPDNDMNAkV5JSUnBoY2DBw8OPvEVFRWFWQjb3dli7UsjoBHQCGgENAIaAY3AgY6A6UBvwL7I3yd3+pvcbsrr61Fz9V39d6V9kYuOqRHQCGgENALtEAj48XvdtDbXU1dTRUWlSF0jDc2teHw+/LTibqyjvmIjGytqqWty41ZPSrU201hX3abf4KK51Y1P6ppqqqmurqWqrolm6fddLY001VdTuXGjkFb1VLe04vN78Kh6pVtRTW29kFeuVtytrbRuEq/E9qm8Whqol5xqquqpqWumuaWW+roqaqqrqGt04Wr14PV5JP86GmorN9c3i7+Qr1Y1LFL8+X2teD0/x3CrHFRuVZJDYwstHj+BQDts9OJBg4DNZsPpdJKVlUVOTk5wqKMiwdTTX4oQMwwDPWkENAIaAY2ARkAjoBHQCPyMgCa/fsaiQ0uK5HLLhUdVYyOry8tRc5dc3PiFEFPrOuREK2kE9ioC6urXLxfyLbhamqh3eYUEUHVdSULbaAT2bwR8rnoaq4rZsH4da9as+VkKyyisasDla6ahsozyNetZt6aEsqommlq9+FtqqCwrYs2GAtZsbKC2xUtASChvYwUVJfk/+2nvs3gjRXUu2p6u8uB11VGTv4Gi9jqyvD4/n5KaGvFTQoXEXR+K6w3gD3hxNVRQVbyG9evWUKwIOVdgU/3GzfVbtKW4goKqOhqqNlBW1K6NEiuUf01nX66/f29Wnd1WCISHh5OSkkJeXh49e/YkISEh+BTYVmr6q0ZAI6AR0AhoBDQCGgGNwCYENPm1CYiOzNQTXi0eD8W1tZQ0NOCWW+oFsryhupqG5mZaZV1A6jriS+toBPYeAupf21Sw9L17mHnvDfz22Z/4bF313guvI2kENAIaAY3AbkVAPfkVERERJLwMQz/ltVvB1c40AhoBjYBGQCOwNQL6+0GBgEk9seQR0qazouyUdNZO6Ss7JWq5s6LslHTWTukrOyVqub10hLBSxFej201ZfT21LhcBOdlMiI7GK7tBZVMT+UKA1QoB5hYsO+JPzHTZHQjUrCN/xXxmzlnBkrJ6Wtr79DZCw0qWzFnAd3NWU+QP0CzrvY0bpfpj5rw1h9ffX8jyWj/1HlkRKuKzYP7HPDlzJo8//vjP8saXvLegmFrx014dpb9A9J/cSv/DH/loeT6+upUs/Vhy+Ehy8PmDOYRCtZQuZeXS73jqpyJWV6rsQmtqqC1cwNynnuTVD3/gw9VVm54ukfXBdq0Sn2/zluQ3U6Qtz5ck1+/5YXUlVaIWerbL21RFw6ov+HpNKd9XmkiMtBNu9dBUuYpVnz7F27PatfH1L3h3fhHVkqdHfLjqiiid9zQfvNZOR8Wb/SaPf5/Pqi1yFoPdXHw+H6FjVR276tgKfe/MXNt6NuO4M9wU5l3FeU/bKv+7eRfT7jQCByQCJpMJ9d/W1Nww9gz5pfoBr9fbob5DHZtKf2f9y7bW7w7bjubZPn4obldtkamrtgqrfWErKdPVuF21Vb+/B5qt2jdUzmrefp/pyLKyUbZ7G+fOxg3pq1w7I1pXI6AR2DsIqGO0I32O6mtURh3Vb+9zV2xVvK7G3Vu2od8flWdIguSXW0idzopyphLvrJ3S359sXUJkqXaEANnWXJ2kuITUqt5Ecnn8fuLkjmvPpCRiZd4iJ4crKyspq6ujsaUF5U/ZbMuXrtvNCJT+xMIv3+bi/37MR8vKqBbGR0owSMC1EX/pp7z7v7d54aHvWeH100AA18a1lH76Px68/T5u/s/bfFTkoawlZCWmxT+w4J2HOe/Ci7noksu4/IrLueKKy7jktif4z1vzWN/ipUkIMAJ+8LppWfstP7z+sOhdyWWXXyG6m/QfeJUHP55LS9kXfPiA5HDv1yxu9VHLz1PDyjl8+dELnP/yYr7Jb7fGX0jJoreZddkl/OPfL/HAZxtokfyDWbZWw8avmPO/O7j9vIu5VGJefsUVXH7Z37nkwmd48YvVrPb4kOwkkF/aW0TJx6/wmasPtQPO5L8nDmRcjkFVwTd8+chV/PtGla+Sy7j0n49zzxtzWdvkCbaxqWwJy1+/iHtvuZALL7lc2qjaJ3LLPVzx2hK+L6iTGHuuqA5a9RlK1HGl+g713iP1vTOibd10FK/9GSuV257b27RnjYBGoD0C6jymo/2tOoFW+u377I72OQegbZBAUu3tKD7tsTiQ29uV7atsFFZq3h6Hjiwrm31hG9pGXdm++yrnzsZVbWx/vOtljYBGYP9CQB3THe0nVeYd1W/vU9l01Vb1j/vCNpSz6sPat2Vby9u6bjCp/wjkcDjorCg7JZ21U/rKTola7qwoOyWdtVP6yk6JWg5JWFjYDv8rknriKzjUUYitjUJ+2axWUp1OUqOjscvd1qyYGDLj47GJn0JZv7a6mvrmZj0EUh0Ne0MyM0l1xnDsvAUE1tdQIPxRaOSpu76O8qULWN49koqR2eSZDGKoo76uFqmmWw707utm0bIKqmtdbDE5s2HYH/ndjf/l4VnPMGvWfdw4oYl+lW/y4iclrCsV/foiWPIi9z81jxeX5vK7O57hP0/NEt1N+gNTGVudz3IhyWq2cN6BL4VFlDe38M7RRxNfZaLfdxtY7vMjtFc74yH0GHIe1zz9HA/NmsVj//4DfzvxYwqKv+HFTzfQKmQZFFJVuIHPZvrpZc5k6uBcrGaT+Kin1RFPRdrVnHnlgz/nfJibAVWv8/KnRawpaRG9tpJzyOn85vqHePb5F0VX2nj/bcw6cwSHdY9tU9hDnzHbS60AABAASURBVGpoT+hYVU85bH38htbtbK5sTSZTp/s55Xdf2aq2KlE5dFZ2R852u73TeIXi7ilb5X8P7WrabacR0AYHOwKGYdDRYzn0kv2O6rfv0/a1bfvfmfZ57Wh5d+S8K3G17c6vW0LbaFew2pX9uStxlY1hGKj5jva/ba1TNobRcVuFz8Heh+n2aQQOZATUMbqtY33rOnXsq3aq+dbrdvZd2ewLW9W37mrcjuCzresGk2EYwUfn1crOiGEYqIvJztiEdA1j/7I1jO0PGWhubaW4poZqIbTUUMdkIb3iIyKItNkwi120XCAmR0WRGReHerNSqRBgBUKANbS0BO8MsvVUvYZ1c+fQNkztcR5/8Q2emLOS5RUNtLQItVH8I598/yOvzJnDjx89zssvPM6Lb3zInBX1LF/wIXPniM0TT/D4m1/z4eIS6sW/t6WE8mVLmPP4j3wz5xXmzBEdNTTtDdFZ1KajhrCJ6o6L+KlYLn6e+NnPE0+Irze+4oNFxdQHQPnxNlSgnlj66M0Xf27H4x/xzsdrKBLmqaW9n4/a8gn6+egnPpi/groVc2izfVnsf+CnddXtSJ0aavLn89PMmbyi2vD4Czwuvr9aWkaxcDGSwpZtiMoiLtHJ2JT5NNcVs760hTadFprqS1m3cC6mxAiS+uYQL9vL3lJOfW0tCzemk5mVQPc0WLBkrWzjBsQ9myd7FCT2o/fICRw2dSpHTj2GIwbEk26v5ZMV5ZTWuXCJ/5Ilr7Km0Yc3YzjHHXUk046aytSpR4kcw3EThzC+TwrhQrqYNjvu2EJN4XLq6kqJGDWJbgn1JDQvYlmpn5r2IyNJxJk4gKFTjuBQyfHoySM5brwTf1Mdy1eVUydkmcdVSYOQgMsa0khLTGZodjRmk9rfI4iM607fCdOYMOUYyVflPI2JPU1kmtYL8dVEbZNvc7JR6b3oMewwphxxpOhOZerEMUztk0SG07FZZ08smAS79v2GiqEIoVBdR+eGYWAYBrvd1mLZYf9pGF2Pq9qOTHs7ZxXXMIwdtmt7uO9pW+VfINFFI6AR2AsIGIbR4T5THZuG0XH99n3I7rBVPtr77MiysjGMrueMTF3pn3c1rmEYHd4u7XFQcZGpqzmL6a8ursKsPYYdWVb4HghYqbapPLVoBDQC+ycCqi/pTJ+jjumO6LfXUTFU6/e2rYrX1bidsTUMQ4XZQjp7Tb6F8a/hS4PLxeqKCpq8XiLDwsiOjw8SXyHgFAEW63DQJzER9RRZtZBlK0W/urFxK/JLKJmAB8/ab/jhlQe5+PLLuezyy7j0L//iovs/5GMhK6prCgkse5kHX3iJv973P1559HJu/ctF3HDbf/n3h+v5+M0HePORy7j8sku5+LanuP/dhZR4oaV2GWs+eZ/7/vQ8z/7vJh5SOpdfyiW3P8n9723SkfA73V71y8XPB9wvfp554GYeflRiXX4xF936JPe+tZAibwA1OtBdvYHKbx/n0Xtu5PLLL+NyFevC+7jroS+Z7xaCRvJZ+9kHPHDO8zzzP+XnUi6/9CIuvO8l/v3aHAo+f4yH7r6Ryy69iYsveI5Xv1vPevGtUvR71lE49zVeufQK/nmZYHTpX7j0ovuY+eFyFlT5EW5tq2ak40yOYcDRK6j157M2vwafKAUCtUJyFbBk8Uq6CTk5MicTkxwAgdpCampqmW8MJCWrO9kxVlYuWEp+Ve0WQya3DGKTr/GkpHcnKiWVlbV11LlbqK8vY8nCD3H2z2LkURM5JMVMskNUUfqJ9JkygdHHjKW/xUwMXnxeFy2NDTQ1NNCwSRqbXbhafQQITWrJR2HBEpo2FjKlzzjyhlRjTp7H4mWtVNeo9SHdLecREQn06nkIsSYnvrrG4Hu/XHUNuPx+igcNICY3jiwngoOySyMlpR8nnNCPnJwYqbCKxBIeGU6U04zVYtqkJ9VS/B437uZGGoN5t9Dc4kE2Wbu8RUkXjYBGQCOgEdAIaAQ0AhoBjYBGQCOgETioEThQG2c6UBPfW3kbEkiBpN415BUSQb17QKq2KGpopMvjwa/E7cYlxJerpYXQmNQ25Vohbhbzxct1VJeN5a+zZ/Po7Ee477KJnM2jNOavY3GBaCpuY201Dn8fUn4/mxuuvJgzB5v56dFLWOA7jPQZzzB79r38dUwlA+rmMGcRlNeJHSXy8QZkzWBMUOc+0almQO1HQZ2KWlndoaL8vCl+fsOo6Y8ya9ZfuSSllOy5H/HxogDl4seR1Ivkyddw3W0PSy4qH4n1uwADor7kw4/LKCt3SaRSkbfa/Bz3ALPuPZffsQjrjz/wTOB0jr/0Pzx692n89YR38dYsZf4ihQ8UfP06+WX5BK5/jksemc0zD1zF/eeaqXMV8sGiDfiF2BLHW5To6FQGDDiWmtoAS9flU+YP4KorpK7WYD5/ID2rB4NywCQbsq5oAxsqipibmoC3d0/6xsRw7PyFsK6afGnbNtxLLLdIBYUbluHeWMEx/fuTEdtAQ9kGlrztx6h3EueMAcNg+9M8Vs/9H7effirnTp/O9E1y9j+e5OH312waoqis6+VjMUXznZTO709ifCo9evclLCmFd5cto7CmWtZvuzQ0lLNkyTs4o/3kdc8hVRocVl8n2DUzLyUeT7iDWEBgkM+tS4NULJG40VQvyWNA71TiY8Okrq1s+Pw5XrrtXE4/dYbk/k+uu/UTfhQCbPvZtNnpT42ARkAjoBHQCGgENAIaAY3AQYiAbpJGQCNwgCGw7evgA6wRezJdh9VKUlQUZgnSKIRWSX09TR4hujaxJK0+H+q/P+ZXVdEk6ywuF1FCgpiFKFOEmZi1lZZaKFnEd0sW88WSVVSVlFBeUk5FcSG1BUtZu6Gcwo2KNBJ1awSRyT3oMWIq4yeMYmhmKo6ltdhj+pExajJTj5zAiBQX8e4iCqugpVVssMhHJLHZw+k7Sg1hO4YJ3b0ks54lGxqoa/bI+o4UiyhFEpclfkYewZFTD2NUZitJgUKKJFazxDJbzYQ7w7E1NuApKaW0pIKq+kIq60ooKGqiqVkNl1OIRRCbOUzyOZwjjxnNUItgWWeiOXU4/UYdxuHjejGi2wYC7ho2VtYJOVhMwQ9LWPT5EhZXlrChrESItGLK6wpYu24D6/IrqBfct26JzRlHfN5Ykmqbsa5cz7r6ABuLCqitbWRj+uHEJ6WSGeWVdjVQnr+a6ooyknp0w5nWj9SEGMYmL6C5vjg4ZFJ4M9GTooagFn7LD++9wgtPPMnMJ57iu/JoLBnj+L+8RLJjPbQ211O1QXTdNhx2O4Ysbr84sDliiEtNIzktjbRNkhzvxBlhRXaZNlNXA5QuZXmjk7WW3uQkRtCtV3eSnEn4v1omxGkNVaKpOFIoorLwS+Y88xQvPvEEsz74ns9b8sjp3pvD+ycTZTLw1tfiamnCnpQQfDLRLra/LC6aqtaw+rNZrGmOwpU+htE5USRHWbA7M0gb+jvGjBjPxEG5ZGakE+ZeRsm6j5k9t4C1lc2/dKdrNAIaAY2ARkAjoBH4lSCgm6kR0AhoBDQCGoEDAwHTgZHmvssyyuFA/VfHcLOZ2sZGllcI0dPcjFuRW0LENAoRVlxXx5LiYmqFAHO0tpIREUG4kGaG0Y4OqasnsGwZ85u+5ZVFz/LQZZfxl8v+xq0PvMXra6NYvbGF5mYhPpRJTg7RvbPpmwTRidHERvdmMEeRl5FKRgbbmVKk/ihZr3TsspxEVIwDa7ib0soKXG719JJU77QoP1NJz0ghM1P5ScSZY8eZy6bJj7+pFPf6D3nv/tu5/ZJrufSyW3nwzaV8W4QQWJvUaPOToXLuIX6EfIlx9CY7qg8DpGGxTkdIcdO8XubLKV7YyPxXl/Lpw1dw598u45pb7uXWV1azdmUF5qamIPHzi5ZEOaHfAIY01tJ79VpWlPnYsDpfyK8qzIP64oxz4gy4MPylFK5fQXNZGYdmpeO0ZGFEWsk+bBGVnvWs3VDdNmRSMqGhGJa+zBv338JfL7mCi86/jg/qhmAfcyEn5omNUzaUbF+TcIUBI8C2nghUbn6WgXQb9AcufegR7g6+y+xx1Hvf/nPNqZw5qRs2c9uhGBAC1bd4EQvD7SztlkJaeBOxgl08UfT/aDGNBdVs8IE/6HgZ+ctf4NGrr+RvF1/AzY9+wLvh19Fn4CEcO8CJ1WzQ0FQv5GITfePiiHHIdgjabfnh91ZSsfZHPnv0MdYmOrEfdyhjUy2kOCAyJY8+JzzA5Te15atyvvXCeIZnfcEjby5i0boa2oi4LX3qbxqBPYmAOt60tPU7Gof9BAc5HziYtsWePH61b42ARkAjoBHQCGgENAL7AoG2K+59EfkAiWkymbBbrWQ6nSSGhwtB1cwaIblWVVez0eVilZBh60pLaZbvcUKQpUVHExMTQ4QQYDabbatWGtB9CkN/+1fumz2bZ0Rmi8yaPYvbzp7KcUJYbGWwH37Np2DBZzx3ySPUZx/L0XfORrXhrkvHcfIIMBm7mnI3cgaeytn/fZH7nm7zrfzPvv08/nriINIkQNgvQkRLzQAyh9aQMmgpFZVlrF7uoq7SweD+ycQJCYi7HsqXsmF5LV+/8yNv/vM0rj1nOn+64k5uftXDm18WskQNmZQLGJd4w5mD+m+PZ9x4L3fdc43EtuKhkO83bEANcwUhiWJiSB5q4LLWUVVb0wECTDnesdQ3lLF46dvUzH+apbNv5YrTT+WMs//OdQ89xbetb7CgsBBJAX+Q/RpCjyHnc+0zz3PHjWdx2thUli5dwbqqGmokTEDEGRWLKSyS+Rs3UtXSIjW/LIXfPsfCuZ8zr/8tjJxwJCcPjsVm2f6GjI7OISYsG1NZNfXNLZtj/dKzrvm1IbA32uvz+YL9cKPcjNDSiMZAY7An9oFWuZG3N45nHUMjoBHQCGgENAIaAY3A3kJAk187QdpkGFgtFmKFzEqKjCTe4aBJSK/C2lrWC+FVXFmJGu4YLX4SRScxJganEGXhQpRZrVap3VTUclQUCQE36eHRpAycyuhDpjJ10jimjskhOzEWu7E1WbbJttMzRXKUUFPQQmOJBafEtVra5dJpf+0NGmisrGbVlw2Yk/rTe9IhHDl1IP2k3bFB1qi9bmeWLaIcSVh8AGtGGHXJA+g76hCmTp0sMo5BuUmk2k2Ei5ZZZMuicIsnq1cS0aleflzwBfPyvVR5ksjLjpBtZ8HbVE/DuoWsNmVQmzWGCXnp9MlNI6dXbwYcegTZLR5sK9azrs5PgwewR8Gm//Y4ado0jv/NyeSFFeNbM4dPV9ZRWh+GMz6LQRPzaNlYxoq5S1gptvUexLhtiGXp0lWsXbiGYmGqOjY4sJYGIVaXfuElwZnL8GGD6JmeTlZOHj379WLC2AA1rdUs2lAlBJyithJxJg5g6JQjmHT8SUwe3Zeh/g9ZsXYxH6+uwusPYIt2EuaIxFFeSWuzi2bJTlmCi6aq1az+9Gl+Wl62s0k5AAAQAElEQVRGQaAX/UYfxeC+3emRaMcs+z3UUldXwrx5JVQGhzd6gQaam5rxtQRIl20ebbdhklpdNAJ7AwH1zj9PwERDwE5dIIw66RG0hGsc9H6wW/eBejm2WgIW1PG2N45rHUMjoBHQCGgENAIaAY3A3kBgD1237o3U914MwzBw2O0kRUfTJyGBcJOJ2oYGVpaXUyskmMPnI0fWJcfGEisSLcsOIcnMZvPPSTrCMJLS6FU1l+iln/PRTw3klzYI2bGe+g0fsmBFOUuLflbv/JJ6FKiVVlcTTQ0lNDT8xJr5TVSsjiYnOYnw7Qx563wcM4Y5DqtjMBFhDmzmcom1iA0LailaDIE2ZqXzbnGITTKxPWtojl3KrI9/YsX6YvFdJbKeuQtXsmBJ4Q79p2cNwRGWwmdzXuSH8gBVYd3pm2jgdARw1ddQumQ+a3LGknDOzTz82GPBYYePP36vzK/l/MyI4JDJZaU+ahV3KNmESlRaP/qe+E+OT6yhx4ZXePSjtSwsgPCYHkyYdBxGUQmLPvyMD9fVsbZStmmDynkDCz/4gq/f/Y4VXh/1IWc7mvsLqS+vYdEng8mbcC1X/udxHt00RPLBu/7GHX8aTZi9hXnrNtAqhFp7qKN6T2bIyJFckfsO65Z9xlOfraK6wU1rRBRRsu8NLqnA0tiC+meRQbtALVXrPuez+8/no7WxlKeczimDo8mM8NDQ2ERDi+xLviLKypbw5qs/sWJ5kWyHapF81q5bTWV1DUMG9qJbQixOvxe/u5FWjwePj+Dk97rwtrbg9gbwBWS/EB3fVjpBRf2hEegEAmpYWStm6q3x1NqTqbGnaNEY6H1gt+4DydTZE2kxheOTGyhd/03vxIGtVTUCGoEDAwHpEALq/FMEWT4wktZZ7j0EdCSNwP6PgCa/OriNDMPAZrUSHRFBj7g4ugvBFS11WVFRZMv3+Ph4YmJiiIyMxCp6ivgyjHZDxxzJGCmTOeH0YxjWp5U3bpnBVWfPYMYZl3DKpY/ywcL1cue2g8lsU63tvzS+8u+ruWbGOcyYcQv3efpQMelETh8I2c5tGnWhMouk3GwmnQ1Lvvwvt5xzo8RaxNfuWhgh7to1Wb51othFN5m8aadw5KiBHP/27bx67bni+wyRS7j53bl8KCEUxSeK2y6ZmaTGRDNt3nwyosNxdM8mWbaBQ5Ctr9vA0vlz6Sbbb2R2NibDtMlHtMwHkDmshpi+S1m4vIzqrdkvVG5J9D9mBqOH9iPj6Wt44qlXuWO+l9Z+M7jo90M5pf96nrnmd1z2e9mmM1TOF/NMfhMbuw+mv8lErETZaSkspKymhrcHDyTQLY6cGCTPNit7lJOk/oPou76ZlO82sMznDw43bFvb9hmV3o+8GXdyQtxGUn68nz/8+0PeKGiUixiDlAWLqF5XxYYa5G6+6NcVU58vBN08P3NfeZ6XbjuP3552imAt+Z9zFTNuf583FjfS7KoiofQunrr7PFn3O5GL+PunVhbFn8DJh2bQMy2MhpKFLJl9Ju99/imfrCdIgBV99zBfv3krLy5oYW01NJQuZOlLSueToE7rJpJMMtFFI9BhBHyy3/u8Hsx+D6ZNb77rsLFW1AhoBHaKgEEAkxxfAV8rHq9Xvsndi51aaQWNgEZgMwIH6YJfbvS3ulqoLsyntrQYT6sb9RoCdVPqIG2ybpZGQCNwECJgOgjbtEeaZBgGZpMJh82G+u+PmTExZDmdZArplZqQEHziSxFfdrudXxBfyGQOh4hMuo2ZzOhJh3PogFR65aSSmtmd1O4j6ZkZS0ZaHKSN4LBR/Zki66PEzBKWTlK/PCafNZw+ubHEYQUjmrQBR5A38lCGp0GsA5ksIhFExiSQkJpDauoAhh0usQ4bSe8EiFL8jWjssISlktS3P5POGkFfIV9isWAQTeqAKfQfeTgj0g3iwqKITu9B/xMnM3RYbwbkpJOWmkv/w6Yx5ogjmdzHSXJSFkl9+jPpzBH0ET9xwae60uh2yAgGHzmQPtEGURZwxOaQNvxMRuT1Y2B6JIYRTnzuKAaNmsxvDh3AwN6qHRnSlu7k9cgUjOIwdtSAqCzSe47m5KOP5pjDBjOkbxIRJqQVJuzRqSQMOJqJA3szPicakxFyZJOFeLJGjWLg4SMYlGgjNqU7Wb0H8/tJvclLiSYMs+iEE58jWA4/jENG9qB3RiyxzhiM+F4MHDuKSWI7qkcaPTJTJd8Mke70GtSH3gP7kuDszdDDBzF6ck8yzCbCxVuoOFL60av/aM4YnkHPlGyJ0ZeJ08eR1zuZZDub22sOjyM8exzjR+Rx2JDuRMT0ZsCkwYye0pNMiyno0xaRRHzPoxg3dDSHD+hORrzsD1FpxMYmMKR7FYW1ZXy3tm04JOZIoiR23tQzOPSQcUwYmENGeprkLfknJZIaG06ETRG6mQySmN165sq6tnb1H3YYI0dPZGR2NIkRFkwWO/aoZCLCwgi3gkra4nASFhEn+52B1URQxxaZIjrhQR05nNCTRqCzCHjlYtwnJ9wWX4tcoKthuJ31oPU1AhqBHSFgBAJY/a3gcQUvbtVTHjvS3946Xa8R0AgcPAj4fXKzt6mRxopymio3Bud1pSW0NNTj9Xg4MAkwRew3U1eymBWfPMP8VUWslxvEB89W0y3RCGgEtoWAXJZuq1rXbQsBwzAwmUyE2e0kC/HVNyWFjKQk1FNfaqhjmFz8WywWDMNg25PUZ45hxIkXo/5r3mZ57DEuOmE4o/tnYvQ/mQtmHMGlU/uRJE7szn70nHQEFz9+MocJQZKx6SmkfkddxhEzzuc3/SHDKYqkyMdRHHv+Tfxj01C5xy/+P84fnS71Prxyt8bV2Mi2X4zbJPUu3GG9yT1sU6wRmWQGYyXSb+qlHHHKBZzc3yAzGuwJ3UmceBGX/vVuHn/8nyK/4ZJLbuF3x13OxYck06vHELqLn4seO5nDRyo/0Rj0Y9S50znuiqM5JMVEkgOi04fS76RHmX7EFI7p79xESGWQPvR4Tnr0MW4JtUPNLzmJi8ZmYjYJhmxvSidtyHGc9Mij/OmsI5iW58Qc3BbRxHc7lAkXPsKxk8YgbjbF+tlP+sizOeS4q7jw0FR6D53I4EOO4+ELD+XIPsk4Ra0tqvgffBwnPvQIN196MpeMy8JqljXpIxl07AU8JHE3b1PJ+cY/HMm0Yd2wJE9kykXHcuql4xhgMxPDz1N0nylMnHIqD508gLFjpzBo4nE8KHGn9k1uF1f0bXGQOJ7JF0zjtGuOY0D6oZysli8bzwC7hRjUZJOPRHpPvoDTLr6Jhy+exFF9h9ItM4eJZ4RR4CvgkwWrqWtuxRPRi+zxp3Hegw9zp+TaPu/H/3MTj182maP79SQ3ezwTzvsf19/5uGznTfL3P3Lt8QPIlLbIZiT0HyEnj5vAhGxQZFeakJojj7qCEweEIZwtkcl59DnhftrrSLK6aAQ6hUDA7yPgbcXqbcEc2O/Jr061TStrBPYHBIyAH5uQy2avG7+QzQfmRe3+gKTOQSNwcCAQkD7B63LTVF1FTWE+HiHBXLU1VK5bQ70QYa7mpj37BJjEV0+itrg9uDw+/B2GNYBfPcHqaqJV7Ly/MFTkVx1ly9/js/+dz5tfLOJHNYhmK/8qdqu7Wa6TtncNJfUtblrcrUIEumgRPBo3XW+1SM4erw/8HlpbmmlubqGx1YfXr2K3BfJ7XXKjwSVt8+P3evC2tkqsVlol4fYpq/Mfv9yUaGn10CI66lUiLc0Se1MsV6sXr08sOhjL09pCq+tn+1DOW8xdrbgkj7ZM9adG4OBAwHRwNGPvtsIwDMxmM3a7HYfDERT1nx1NQowZhpAh7E9TnSSziC//fSN3TJ/O9G3KuVL/Lx5+bwWLakVdl4MKAXtCOkmHncZRYctJXfwIf3hxPp+psYh7pZU6iEZg9yGQkZFJn149cZh8mH2uTQTYzyeRuy+S9qQR+PUhYArIceVvxSTHVlpyInl5eYSHh//6gNAt1ghoBIIIqCe+PM3N1JYU0VxdidVmIy4jC2dKqtxENqgXMqymYAPNjQ149tQTYNVrcM17jn8+8Q73vLeMCsnMLbLjos4LaihZ/AYf3f07XvpkPt8W7thiW2sDPg8181/hzQeuleuk7VxDnXIa0294glsem8Xc92/jhqvODuqectrp3PDEx7wzdwXewvd55R9Xce2Vt/DbFxczt7g+GM4v5NyGz/7Fe6/cyd0fl7Lmpw/44tlnOe30F3hlbjHtU3aVLaX4o7u4+eU53Cw6856Zzp8vbsvplFNP566Xf+LrVWX4ij/gtZuv5torbuK05xfzU1FbrIDfy4bP7uD9V+7gzo+KmfPyLTx3e5v9Nq8NZ5zC9Lte4t6vCoK56g+NwMGCgMnv9wc7LNVpdUaUnZLO2IR0lZ2S0PfOzJWdks7YhHQDgQDbslX1ndmghmEEnwBTBJh60kvNd0h8sYensDSS++Yx+Q/DNw2NbB9P8Zs2wmLiiU1NJXWbkiT1cTjDbdhN6OkgQ8DsiCE8YxijBg7m8LxcMpwOwqzmA6KVPp9vc/+kjl11rHq93s11oWN7Z/OQ7c70trX+12arMFc4bwuLndXtim1HcI6MjCA+LhZ199PU2ojN24RJ7gqDOtE9IHZpnaRGYL9EwJBjyOJzY/M04GtpIsxhIzExEcMwOtTfho79rvTPIdud9S/bWh+y3ZW4XbVVG7KrtqqP3Re2u5JzV21V336g2ar9SuWs5tva73ZUp2yUbVe3796yDeWp4m1LFPHlbmykoaIcd32dkF0mohKTiEhIJDIxmeikZAw5R2uu3EhtQT4tdbV4Wlt3/xBIVx3ejav4adkG5udX0yLJ+kR2XsxY7JGEx6YQFWbHYd25xbY0zOIjIiZBrpNSRJyEByqpW/YRZfVeXI5UUlOkPj6aOGcU9jBZ7y6lsqqID4sDNPtNRJhc+BsLWfvDShZ8Mo+lP37DipJqSl0STc5f6ovmkr92PguKmqnz2gh4KvAWv8rStWtZWapaK+c3LcWUL1/F5y+vY2O13KCIisYemYRRt5Sa8qUsb4jAZ1gIM5raYv24ioVC+C398SuJVYVyE1CxiudRsGYu84taaCSa6DjJP1XyT7Vha66l6INlVNWZCcSoepHYKGLCLOipiwjsopk6RnfU14TWqb5GheqofshOzZXNwWwb+v1RbQyJSVW63W46K8pOAdZZO6W/r2xVvkpUDiFxuVyouhAgB+Q8uh89gkMjf7NpaGT7VkTLl/6MPv9aLt56eNvm7/fw+OMX8/vJPennFHVdDjIEbNKexLbhkOf8lYenD2Z8TozU7f9FdcyhY1Udp6rvCH3vzDxk2yonZp2xU7r72lbl0FnZ1zl3BWf14622745sDcMIPnWrTrDNckIc1lqL2d+KGqqFnjQCGoEuIaCILyPgRZHJDncNPnez8MkB1M299n3wjvohdfwG5AbjjnS2ty5ku6Njn9eZGgAAEABJREFUX9u2nacfiFipfUjtG13ZvvvKdldw3lc5dzauauP2Ogy1vbxyfaSe9qotKiDg8xIeE0tMZg42IV7C4uJIyO1OpNT5mxqpWrmMeiHJXM1Cvvj9KPuQ7+A84CPgddPS3MzmYXUtblweL37587a24Go3hK+xuYWmVh8+vw9FwrW2tOL3uPG6W2hubCI4nNAXCLre9och1dEk9ZrEuD/cydQx/RiSIlWq+D14xE+j+FHSLHm0eqHdSESlFRTDbMU54FiO+sONcp2kXv1xD/+8+mTOGGbj+N9fynk3S91jj/D4X07nyt+ewKBDL+Si30ziN9OPwnLUpRx7+FCm9IkWXyqfHiS4HAyp/Jz1pRUsqfFLfbtimCFzHP1HZXH5UZ/RWLKKJYtr8Qlp5auaz7oF63n91WxG5/bmtN+cTN7JD/O7Ywdz+v8NYcjvbuGosX0Zma78qVjdiHeHMWxTrMW1W8YyTBayxl7ESZc8Lu16TOQf3Hj26RxtGsopv/sLV/9b6h97lMcvPI5zRmUop1r2AQIej6dD/IzSU+mp+fZ+K7dX3yrXRQearWqnyln1YdtrV6jeJwS90m0vJvXUUmjoXmfmyk5JZ2xCuspOSeh7Z+bKTklnbEK6yk5J6Luaq/d0qbr2oOhljYBGYP9AwGazoY5TJepCTB2rarmzomxNJtNmX52x31e2qq1KOpNrSDeUs73d0OzQup3N93fbpKQkxo0bR1JiIu6GGiJaKgjzNmKWi3fY0cnw/rFP6yw0AvsTAia5KLX6XES5q6BxIz5PK8OGDaVXr16d6i+tVmvwKbGd9S/bWr87bLvS14Xi7gXbLbDUcR1b4LGtfSJUp7HqOFbqfMkwjC1eyRLCcVtzhe32+qKAEFg1RUU0lJdjMZtxpqQRkZiEIctyoEsxYZbzi9icXJzJqeByUVuwntqSouDFurqRtYXv6rU0//gkt15/YXBI4PRTf8v0Pz/Jv9+bR4l7A9+99DceuGZ62zr1epar/skZsxaxoGQRaxZ8zazbXqfk/af4bubfueT033HTzM94b1nbcL4t4mz+os4FtjHsUYgv1n/KZ8/ctinWuVx283M8MQ8K6zYb74EFQ3zGkZaezuGTUphXWsanSwul7pclNrUneRPPInpuDTWfLmGR38uihR9QZdpA+vWn0qdXBpm/NGtXo2LFk5aWzuQpqSwok1hLCtqt14sHCgLqGN3Wsbt1nTr2VZvUfOt1O/uubA5U247go65pVPvai8kwDNSKzophGMGhf521U/qGsX/ZGobqKNCTRkAjsJ8hoAgr1WcoMYy241QRQup7Z8QwDDlZMziQbFXbkakz7QzpGkZbe0PfOzNXcQ2ja78Le8NW3bBIS0sjOyuT1KQErJ4mrO5aHJ567F5Z9ruDRJghd5PRZJjsQftL0XnsewQCGHJMKMLL4m/F5muWY6YRe2sdppZaoh0WMtLTyMjIICYmplPnhqFjvyt97IFqq7bngdbeXcn512ir9s3O/H4qXbVPdBWrXbFVuXYmbkhf2Wwt6sktV1Mjrc3qKVCwhoUHBTk3COrK3DCZsYVHYHE4gk9nNdbU0FBTuxX55QeqqFw7n3kvvcW64lZcjhRSkpNJiY/CGWHHYlhxRMbjjE+R+iRSor34Szaw9PVvWLG+gaqAg8hYiRMehSMqjgSxjYsOI9xmEt/bKwFZ4aapaj0F8z9iTeFGyhqb8XuKWf3ZIlb9VEpDRAqRCYkkxEYRbQeLSUz2WDHEs7QjMZWsEYOIr6+BokJKpdYl0r7YnVkk9j2W7lHFtJZ/wPMff8aHc5vZaKQw5NheZKZEEsXOJgcRCRJr1GDiG2oJbCfWzrzo9fsWAbPZ3KHfYaWnMlXHtMVi6ZBNSO9AtFXt7Gh7DcNQqlvIHj3Ut4ikv2gENAIagV87Arr9uw2Bbt26MWjgAMwmA2trA5GtVUS4q4IkmNXvwix3eNVFvhHwBYdFGgG/nmsMftX7gEm2vyngxSIEsU2I4vDWmrbjxlMLHhepKckMGjRIv+QePWkENAKG2URArht9Xg9q6GFgq+FDAelPPG4Xra1uPAJXi9dHiyyrYVQ/P/nlB/961iz6gdee+JHsUWdy8T+f4InHHuaJP5/GBZMGkWLLZNi0Kzjj+vu597//5t5bzuPCoRn0/uBL1q+JpDV7FP93+TGkTDqV4adfy+2PPMjVp41ncu8oidqJEqiRbm4xn71WRFXNIP505+Pc/dC/+efVv+G0QZAe3QlfXVWNScHSdwJT/E3k1Rax0OOnLqCIunYOHcmYUsYx5JASLGGvcf+9D/Hmwu7UWA7h0H6QENVOd0eLMeKn70Qm+5sZWFu47Vg7stfrNAIHKQKa/DpIN+z+3Cydm0ZAI6AR2B0IREdHM2rUKAbk9ScpPg5PYw3+unJsDWVENZcR01JKnEtJicy1xLk0Br9mDGJl+0c3lxLWVIapoRx3TTnOcDv9+/Vl7Ngx5OTk7I7DUvvQCGgEDnAETCYTsWkZRMQn0uJ2U7VhPXXFhfiF3FJDIn2trbhqa6lYs4ryggLqvH7MsfHYYuIwDCMoQQgUYbZuPQWuSD4cdibpgzPplxFcs/lDvQusZt5LvP7ANUyfcSrTz72Nm5/7nPmiUSey20p1Nb7ly/kuJYkNfbPpnwRR9t3mvYOOwjCZksju3ojJXsKHn1SwcaP7F7aG2ULOoTMY2+d4jltgZtzQwfQd3x9JmY6nHCbboS2W2VEajFWxjVi/CK4rNAJ7CIH9xa0mv/aXLaHz0AhoBDQCGoFOIWCz2UhJSSY5OZmU5CRyMtPplplC9/REeqTF0zMtbqfSLdlJblI0PVJjd6q7tb9dsc1OiCQzLnyvx92VnLXtzven0D6SkxgV3L7dU2L26n61o23UI1UdE/H0SE+ge0Yy3bLSyUxPIzU1lbS0NBSZjJ40AhqBXz0ChmHgcMYQHp+AXeYtjQ3UlxZTLwSYu66G5qpKqgrWs7G4iPqWFoiOIUx0w6OdqPfwGIbRhqF6qqm+nnqfjYKkvkTK715cZNuq4GdzJZ7Cucz5cAXfLGkgkJpCTHYaKYkxJIqCXWS3FSHx/NU1lIWHUx8Xjfz8YjPvNu8ddGTGMIWT3C8Fp82g9uWFlJfUU8uWk2GYiE7vSWpMN3IrDVITE4SMjCdc1DqeslliRZDcV2LZJdZLC6gorqMGPWkEft0ImH7dzdet1whoBDQCGoEDHQGHw0FKSgpjxoxhrMjIEcMZOnQIgwcPRg3j2pH079+fvn377lRvWz5CtgMHDuy0fe/evVFDNwcMGNBp212Juy9t+/TpQ1ewUjkfaLZq++bm5tKV7ZuXl0dX27sj28GDBzFkyGCGDxvG6FEjGT9+POrF9hEREZhM+nTwQO8HD5z8dab7PQKGgcVqJTwujtjsXITRor5yIxuXL6FBCK/awnxKli+jSsgkj81OVEYWTiG/oqKicMjvsal9fyK+1JBrs8+N3+dHCpunmvW4Fr3BE296WGU9jmufeIz7Hvsrf/79FA4TpXiR3VYkD0RMfj+Gz4fKI0AAhKALeCWKLMrnni8mM868IaQ4Ekif/RllBZUUqPh7ILJhGG2xwpLIULHyK8n37YFA2qVG4ABCwHQA5apT1QhoBDQCGgGNgEZAI3DgI6BboBHQCGgE9mMEDMMQzstGeHQ0cTndCEtIorm5mcoN69hYVEhDqxdrfCLO1HTi4+OJiYkhMjIS9UT2ZvJLfBAbS0JrCQN+eoq1C4pYVrRVo80G9IrFkRNNkjBStvUbKCgq5h1RqxDZbcURhlkIup4FhcQsL2BZRYAGdy0tlfVUzAf3bh1juaOspb3kkNozgUPPLGVtmYt5Ep89MqnL/GxSe0iss0pYVy6x5u6RQNqpRuCAQUAdFQdMsjpRjYBGQCOgETh4ENAt0QhoBDQCGgGNgEagcwj4fD7WrFnD/PnzWbx4MQ0NDUEHXq93m/XBlV34MJnN2OwOIuMTiUpJxS5zjz8QfMG9JTaOqKRkYhOTCBFfdrs9+BSpYSiCBzCZIaY73XOzOKFPK4U/fcirz8xk5lPPMPOd7/ksv4WWtG70Si7DXvYJ7zz9DM9/tYzvihp/HuIXHo4pOZGc+nV4v3+PV55+lg++X81yIY0kQsdLWBzmlAGMzAkQ1zCXN595muee/IwPv91AqU3Ir128IvbUl1K78hO++Gk5P/24GP/iOSxckc+yspatcjTkezQx2cn0PSGDBCMMeydZvuaqtRTPfZpvFxbw3bwCCr59jcVrSllfK65/UaJxZiXT74RMEk2dj/ULd7pCI3CAI2A6wPPX6WsEDnQEdP4aAY2ARkAjoBHQCGgENAIagQ4hoP6j4tdff80bb7zBu+++y8aNG4N2Ho+HbdUHV3bhwzAMzEKAOYSAihbyK6FPf+xCeIUlpRCX25345BRiY2OD7wtUwx2VrmEocoe2ybAI+TWQ/uOO4E8XHE790pd48raLufjSy7n47ld4fFET9X3HcHjcUqJ+uo9/XHk1V85ZzdfVNqZF2Em1mDCLf0vv3oypX4Dx+v3ccvmV3Pfyd3y2po3wawu0rU9DuDcrVns4VosZS3gKltQJHHpsCinRc5n1j8u48cqXeOKD9dSODCcQJzo7vSo2MEw2LI5wbFYzFoPNk7tiFaVfPc5Tb33LO29/gf2LR/joq8V8uroJTBasDpsQiRbMYmGIOJLTSJkwmYlpGYwIs2OXtppMao2sDBYTJosFm+BglXXmdqvqC39g2RuX85Jg9fqHq1j5yj/5+MdVzC2VBgRjWbeKlUryxClMSM+UWA4cVgOT0c4hoVgOrFYT7WOhJ43AQYaAHCX7Q4t0DhoBjYBGQCOgEdAIaAQ0AhoBjYBGQCOwPyFgGAZWm51IZwxJuT1I6dadpKSkIPHVfqijYRjbTjuuB+EjzuTPtz/A7Nmzmf3ic8y+9UyuOGoYabZsRv/mJi68Q+qff57ZV1zBnTecw2nPXMYxh3WjnzMOq2M4h99wG9eL7QvPP8MtZx3GUf2c244VrFWXt7GkDTieKVc+w28mDWF0JkIm2YgdfDLHX3iH5PGiyK08+OAdXC06f5w0lDGiEzTf5ochtcrncUy58llO3krfkZpH5tTruPGuR8XvbF584Xn++YdJHDO8D5bMKZx048mcfuFYBoiXaBGIxWwbyqHX3srZt17NFYcn0SPBHlwDKlYO3SYexenPXcExU3rQv11zY7tNZOjvZnPrfYKZYPLiC89x1cnDGddLCL70KZz419/w24vHbRHLZBnCodfcwtn/vIYrD0+mZ1IolsIqm9wJUzn9xaskVk/ynOylSYfRCOx9BNQev/ej6ogaAY2ARkAjoBHQCGgENAIaAY2ARuDXjMAB0HbDMIJPgNkcDiLj4nDGJ+B0OlH/LOMXQx3ZxuRwYknux4hxh3L00Udz9NQjOXpMP4ZkJxFhjial52gGjVf1Uzl6yBAmjMij9zQfNi4AABAASURBVBFDyMmIJs7mENIqmYwR4xghtlOnTGJwdCUNS99n5syZ2xY1rPLTlcxviCNr6BH0zEwkNVLyMkzYE3vQbeB4yeMokbEcdth4hg09kv4hHVHbfrETEd9NfB4pPpNIjfpZ0xIRT1T2cEZNmCR+j+YoaePY/pnkJMViisyix6ie9BmUSryY2ETAjmFKImP4WPLGDGVoZjjOMHNwDUHyK5ro9Gx6Tx1KbmYM8W1GqMkenU5i36MZc4hgJpgcNXUqQ3tIPjERGBKr+8ge24iVSPqwMeSNHRaMFbM5lvIosdI2xcqSWHZVp0UjcHAiYDo4m6VbpRHQCGgENAIaAY2ARkAjcCAgoHPUCOxLBNS7stSQwa5IIBDYZupd8amGM6ocQnO1vD3/fr8f9e4vJSpWyEZ9D4my354onW0mvp1KwzAwmUxYrVYU4aWGOdpstiApZhgGe2sK+FqpX/YuHz1zOxdffPG25bLLufiJD3h2funeSkvH0QhoBA4QBDT5dYBsKJ2mRkAjoBHQCBzUCOjGaQQ0AhoBjcBeRsDlcvHZZ5/x0ksvbZbXXnuNt956i1dffXVzXfv1oeU333yTioqKX2Tsdrt/4TNks6P5K6+8gor98ssvB+Oqd3pty78irvLz81m2bFnwhffqvV/KVuXz008/ba5/7733gn62FXPu3Lm/yPtAqDDMNmKH/IYTLlJDF2cHhxgGh1LObrf8wnPMvuJELlBjHQ+ERukcNQIagb2GgEndOdjeXYEd1Ss7JTvS2d46Zadke+t3VK/ugOxuW+VzryGuA2kENAI7QGDLVeoEL9QfqONeHavqDmeorqPzfW3b0Tzb64Vybl/X0eVdsVWYK5w7Gqu93q7EPZBtd2WfbI9fR5dDWO1K3H1hq47ufRFX7c/7Im5X2xs6BruS86/VVrW7o8dPSE/ZdHXfULYH2vZV/UZXcz5YbcvKylAk0Ndff82PP/7IihUrgrJ69WrWr1/PqlWrgt9D9VvP1X9cVP9pMbRPqbnaN9SxW1hYuEPbrX2p7yqu8hmKq5br6+tRftuLesqrrq6OysrK4Mvu161bh7JVc9Wm9vXK77ZE6an94UATw2TGnthz09DFtmF/waGUR7dbnnokRw/pzsDgWEf0pBE4IBFQfUn74357y0pPNVDNt6ezvXplczDbhn67VBtDEiS/1B2KzopypgDrrJ3S3xVbFVOJ8tNZUXZK2tupOz6qLgRIR+fqhMnn96PmHbXpsJ5W1AhoBIIIqM46dLyq41T1HaHvnZnva1t1otqZfJXu7sh5V+J2xVad8KtttCu2qu2dlVDcztop/X1pq34/NFZu1HbYkahtpLDakc721u1LW3UsbC+vHdXvy5wPRJx3NeeuHoMq7oFkq35Pu5rzwWqrSKHXX3+defPmBZ/gUsP6lJjNZiwWS3CYn/q+PVEnKgqb9sez+m4YBoZh7NR+a78qrhpWqOZqHTIpf+39h5ZV/2IYhmgQjKVslK1hGMHvyGQYxnZzMAwDPWkENAL7EQJbpbK9Yz/UB4Tm6ndImXZUP2Sn5geirWqnaq86V1Jt2JGoayml215MqrNU47Y7K8pOSWftlL6yU6KWOyvKTkln7ZS+slOilkMSFhYWHK/eHpSdLXt8Pqqamlgpd4yqZd7q9WoSbGeg6fUagS4goN4nETpWQyeioe+dme9r29D7MTqTs+qrlHTGJqQbam9X4u5r21AbOjMP5dwZm5DuvrbdlW0UakNn5vu6vZ3JNaS7r3JWF5LqAjSUR2fmoZy7sn13Ja6yNQyDzuQa0t0dtl1tr2EYm98jFMqnI/NQzjquY6fbXGP1S4xC+0337t059NBDOfXUU4Ny0kknceyxxzJ9+vTg91D91nOll5GRsQX2Cmfl9/DDD9+h7da+1Pff/OY3/N///d/muMp/ZmbmFv7VcREREYHKOS8vj8GDBwdzVbbHHXccI0eOpH298rstUXpdOC3b4yY6gEZAI9CGgOpL1PG+M1HXSspCzXemu/V6ZXOg2nYEH3UuptrXXkyGYQTvbqiVnRHDMIJ3EzpjE9I1jP3L1jA6dvfDHwigiC9FeJU3NLBRiK/S+noqZdnlduMVUkzdVWNbk6eBQP0qFn+0kB8/X0eJ6LhE9rviqoGSuXz+41I+WlxCfQC8+12Sv/KEXHVQOp+vPvqSN95fyPIaH/WevYeJq3w5axZ9w3OfrmBxSR0tElp2E/nc/UVdeLbvNwzDCJLVobqOzg3DCN4JVWRSR21Ceoax67YhX52Zq7YjU2dsQrqG0ZZz6Htn5iquYXTtd+HXatuV/UphJZu3S7+/ytYwjC4dC/vSFpl2Bau9bWsYhmRMl3FWxp059kK6ahsp26621zCMLudsGLtmG2pDZ+aqvYaxa33OvsAKmfZQ3O32CyGsuhpXUu7yvnEw2qakpDB8+HAOOeQQRo0aRe/evYPSs2dPunXrhpqH6rY179GjB1FRUVtsL7VtlGRlZQV9bctue3W9evVC+QytV/G39q+OLXXR53Q6SUhIIDExMZirslU5qza1rw/52nqenJysNqkWjYBGYD9FQPUj6njfmSg91QT1+7Az3a3XH4i2qp0dba9hGEp1CzFt8U1/2SECXr+fJiG5SurqKG9sRPENRbKcX11NrRBh7tZWFEG2TSfuCij/jHfufoNZD37HMlGqF9myKArBh9fdisflwesHVbOlzh7+VlcES1/iwVkfcM+7SymXDHZO0gXweVx4Wt20+hAMup5jwOfB62mlSRx5/Vu1PuAHXyvuVg8ujw/5JtlBwO+T6iZcLS5cLi+SQrC+LYu23FpbmmiSbdReXK3eIMZtej9/BnNobfmFfovbg8cr3reRQ8ja73VL/i7csvF87fMP+PB7W3FLDi7lx9eubaF2ubaK2SzfZT/w+Pzt2uPHL9uodf7LzPz3TG76z3t8XuKlvMWLz+OmWfxvt43tcthSr4UWFUcA9QuWwTybm7by9bNO/erP+fa9Z7j8wY94Z0kxG6Ut7VoTgkLPNQIaAY3ALiCgTTUCGgGNwJ5FIDc3l+OPPz4oAwcO3LPBtHeNgEZAI6AR2OcIaPKrg5tADW1UT3ytrazE5fMRGxFBH7ljFCPzRo+HZeXllNfXC4ngwi8k2XafANthvFphchbx5T1P88q/3mROufBlO2eeduhxz69UCZax5K1/8c7Td/PcQj/50oyuxq1b8jYfvvMUpz6/kK83bOWoXoi5xS9w77Nvc8trCykRcklFry/6kcUvnMZNV/yLv971OfOFeGqzVGvLWfr2nTz25xmcesoMZsz4Wf71/Jd8vkH4tK2Ym7ql7zDn8T9z+mmnbKF/3UNv8+qXS/AufIH7n3ubm15ZSJHEUlFC7S389gHmvHwTd39UxNKydmvqlrL24ye457enc+eDb/HKglq8QhoF7RqKYcks/nfrVVvEm3GOfP/XB7y5pJQaUWxLs4iSNSuYdUcxmQMO5beXnMSUTCtpld8y/9V7+N1vT9vCx+3PfMan68EjxBb1y1j36Uz+c8ZvubAdDjNmXMtVf3+Z9wtaKSnfvs6VN77Ee/mtNOZMZewhR3DnsBX4K9bz8fwaPN627CRNXXYnAtqXRkAjoBHQCGgENAIaAY2ARkAjoBHQCOwyApr82gmE6kmu4FDH5ubge76aWluJsNtJiooiUYivZJlHOBzUCgFW3NBAmSLA3G58QpB1ngBTm8OGPTqS8OhwHGYwGztJcJ+v9kkGzVSu+4n1y+axojJAvVuqulhMvloaC/JZ/PJi1hfUUg0ENvly1RVTuvgVVm1YT0GtD1MggCG0UF1xEYtfKWDt/E9ZW/gNi0v81KixeMFnwCS39T9RsGoxBa1xmCISSYyykugpYNHXS/jkizUUCwml1L2NlTSs/pTPPlzAJz9U4Y5LICJR9BNlWyd6qC0opWDhauo3ruCn5ev4fs1GGoWA827KT80aShZSuPp75hY0UNX08xpXxRpK181jXsEGflqwjhXLS6kTW/X0IK2NULWShatLmFvSiiUunpjESMICldTOf5lFS5ezpLgFtS+6ylaxrmAdrzWlkpDXn8lje5ITZcJcUyp5VVBji8cWIzlH2Uj0FrL42yV8/NlqioT9anZXU19YwLz38ymvNTBJ2+JFEhNjiY0JJ8xiYPG06cx/v+AXOnFBHQhLyCGzV3+OHpdAdEE5xZ+vpcTjoxk9aQQ0AhoBjYBGQCOgEdAI7EkE1FAlNTxSve9rwIABwaGXKt726tU6LRoBjYBG4EBCYE/lqtiWPeX7oPDr8/s3D3VUL7l32O2kOp2kCOllN5nIiIkhIy4OR3g4JU1NrKupoU7mbiHDtkd+BfxefJ5mXK5mmltcNLu9qCF+AaLB6MPIP53IURdMZnwiJFi9+Lwe0fHgdruCovRVXsqP1y1+WsSPkHPNIm4hIbzqKR86OgXYwk8wH8/PTyUpN8F83Sj/bdIiy25aJVAwD8nPK8utXi9t+bhxSZt8Yqt8B4fjSW5B26B/0RPiJyDrty7RGblk2+MZ/tEiGktqyN/cFj/19WUsXvSREDUW+nXLItkwcPgLqS93s2jO0eSmVNOr53yWLPVQW7ul9+QeQ5h6+WP84z8zmXnfP5l53fFEbSjii9e+YrHXRy0B3JVrKPv0Xp5+fSPfNUzhsoce5b8zRX/mfcyceT3H5ibgLC6hSkg3F52ZAtQW5VMr29t01FRMPnCv3UC5z09L+zSzx9P3xCu45dHHeVBi3nPFkfwp7BU2rpjPp4tqZJtA3fLFrC4v4OMjDiW6fxoDYggSpA3NFqIzh/D7Wx/iXw9Kzvfdxsxrjye2qIzPX5U2erzUoqZE+TiSqX+8kX9I254QmTnzH9wieEzOsJLikNUonSOY+ocb+busf1wkqHP9CUzJtJEqOjYh6BLHH07ahnrsn8xnmWzv6vZtUW60aAQ0AhoBjYBGQCOgEdAI7FYE1Euqx40bxwknnMDRRx8dfO+XCrC9erVOywGJgE5aI6AR2M0IaPJrJ4DWtbSwoqyMJiGzoiIi6JaQQLQQYCHgLELAxIeFMSAlhXAhwKpaW1FDIKvVO8HEZlvua/O/YeEz0/nbpdOZfu51zLhzDu+vLKcOoScCi9qGPd7+JnPKoHzll3zz4bNMv+NZ7rjjUpHrZHkO365YRfmK95hzx3SuO1f8TG+TO2Z9y5f5dGKqo3zl+z/7Ofsqpt/yBt8sK/7ZR8FXfD/7TmbMaIsxffq5TJ/+Lx5+dzk/rMqnbM7TvPPtep56+3veuOUUrj7nX/ztri9YKARX7SbbU2bMEBuxP+capv/rQ95ZVoa0ll9Mzkxicm0MGf4WjY1F5EtbhGsStQLqSutY/NZQYoxcumfFYBgGFBZS6q7hrWPziOk/lGRTIm8vWUpRzTa9E5yihWQckMfQmACD3dVUlgdwtdRRX7eBpfPn0m1CH6ZMP5RBFjOxbQbymcfYY8Zz5ImDSLNCZfk6AAAQAElEQVSYCJOajhX1GFw5RRtc1NRFMfDQPLq767EtWcvSsgA1ru15cRLlzCFv8DBqLVZWS3vUk1/19Ruwe8s5ul8/smLbslMenP3G0GPUYRyeaiEtTGpkHyUpmZwwBz3lq1lk95YocZdH+pB8EvK+Y/kKLzXqMT2p1UUjoBHQCGgENAIaAY3A7kFAe9EIaAQ0AhoBjcDuQcC0e9wcvF48XrmoV09y+XxYzGaiHQ6sMhfaJdhoNbfJd6eQDWaTiWYhv8pramgUG6/YBpU2fwRkqYBWTwVV9Qk4wsyYGzaQ/9psli0pYkNNKwEqKZ63jNU/rqOgOUBLTTGlyxfz7mvfs6zES5MtlkSnA3/lCorWr+CbMjutthgSIy0kevKZv3QNX60ooUEi/TzoTr5sp7SULmX1qiXMWu2hzhRJYrzyH4bd2o4usdixhUcH7yyp/yoTaWnAU/A6Xy9dzDcF9ZgcEYTZLUSG2QlzJhIb7yTGCTZK2PD1Wtb8UEmrkIaRiZE4/BXUzJ3N6nUFrBeyRCGyRWr2RJzJiQwc6qG0sZolG6qDw/2oKaSyrpHPwyYQm5pJ32Q7hoBfU7CMqpp1tA7MIq23kDHWRLxfLKGqogZxL3hu4b3ti98PQky2xobhT4zAaTGwusuFXCtn4Twr0akZ9B6UQaIEsActbPKZQFpuGtk9EomQekv1Gkrnf8TrzzzFc08+yZOb5I3P1zJfCDufhBAj8DZBwzoKVnspL0shp88AembWEmldwZL1ddQ0BAc+BlW3/PDj93tpbXUT6XDgjHBIexuprw3gd4UzIDueuEjHZhNbfCoxKZlkRpiIsEhYbysNddW0JIZhzo4jxWQQHtRukM+lLP36bd6SnJ8SefOrxSwsbsEnZKWslKJ0lm3WeXqTzoItdBQm8SRmKrxc5Bc1UN+4vbaIS100AhoBjYBGoOsIaEuNgEZgtyNQWVnJggULglJUVLTb/WuHGgGNgEZAI7B/IWDav9LZ/7IxDAOziF8IE68QYD6Ztx/OGECIBqlT7wLzCfEVcLnwCPHlVnMhWGT1VmUROMOwDJzJRTfczM2nDuDoRU9RtWQDywq3Ug19rXPD4o3EDPgjR5x1IzMvmUhP13LW59cwr+8/OPnyf/PA7TfwwMVToKmSbxeq/9II232oKORXqKHaxV+yaE05z2Vcw9FX/JeZ/72ZmVcdw6g+qZu1yBjF0OPO5+H7H+DBBx7gX3+ezsVTFlJSvZhvyyHxkFM4YmQ2px45nKOvepyb/nMpN1zYn7zAEpa8VUXxhgFceO993PbA7dx89hhO51kaC9aypCBA21NdP4eCaKJisuk/ZDgFDY3M35CPepe6rzCfcnczc46eTGzfVPKcAQx8FBYsorZsGUOFMMvp2YccezzD5iymqbiWDUJABTa5Dvh9eMTepYaIbqykeeFyFsfHsmFAd/omGcS0llBfUM/iBQPxeWNxOsVQyDX53HYp/JZVb93PzZdczBUXXsiFm+SWJ77n7fkIkbTJzF1PoHwpG1YbFJXlCrnYj55jmojts4qFy0uprGmRrbBJV8guv5BdruZmWprLqapcz7Llq8iNjGR0TrLshxupr06mpaEHiQkmhBPbZLjVTNraUltD4eKlrM6OoGZ0Dr0tJmIME4alDnv4V3z2wp3868ILuPiCc7n50Xd4bW4lLQK03zBv0vmSz1+8kzva6bwuOs2eAJs5MiAqKhNHeCYV1dW0uNSb06RSF43AHkJAu9UIaAQ0AhoBjcDuQmDdunW88cYbQVm8ePHucqv9aAQ0AhoBjcB+ioBpP81rv0krShiG3snJOEwmqurrWVIupERLixAybbRKsxBcJVK/UO4YVW/ciN3tJiMignCLBcPYFnsygpiY4QwYaAjBEoMjzknKcHDE7qDJsTEwfChZubFkOYXSCpRRsG4ZC+a8zE+PXMxfLv4d09VwxZvf5Lu3l+FaW0u5uBNN+dxeUWvFz/pleKorOX7AQNJjYrajXEDh97N5bsYMLps+nT9ddRe3vBGg/cjIXxjW1Qlht5ifaj/mmR/u45ZTZnDO9LO58M+P8dAPfn5cX0d1Xe3PxE87B47oGJLzhtBvbSOJP+SzRBiyRQVzcdes4Ni8vOB71qBeLBZTODeWuuX9Gdwvhbjsnjhz7AwZ/jaNTUXkb2AzuVa66kfeuu00rjlnOtOvvJfp78aTM3QEF28axugQb50quYeRd8qf+ffzL/L07NnM3iR3XzaR6aPAYm7z5q6vo3zpfJblRlA+Kpt+ZhMDM4YQG9uP+ULArauqoRYIiLD+M5bM+idXnn4qZ0z/E39//AcKJz7B4NGHclhuK2ZTBfUbHDQXxJOgyK8wZbQNKfqWZV98y1WPJZEY15tTDsvFJuQXzn50O+wsLn/mOR5U+T7zILPvv4DD3JVUvTGHT4u9lFjbdC575nn+t5VO5etz+KzYQ0nLNmLqKo2ARkAjoBHQCGgENAIaAY2ARkAjoBHQCOynCJj207x2ktbeW+2wWkmMiiIhLAzFZ5TW1lIsZFd5czONQnyVynJ+ZSUlQoqZXC5iLZagfrjDgfqvK1tmqsiwZOz2ZCEvkLkNs8NGeDIy31Jzi2/ii+REoqLtRNnVYMZmGuqraG31kJiSTWJiCgnp3UjoO54jJg5i8uB0FI1lZUeTT1aKn7oqAi2u4LvMIux2qWtfVKwGSpcKKTP3G76vtuGxO0lKSCY9KYMwR3h75S2XW1uhsoqKSAd1aUmkJySIXTpZPYcx9MgzGNG/Oz3iTRhbWgW/mcOdhOcMpIejlRTXBvIbSli+yEdDQRRj+yeQGCN5uoT8Kl3CsvxKvl9awNovX+G9tz/k7a9/YI1rLT9uKGRJfrWQX0FaCbPFRlh0PDHhHgIN1Sz+uoYwcyTZ6YkEhzE67FjDIJoifK5mhN8M5rLdj+gM4nuNZOJRR3PkMcdwzCaZOCSD3qlgMpSli6b6MtYtmk9x+TxWrfuC9599hnc+Wc7X8zdSNncRBcU1lDYL+aXStEgO4dHExMdjblxPVWU+P1nzsDrjyIhGfJoxLAFMZj9+9fiVslFhQqKGWDauYfmXK1k8vxkjbyzD83owJjMai8kAWzzOzP4MmXoUh6t8p03hmGPH0Mu0Ef/Keawo81Lrj2vTOXLqJp0jRGdsUCewcq7o+Kh1hQLquUZAI6AR0AhoBDQCGgGNgEZAI6AR2NMIaP8agV1HwLTrLg5uDybDwGGzBZ+KSgwPxy2syLrqalaJVMjyqo0byS8rw1VbS5zFQlq0kBcxMURERGATu92PjpAYmDAMg9Tew5mi/oPhf2cy88kneVLkiccv4rrzRtFPAjtFdlwM8QMBI4Aa0hkazhkI+IU0UpZu+ahg2bsvM3fpOsrOvIOz7nyYh+/8M7efMYhBOTGyfnvFQDk3ZY9nwImXc+tjT/LgzCd58smZPDnzMf565hSO6ufEJGpsPdmjIKk/uX0DpKdvoKJkISu/z6V63Qj69zWIkYYF6uvwLV7IooalvL3mHWbfdBF/v/w6/nbXbF5caubtxUXMW5+PJxBAcUTJPYZy1BWPc9MtN/CPk0YxbtVSmtdWsW6jF68oBKJjcMSayLQvwV1bKcSTF5+qD+YmC/jweb14Pb6gP1UTXLWjj0At9bX5LJ2/hMavX2bF87dz6cUXcsGtT/LQC19hLJpHyYZKNtQEUFwW2RPoe9KVgtUT/O3iwzi0fwtfrlxAQVUVHp9NIiXhzG4hPLOSysoAsvtJ3abil/yaymku+JwP35RtVpDBJfefyNQJuWSLikkkIDp+nzfY3mA8q/iMiyPKsZEwzwaqq/24mn0Edfy05STkL3Gx7XR8CMcr3tpKgADI/mIYakMqaavXnxoBjYBGQCOgEdAIaAQ0ArsZAe1OI6AR0AhoBLqMgLom7rLxr8HQMAzhcAzC7HaShdjqm5SEQxpeWVfH0tJSqoWYsHk85EZFkRIbS5yQCU6nk7CwMCxChonqbi4qejLRcXYa3RW8+f4clpeVU7cpSsHixawUKZPvO35AR/lJwRnnoMlcx5tiU1xbh8vdQllFSXAuLjYX1f60xGTBwUVd7XqWzJtLbU315vW/WHDYISmZbsVfEz3vIz5eFKC8VrRcFVD+MUtWlbEoX3gT4U6kdquicksmIycMp6WcBc9+wJw4CytGZpMnbFmMaNfXlbJ48VvEDjmcU//8MC+8OItZs0Sevp9Z957L70x2kn7YwFJheVRYMWkrzjx6jBzFlddnUD5/Pi89+jkLvT5qySQxezCH/XE4pUtX8NFsqff5qEFN9fKxhG/e+ZoPX11IidfPjrEVdVXqiqjb4GbB3KMZf8rt/Evye1FE5fnYv8/jr/+3BKdpHWvza/FLnsokJJljfsvEMZP5U8W/Wfvjl7yyoEUIsESiY8twRK6mYqPk0D6Jom+Z/+4HnHFFCZVDB3PodYcxyGEhNuRQ5vVLv2XN95/ySYmHUmXb0ABLlzK/OpulUaPpk2fBXPZdUOfT0m3r9BYd2cXFW1tR/yGzpTmflIR4wmWfb6vVnxoBjYBGQCOgEdhzCGjPGgGNgEZAI6AR0AhoBDqLgMnv9+MR8qazouyUdNZO6Ss7JWq5sxIIBIQo6FrO27NV9TsCzjAMrEJkRcvFfXpMDCkREYRLXWNTEw7JJ8HhIDU2lniRaCHIFPFltVoxmfYEt2gGI5yUvmPJzk4lacMsvn/3WZ556imeEnn2w5/4fGUlzYAatCiz7RTxQzjJ/YaQnhiL4/MX+PrlZ3j57Tl8vqqBjQ3K2iK2UaSm5+J0mMn/5mXee/VD3v14OetcVpp8qn1tOjFxyZi8TSyd8wxvzf6E976toiRpEEN6Oelh2sD7Lz7Ni89Ijk8/y1PPzuLLRQUUCqe0Te4rOMA0nKTsRJzhsHHO1/ijHUT1zSZBcLcLJVUvpOOSL1qJSR7M2KnHccwx05g2TcnRTDvuSMYn15LYuIQlpQFqW6QZoWKLJya3D8NOmEi/5Ab8a79h9rOf8u2yJhpi+tLvhBkMyPZhLfpY6p/hWcH0qaeeEWyf58ulRRS5bBjiS4nMdlhcFQWUVdcxL34MOaOO4HjJ7xgRleexR47j/yYk4XPVs2JdKXWyH3naeYtKG0LvvHGcMCIGx7of+eHtD3n2p2oqhHjD4WPe+jLZRs2bLWoLf2TFT2/z3mffMXfNDyxc/klwiOUsyf/Vdz7mx0Iv1ZWllK/8jldffJZnn36Kp56ZzVPPf0K+I5OEURPIS7IQ7ysJ6ryyhc6nQZ34URPJS7YSq7hJ2dY0riF/lZ+SwjhysiJwRql9YXNKu2XBJwRkqI9QfYY6Vr1eb6f7rAPZNtT+zsxD7e2MTUhXYa5wDn3vzHxX4h7Itvton+RAi6s6hQMtZ3UsdDXnrrY3dAx2Je6v1Va1uzN9ldJVNmr7qrn63hlRNvti+4b6ya7sG8q2qzkfrLZqO4akPaaqTmGl5p3Zwpa8JgAAEABJREFUL5SuslG27f2p+o7I3rQNxVK5dkT86jxVzslq5NqnrqUFNWJE1XXEVutoBDQCnUdAHaOd6Tc6qt/ep7JRmal5+/qOLCub/d029Nul8gxJkPxyu910RlwuV5CAUo3ujJ3S3VVbFVOJ8tUZUXGVnZL2dqH6ECDbmxuGgU0IrejwcLrFxdHN6STGbCZTyK7s+HjiRWJiYjYPdzTLui19GWCyYHVYsdrMmIIrDSHIrFjs4UFyzRysNGGx2bDapd4AQ2wsFivhdgsWsxEkXpDPzLFnMHH8IfzJPpufnriR6y64gAtEbntrIR8Um0VDabHTKXPMCYzqOYATPvsf7912HX+/5wleXWGnosWC3RoueSbRf+B4kqOsfP6/i7jtuv/xwHOrqc4chRGdiM0SJjESyeyWRxhNfP6g6Fz/IHc/uY5lCRMZN/0YRg+y8cVDF3H79ZLj5X/jghtn8fmyApqC7RXz7ZTojFxiY5Owr1rNyBgnI7OzMAxDtEto3NjE6s9HkmDtTo8sp9RLtSr2KEjqR25eCSlpS1i7MkBTsx2rTcQMJkOUotKh38mcekI8hyQv5rHLHuGtOatZa+tG/MSLOGtGBoelfC31F3P9BZLzBdcKtvczt8VE+NCBJFntRNusOKymoD+DnyeTxYbZ4sBuMdFUXkqJr46V0/oRlRVLtqiFmhwVlUK/vGNxtVhZX1zKRsOC32rBYTFjAgyiic8dxsQLr6J/41rKX3qYy15bwrL6OLyWZD5ZsoSiqprg0ExkKi1fQUn5Zzgcn/H583dwu+R9oYjaJ/52xwO8vMhNTcBMS+VKXv3n5dx0hbTrmpu44L45uHIzmDJ9IgNsFrKiLUGd1267op3OR1voBJ8mc1cRKPucZXOTWLN6NH16WmVbSSK7uajON3S8qmNXdWLqmA3Vud3uDvVdB7JtZ9uq9EPtVcudlV2xVSf7aht1NqbS/zXaqgtv1fbOisaqY8e9wlVhtSs474rtrhwLuxJX23Zs/9gd+0Zra2uHfoPUvhiSUNyu2KrfRLV9te3Ot3FHsVLbQ0l7TNX3gx1n1cbOnLL5/H6a5HqxoLqa4poammXfDxJgUt8ZP1r3QEAgIEn68LpdtLrcuL0BthqgIuv3Zvk5H4/sgx4f+zifvdN21YeFfjd2NFd9l8qoo/rtfR3stuqaRmHTXkxms1kumB2dkrCwsODL3A8G21Bb2oOyvWXDMISsMgkRZSdVyK/+qalkJicHia/2Qx0Noz0dQtvkSMFImczx15/M7y4bz0CpdRJDcp+pTL76RU6eMorxWTEYxkAmXHEGJ117LJNTDJJ6T2DMEScx6+rJTO2djJPQ5CS591FiO4vbHpqFGkoXlNvO4frjB5Aiag6RnZcsskZN57RZs/i3yEMPPcTVV1/NQ1f/hhuOH0iKtMWeNZ6R06+ibcje7fznP1fz299ezT2nH8GVE7MlZwNn3nEccfY/eTE4/PAabrpqAoNMJmKyxwVtNw9LlBgqz2tOGceEbMSW7U/OPHoe8SeufOEF/nTqOA7JgSB5RRYZIyZz6vNXMe2YvgyMoZ0f1epk+k+7hmN+/xdOH5zOtN+q5atl2UJOLJsnZ94xTP7j1Tz3wtWcJwTVIPGj/LfV3yr1L/6Mq+R93WkTOHRgBuaBp3LR6dP464mDyTCbcGz2CJljLmTyyX/lyskZjJ18EpOOOZPnThvMxFxx3k6P6HTIO4ULTj+Wv515DJmDT+MqtXzSYDKt5k0+o8QijzEX/Jkr7ruVF84YynHHTqR3ahbT3v+UhiXFLKghSIBljLmAEy+fxbPPt9sXJGeF9b23Xsfvh9vpPnAMg//vcp5+9vkt2nX97w7jsBwQvg4yRgd1nnrmuV/oHJ4LwvdJTuBurKdi2UJaBiQRddQQ+guhGxdcs3s/bDbb5r7JYrEEjz91zDocneuzdodtZ2Mq/VBctdxZUf2rks7aKf1diattO75v7Q6s7Hb75n1cbbuOyO6I25E4W+vouJ3fN7qyfa1Wq/ymGZ3eL9T22h22u5Kztt35PhLaRhqrfY+V2gZqeyhRy+oYUqK+G4ZB+zpV3xE5UGxVnh05Y1O0g9vrpbKxkXVVVdQJ6bWxuZmVFRVsrKujRcgIRfQrsrAj/rTOgYBALX7vAr6462889uc7uPuTclZXqPel7Kvc6wgEFvLlPTfy3N//y3OLoaBuX+Wy9+KqY3SHfc6mayF1raSyUvOO6LfXUTYHmq3qlzuaszpvVbrtxWQYBmpFZ8UwjOCFaGftlL5h7F+2hmHQ0ckwDGxyYhoVHk5KTAxxQoJFRUURLt/VTqouVrfpyxIOEVn0GNWTfkPTSRAlO3bC43LJGn4MPbNTSY+2S20i6cP60XNkd7LEJDw2ndTsnhwzPIuc2HCxYNOkbHPIGjGNCZOnbRryJ/PxAxia5Me36hM+e/slnnrqqW3L6+/z1NwSNtRYiUrtTd9jjuHQadOYPHkyI0aMYPKIXozsnkCERLMIUZPaazjqPxpOmzaeQw8dQd++Izi0bw7D0qNR6NkTupEzYPwmnRGMHZZBoqywR6WTstlW8pvWJiP6pAX/g6GoSITtFHsCsdkDGH70MQzok95OP4qolGz6HD2cbt3iSRTYfvZjFmfhJHQbTm7/0fRJjKRbX7U8XJZNOEWXTZM9vhvZeSM4+ugRDGrnR9Vn5Y2X+mN+xlXyHtE3g4yESIyE3gzu243RPROJNBlYNvlTs6i0wWT1Gs2w7CjSsnqSldufo/okkeF0sMVki4SQn/65RCX1Ydgmn1GbfdrEJIHUQaMYdpjk0y+Z7t3yyM3pwUnd6ilfvID3PlrIilofgYRB9Bg2jaOObsNXDa0MyeHjR9Iv2YIzIZWkHsOYetTRW7RrZL9MMp20EYtRO9dxla9g7fLFvLjQwJeTSd74bJIs5k2EnaS8G4tJCFTVZygxDAPDMILEu/reGTGMXbftTLyQrmG0xQ1978xctR2ZOmMT0jWMXYtrGEaXfhdUzobx67M1y02kEPYdnSusZPPuEs5djWsYRpeOI5WzYXTdFpm6mrOYdjnnfWnb0f2hvd6u4mwYRpexMowD8/jt6n5lGF3HCpn2RVzDMLq8fZGpqzmL6UEXV2Ghjjclajl0HKrvqr1qHqrr6Fz5UbZq3lGbkJ6y2Vu2qm0q1o5EDWtsFeKruqmJKpEmIb7C5YaNug6qaWmhpL6ejQ0NuKRePRm2WwmwgA+qV7N6+SKe/2INa6qb2Bb9sqP8O7SuuQpv4Y98/M6rW10vvcmzz81nUVEdbe8OVjRgC/WlS1jx8VO8OXvr66uXRf9zvl9dSZkLCPgl/zWsnfvxln6feZanPlvEp4tWULviYz58c3Zw/dNS/+73q1hW1iCmtZQs+pBv3n6DZ5+dz8LCUA7iF8mhbCkrP3mGt2Z/xodfrqdUqlVImREQ3KrXfsq8j9/gmWfniW0tbfkjUwsN5ctY9emzLFxVwHq5gS6Vvygt1RsomfciiwrL2NBsJcpuwmI2aJsEh5YSyjes4tNPV1OwsXGL7eJpKKd+5SfM2XQN+vTTT/Ppgu3HAq9gVU/Jkjl8+3Y7TF96h6c/XcVK8d+Cim3FHuXDXV3BihfmUVBYw3bSb0vzIPhU/UGob9jRXOmp5qpjekd621p3INqqdna0vYah9h2l/bOYfl7USx1FwDCM4AmAYktD7KkivkIbg308uSvXsvGrB7n/9us4//zzty033s35ry5nbnHDPs5Wh+8cAumkduvNiVdkUbHmB9544l2+KPFSHvrV65yzLmk3rP6Uud9/ya3L+mNNyeWwgTFYLUaXfGkjjYBGQCOgEdAIaAR2CQFtrBHYIwioYY1qqGNxbS3VQnY5hPjKiosjNSYmeB1UJORXfk0NdUKMtXo8QrwIMbK7MvELKVLwDd988h6XPvYt3xbUsEeuWGrX417wAvfccj1/PPtczgtdN533Dy6++FXemCvETasXnzQtQC1ly99lzr/P5MYrzuGcc9tfY93ARRc/yqyv8llVL8SX10Xrms/54sX/cs555//s98ILOeeBN/nfm3Mo/vx/3HPTFZx99p/4w7kX8M8XvuLjlRvxe0tY/Oa/ePzvN3D2eS/x+rxiCsWlsERSaiSH9/nw33/ib5fez12PfM8y2IRNgICvlfzP72P2PX+R/F4U2yIKQrbUUb7iAz6974+88ek8vi8Ww62LkHY165excPb9FPQZT9qMP3DxIUl0T7ARkG3idTfjrpjHom8+5j/3fc7ctZXiNeTEj6tsBUUf/EfadTXnnneeXIOey/2v/Mg3G3yoNATGkPKmuYtAoJQl7/yHp245V/TPFzmP8669hXP++xEfrSyjxh+NYeQx9qLfM3byEMz/nUX+ykLy9+1YzE3569mBhoAmvw60LdaBfB3JfUiZfA3X3/4ws2fP3rb89x/M/u1AxmY5O+BRq+xXCES3DZm88C8XcdffT+aoLCtpYXsvQ2ffozj0xPN4+qojOGFgGrESWlNfAoIuGgGNwD5EQIfWCGgENAIagd2BQECcBIc6Cqm1vqoKTyBAXEQEufHxRAsBlhAeTq/kZGKioqj3+VhSUUG5EGHNu3MIpMkKuYdz+NEn8sxlh3Jobjx77IpFxep5FKPOupH75brpGZHZD1/AE5d6WPXyKzx897t8Ug6VbgFGitlqZ9Qp13P5PbPbXWM9yPPPXcEfJnWnv28drfNf4PZHF/FB2UDOu382/3tG6T7Fi8/cxZ9zIxntcFIz5SrO/O1UfnfG8ZiPu56TjhzBtLyfWxkf38KQISXU1booLJTAsh2ozae6rpmFDCORGHJpP9US8C9lww99CFQkMW3aW7hdZW227dW2uxyA2oWULK3lo7ePIz2pLwM35yPE37J3+PBfM7jmmlu48amP+Un81Iq0FbEln7I1BXz6hJnBk67ib/fdy4v/+RM9Vxew7rWvWCSKdSJbFnX3fiO1ccfSf9pdm/B8lPsuncDZPEr+ovl8vlhZqSuNbJK7JzLp7GJKGkpZEKzf0pv+phHYGQKa/NoZQgfgenN4LOFZIxg5frJ0fL8cBhccDnfoWKb1TSQ1ONTyAGzkrznlTUMmB40azCFjepITZSKi/djLPYyNLT6HzJ4DmToshx4JkdglnvpJkpku+xoBHV8joBHQCGgENAIaAY3ALiCghi9WNTYGhzQ2ejxEOhwkREYSGxaG3Wwm3GIhKSKCtJiY4HvRSl0uiurqqGpoQL1IX9kHwwf80FJM6ZJlfPbcj/zwxat8/PHTPP3sczz93o98saKcRtHxbqHzmui8xfMvLGBxwUbKxXd1oxu3z48fD35fDcULP+Drt8XP023y1sffsKAM6oWc8tSXUrPiEz548yXUkDv1ntunP1/MN/m1wZS2+WGYICaHlH5jOGzaNI4SmXbc4Rx97AD6hJdTW7CMVxaVUqoCiAOTyUxq7xEMPaT9NdYkjj5qKHlZMYQ354rY7n0AABAASURBVFOy5A2WN1gwMkdw0nHTOE75nHYs0445lv8bP4CxA3oRmz2MoX1z6Nu3O6buI+mRkyIEo00itJXopHB6jEvDV1FN9aoyGoT8aigrp9Xlx9ZrCLGRzi0JwZYa/GXLWOLPoD65B0cMdLOxtorlhTtoe1uotk/xL41lo+D9jWMciSlp9Eqwt63DhMnqwBEVR7TNgsUUQPjALYY8UiPtrqjk/boMUgaNZ+pxR3PMtMl0s6/DU/I9i0tlGymua5PHtpmQnEYM6f3GMXzS8ZuuW49lyqgejI5eTHPtRopCrCPRRKfE03+KE3ddNaUry2kQJ14RXTQCHUVAjvaOqmo9jcCBgYDOUiOgEdAIaAQ0AhoBjYBGQCOgEeg8Aur9XUU1NZQLAWa2WklxOkkU8sssrgwRk2FgExIsJyYmuM4l3/NraykWUf9Jzu8X0kv0CAgtUbuQJW+9w3//+DRP/+96/v3fcznvggs5+9Zn+N9HSynzeXHXLGTp2yGd6/jPf28ODjl8/93ZzPrwTc7535d8uaGa+kAznpZ1zH3tdh75xznBYXXnnXceN9/7NG+ugLIGH83FS1j/wX+48+9XynqJdeEFnH3/mzz+beGmoYsqsQ5ITC62gSfxxxPTGdajlmc+X0pBZQPq+SYlPm+rkFAttLRsEpebllYvXr+P6ppCli77iKRR/Rh9xFgmJkJ8kENyYLKkMOC4SYw5chT9JI1oke2VsNRUUg89nPCSUtxLl1Amvks31GH4zAyePJCYROcWpgHZZt6li5nXK4byMYOYmDSUgtJaFhUU4BdNlbfMdlACBOpqqYkyWHxMHs6UaDIITU6Sex/J4ZfN5OarzuG8aYNDK9rmijiTOCWyz7w3ZBDWbCfpSU6M5L7k9l1FTOwCli0V8qu+Tf3nT9Ex8hg3Lo8xYzI3VUdhs0cTn2jCEWag9jc2TQ5nLEn9B+OQbeFeX/hLAm6Tnp79+hDoaItNHVXUehoBjYBGQCOgEdAIaAQ0AhoBjYBGQCNwcCOgSC71BJfX58MvxIZa3rrF6mX4Ho8HQ8TT3IyrqYktyK/NBvlg/hRyz2bSGU/z/FP/5PpB6+lR/TmfLoGqBqUoOibRyTmbw8+4i2efns7/DU5rR75AS8lqij99mderBuE+7O+bhyjedcP5zOjvI823gNXry3llxWiOu+h2Hpv9MM/PvJLzXLUkf7OYTyvYPHRRRdyZGIaJWGc8TouDQMlGat1u6sTI53Hz/Yu38+8rpzN9+iY5/y/89p6P+XjtT2woKGTpOwY2Vwyx0dFi0dUSi0F/suM2EulYwKKyJXy5zERxmZO8JIiyb+m3traIJUveJsnUQr/sHFL6Dab/8lpi5hayWFR/wTtJ3RZF2LHauirMrS0MS04ixr5VgC2U9+SXfOqKG1j85nDirbnktn9Fj8pJcosrbiF8XW2Q/HLvyVS074MOAdNB1yLdII2ARkAjoBHQCGgENAIaAY2ARuBXiIBu8q4ioJ60iQkPJ9Jqxd3aSmVjI7UuFz5FgolzNW8WwqusoYGqujoCQno5/H5sst4nZNkviTIzJlMUcbljGDBmGsdMPZJDcpqI825gWX4jjS0+8WrBZI4UndHkjZnIUUf2pkdiJJGypq200FC+lvU/fk5TZB8yR5yAGkp47LRpTBw1iF5xPsyVy1i7bD5z5q8nv6iC2upaqqtqaSpYSEXBKpYL+dXYSabEbndgMyzQ1ILb66NVkjEMA2uY5OaMIy5uk8REExtpw2FpoFXhsh5MPjt2264QSA5MpgRyuocTGShk4YsvsabWhtuZTU44hJslmf9n7zoA46iO9veuN0mn3l0luXcwtum9V1NMEkIIBEIIEAj5UyEJCSGBJCSkQGiBkARsOqaY0JvB4N4ly0W91+v9n1n55PNZ5e4kW+2tbvR235tvZt63u+92Z8spH8paoRVtDS3Y/rEXmdpkFE2aAPOEmZiiq4TVtqOXRw4VcPe/EEJob69ByNOK4qwsWDjR1N16JGb8QKgTdVs/wK7d+7An61wUFk7AlMwIDjUa6rgRBrsfmg4vnBQWoei//EgGYmNAFZva6NYSQigd5AFbSgCSA8nBUG8DfOAkhIAQQtk35T/JgGRAMiAZkAxIBiQDPTEg6waXAU5+FVityDSb4aWkV0VrK6ooyeWmBBcnvjx+P1pdLpQ1NKCKJNTZiQy1GmkGTtaoejh2K4RKfQbGj89EXr4RQpWJlDQd1AYX6lualAQbUACVqksnPz+6P0GqaEdb6z7s2r4V04smYOH0qcikWh0Jf0IUW3vlHuzb9iG+WPc0/nrvj/GDb/8I3731Ifx31yfYFKwjPEA5O1aPWfh4VFEWdDxKQv+h1uhw9NLbcdNvnsJTT+2XB+7EY989ASdOzEAK66kojwNOJ3FiSrGQ0D+hUmHcrMmwuJ3YdudfYDeYYZw1Tem7vtsi+QjuQ1u1HVvemo1kkY2c/Ex4kicgr2gnTEkbsXlLEB2dpNeN6WGGkpednfvg8zYgOz0ThgEl7nqw309VKOhAwFeJTa8/j/W7dqD12q+gZE4hZqT0A5TNkoE4GKBdMw7tUaqak5MDjUaD9evXS5EcyG1gGGwD1dXVdLWnEElJSaN01JHdkgxIBiQDg8qANCYZkAxIBgaFASEEtHRelE7Jr8lpaVBRYqmuowObGxtRbbejor0dW2tq0NzUBJ3Hg3F0rJaRkqIcsxn2J8AGJZBEjIybA8PSO/HjBx7H8uXLu6Xr0UggLyl2o5z4au9oQUfABZGXiVS9Dsl9wgW1WmHISEbWvBAcaEc7JQYxkInWBVLHg++am7fgPMyZk03Hx1EGKWmFfRWortyIV/xr8K9Hf4q7r78ay668Hfc8uxlPb2jDa1u3oL6/WMiX1ToZWn0uapsa4PK4oxwd3sX2ivXY/N/vYaNmAfSLvo07TstBSZbh8DqV1sccA6ox1+OoDgshYDKZlORXOw3mUtrRLnmQHAzxNsDvjODEl04XvqYXtePKRclAjwzISsmAZEAyIBmQDMTGQEZGBiUT5iiSf+jtRrEZGaVaapUKFoMBOZTUyjQaISgBVkPHhhVtbahsaUFDczPUXi/S6Dgtx2pFGonFYoFer4eKsL3T4kQoUI/WCg9cjVokmy10DqbuXV1pEfTfCK3OAJMliOq6GlTUN8BOteFH3uh0DkajGQZNClT+dBTOOBYLTz8f5593Ls4/dj7mTc6F2gAIFWKbnC3w12zA+180oLxBh4VzJhEXJhy426onMxwncZE9HjOPnYqO6grs3LQT5RSoQwnUh1CwE7VbSrF3xz7UkYn+00tkU5+NrClH4bgrLsX86fkoTCJgxIfvemut2IoWVzO8xyzC+KJxKM7JRFpaAabMmouC5Ay4P9qCluZOtEXgomcFBKwpeRA6K3Y2NMBOic1onT6XU1ORotdjRlU1Aq1utNtcCNka0FKfBZezADm5gMHggq1xB8refxqfby7FtjoboDzq+C62rP0cn1SnwDj+WMyefwyOHmdC6oFnO7tc+32AzQFniha+dAOYCk1Xi/wvGYiJAVVMWmNAie/8MtMVDilmSA5GOAejYDs20AGXEGIMjDyyi5IByUBvDPBV9/Aj2EE68QrPx1MyjiUeTFiXcSzh5XhKxrHEg4nUldhAXK9gONJ8sT+WyHUW63wYFy5jxbFeGBMuuS5moX0ojOOS96/e9r2xUj9p0iRcdNFFisyePXusdDumfgohoNNqkWwyYWJ6OrKpdDudqKCkVw0lv4J2O7Io8ZVvtSKd2lMoScbnD1rCHJr8ClGCww+f1w23qw4O+yaUf+FE6+4kFGTx43W6fmLi40ErjGYr0vI02LZzI77YvAlVLhc6SPi9ZP6QCinWLFjtHmjeeR8bd9RiU6MLLocDrtL1qCzdjo+bgFZ+adch3ii+oB9Bnxcesqf8gmN9GTrXvognVzZhS2UGvnHSdBSmc6qFukL4Q37t0eWGy+WDz5+MrLwZOP7ks+HaXop173yKdypdqOmgWFztcNj2Yf3L72L1W2uww+9Fq88PHwlo3u8PwB+kWMj+gQ/3PQXZ02bjpJsp+TUpDwUHGmkuhFDIj31718Gp0+CYb/0BP//jo/sfx3wST/3l//CTk2Zj/v82o72+A1VsnuSQ+PnXKn0BmJPSENAasaWuAW1UFyQPXZ8QQsSR3+OCx0P95JgDXvg8blqmMiQQLByPgqQknLdtM9x7GrGnshGuyk3YXVqC9s4FmDUDSEluR+POt/HeH6/Fk6+8j7d2NJLdWmx+9X6887+P8XbqrzBnxgKcPFFHfLrgIl9efxAUshJGiHgO1NWiNc8A1yQrsqiWcpr0X34kA7ExoIpNbeRpyYglA5IByYBkQDIgGRiZDLjdbtTV1WH16tX47LPPsW79Bqxdux7r1q2P69H0zZs3Y9u2bdiwYUNcOH4NwkCw27dvR3l5OTZt2nRE/Q4k5qHEbt269Yivo4H0l7ep3bt3J7R+eZtgfCLbZKLYtWvXYS3tO1+uW4cPP/pI2SdsNpuSYByZI4SM+kgwIISAWq2GmS5I5lNya1ZmJjjhla3Xo4gSXjkkqampSE5OhtFohEajgRCcrEHUVAGP83k8c8/38P0rbsRXr3sQD5sWwXbKubicEiJ5XTmlKMyhi6mTF2He5ffg8tx90H3wS9x8xRX4Oskd9zyMFds1qE0/GYtOW4R7v+JGxev34pffugJXXPk1XPGj5/HQyopDDYZrKKmDXauw5skDNq/49t9x7Z+1KF66FNfffg5OyQIy9F2A8K89/ukOsk/+r1DkO/jqVQ/gifd2Y5tqEnTzrsQPr5uNM3I34+FbrsBNX2fdq/HVq/8PK9rVaCBbqW//AU/++y38++lX4H/1Xrz41pd4fVtnl5OY/7dT8mgbKtZkwbFnOubNyIY1Wd+F5nVhHY+0iQJz572G9o56VFUCwYAfXzz3e/w5Mv4bf4qv/OE9vN3khdoWwvyVW9FR14mqLkv0vx3121/H2/dfiR/e+zc8+MRyBL/4Bx772Xdx990P4pktAtWdE5BdNA4nXxPApnf/gF/dcguuvO1xfJGVBOspMzGLUljJ6IC7VY3G9UchP2kiJmQCofqt2Lu9A+veXo8vH7kZP7v56+jidBmu+Mmj+O2rW9BAEbhJOhp2Y8t7j6LD7Idh4jjkUF1k8osW5Ucy0CcDqiBdCfL5OIMbnzCOJREsX20aTliOp0+WZKNkQDIwJAzwFe3wGMNjBu+rfr+frpLFP16NVGy4//GUYa7iwYR1mXPmKrwcTzkQvyMZO9a2yUT7y4NIf1gHXaXft28f9pHU1NahrqkVdW121LbTyUyrE3tbWFxUxiYVbR5Utnuxr9UdM2ZvS5ftgWCrOnyotQePuN+BxDyUWOYr0XU0FFj2yeuXOQtvL7GWjGH8kezvvlYXqknq2l2ob+lATX0TqqqrwQm8xsbGfr9TeXyOZf/t6fv2vEJfAAAQAElEQVRiJGL5e5D7y2VPfeqrjjGM7W+s68nGIGH7XZ/sO7xeONa+RAih3AGWYjKhwGrFOEqCjaOEV0FGBjLS0pBCyyZq6/mOr7BlNSAMMCalIDk1FxmZUzHn1NNx1PHzMSVTBXNKPnJnzsCJy+aiKD8FKaBJRZj0IhRPm4WvnFCEojQzrJTIyZl+AU5ZshgnzC5CPsWRQZKcZIJBq4IqtRDjZ87H+RefiEUzxqMoJxWpFGPqhMnIKcjDZAtg0uDgyZgOTf58sjkXpy84YDM1dxwyps7HiaccjROPmohCE2BUG5GcMxNTTvoqjpo9FTPGkX3yzwnA1NQUis8Mk14DjTEF6qzpWHjiIpxy/GzMyU9FXkYqUlMzKZ4CTJ4zBZOnUqLIkIS8oqNw1FHH4quLi1FESSKDRgehSkHe7NMxfcGxmJcLWA04eNImQ5VSglmnz8aC4yYhV6VDwbQTMXXecVgywYS0yEcF9dnImjIdx16xGFPG5WNC3jSUnPw1in8aZo5PRVfsVKYkwWrRQ58xGTmpBhyn/xCNDVUorXfv962CSmuA3pKGpMJZmDnvGFx1xlzMm5SPzCQzjBpALZKRUliEmUtPwuzZE1BcUIDUgjmYd/IszD+mEJlkSd9WjxZXEF9mnIDswnxMzU6CUKehYC5tDyeeiTPmFmByPvGUmkqxWZFK69Zi0EBFWIE2tNe1YsubQVisWSickgkT1atJRuOHxwPeV/sT1uP+c9mfbnQ7Y0YztqdxTkl+8RXWeIWNMWHx4lifcSw8H68wjiVeHOszjoXnI4XreMVLkQxIBoYXAzxIh/dV3k953Akvx1OOZCy//yyevrJuuL9HGssH+7yOEvE7FrGcZJRcucHbLAs/atLc3IwvvvgCGzZuQnVtA4QhGSI5C15LNhymHHQYc9BmYMmlUkqbQXLQMweSlwO85KCT9hmXORvBpBxoU7Jh9waws3QXPvt8DXbu3Amn09m9H/K+GC38Xczjldfr7VMvGsfLIxHL30ejvb+8XmI94hNCQK/Vwmo2Y1JmJibl5CCTSk6c9P6oY6T1QuhNF+GyO36He/nXER9/FE/ddB6uPTofEBrAOgczzjsb3/3HJThxVg6oFlBR/fgTcMIZF+CR7xyP4yekIRkGqHWFmH3xT3D9r/b/yiLZu+eO67B0OpBrAQy5M1B4+u34yW/+sv/Rv39SeRfuvPkMnJAJpOtw8JQ6Efp5X8H3f/570jtg86mn7sFjjyzFBXNyu+KBIJwVOdPPwWm3P4V7/hKpy/MP4InHvourTpyIacmkysm78cdT0un2g+w++cRj+PnXT8KFJx+D/NNux49+3RXnk088rtSfOS2Lup6PWRf8CGdfcQMupX7lJZG9yI8hG+q8k3HBDy/CFTeciVma2Tjne1/FhbeehROz0H2HGpSYU5A99SycfMsTuOjkk3HhaWfh1Nuewq8e5Jgj5E8/xz9vORmnzD8ZU2ak4rTz3kF9w3Zs3twMXyCEYIjsTDkTp/SAvfdHN+KyGUA+9duQNQU5p9yGH9z9YFe/n3wSv/jGqTh7OjWGQghVVKIu4MPb552BzKnZmJ6VBZFzCs674278ktblU9Hyi2/g9nOmIwsBaHx70Fblw/Z3LsDEzKmYMyMFo3nifZTH0P6Ex2XmIVb9SHujHcvnQ8xNpKjUarVyqyrfrhqPMI4lHkxYl3Es4eV4SsaxxIMJ6zKOJbwcLrkukhQ5LxmQDAwPBviF9+H9lG+nV6lUCY1XYazBYIgbP1RYHpdYRlLMQ8XVSPbLLwcOb+OxljH312g8ZHsfztja2lps2boNKq0OsGTAZsyEXZ8OtyYJPpUeAaFGSDmY55OQ4TFGySgkA8OfAYEQJS8CQguv2ginzkr7VQZcpkwYklLR2taOdevXg0+CehuDtJT4EEIgkfFKYg8dh4cDz7xe4tl2hRDgYzCdTofwcQnP83GKEHJMxiiaUifMwuxlP8TE7R+h/j//wO/fbcCuRveg9LC9oxUWEcIFs2YhL5kSYjFZ7UAotBkf/eFxfPy/dcBPv4rx08ZhXEzYkavE+2hvY0VkPe+H3EsuI+tjmWfMSMPy91CsMfMxL+tGikoIAW6IV4QQyiAYL471hRheWCHkoA05SQaGIQN8oMVjBosQAkII8IEWL8cqrCdEF5bn4xUhhgbLfQdN8cbL+kIkHjP7FSKx74Wxik1km2SuaPUm9P3LWCFEQvvCUGJBU09c8d2C/H6vuvoGtNsc8OuS4dNb4dVY6GTdAL9Kh6CQiS+iT34kAwkxwEnjoFAhIDRKItmrNsGrTUbAlAZnSIPmllZU19Sgo6OjxzGJxw123NP+y985fclwxnJ/+f18LA0NDd19D8fMZV9966mNOUqUqyOJ5b5xnPGIEAKM4zi571zyMnqbhAow5iN35nSccMUcFOUlY3Tfq9MbESOrXp9SgMxpF2HerJmYOTENJp0KapUYhE4IqNInY9zEabh0VibyU/SIbWLfGuhMecguKcG8i6ZhXH4yYk2dxeZj+Gnx/sX7WX/Cehy9SqXqHsP6w4TbRyKW+wmauAz3o7dSCN52SDniQ6NSxJKcHUIGhHJizytSRSuKPoMZi7QlGRh0BviRgEE3Kg1KBiQDY44Bu92OdevWobGpGfqkVDgNmXBrk5QTdUBATpIBycDgMhCipATfTWnXpSFoSodGZ8C2bduxd+9ejKXvdn7n2UsvvQQW/gGEwWVZWgMlW2Gdg5nnn4ObIx9plNQMcwasUKln47jv3Ylv/OI23HpSFooy9QOPmU5uU2aej1lLzlF+6KAg5uxVCoSYhWNv+Rmu+MlNuGImUJg88HDGgAXZxR4YUPVQJ6uGgAGNOQ3W7PGYQhntKfkZyEsahEFmCPohXY4NBvh9GPxian5fUU/PU48NFmQvJQOSgYEywO+e4LFEp9MjaLTCqU9DQKUF36kyUNsSLxmQDPTNACfB+C4wF+13GqMFwVAINvkrkH2TJltHGAMyXMmAZEAycIABmfw6wEWfcyqdCUa6Is0veDxIUi1IMWmhJvRArk8LjQEGczJS+VdJLEaYdRqyKD+SgeHJACe/+HEB5VGlujrlUQl+X8jwjFZGJRmQDAxXBlpbW8G/6sjv8wpqTfCpjQiKQw9NPC6gcmcQ5ZsGJrs3h8gO0FrvhcflRMDvQygYHK70yLgkA4PDQK9WBAIqHbwaM0DHuZ12JyoqKpSX2vcKkQ2SAcmAZEAyIBkYoQwceoQ5QjtyeMMWUNMVaWtmASYXFaGouBjFLEWTUVSQidwUE7QABpL8gpwkAyOIAU508UlraWkptmzZgpqaGvDdG3wX2Fh6ZGIErTIZqmRgWDLACfTSsl1w+gX8an2vjzo6OkL48u0gPnopsF94Ph4JgLGfvBrEl+8Ae7c7YWtvoQSYCzxuDUtyZFCSgSPAACeb/ZQAC6gNaGhpw7Zt25Tv8yPgWrqQDEgGJAOSAcnAEWVAJr9iojuEgLMVbS0NKKtug93lBTxOunRcg9r6FlS3OUE1CMVkSypJBkYPA+E7wMrLy7F582blJ9Pb2tqUX40aPb0cVT2RnZEMDCsGNBotNHojfBoTJb74MlLP4Wl1KmTmG5E3wYz8iV1SQGUswvqMY8kdb0IW2fH72lFXsRv2jlb4vZ6encpaycAYYSBEl299lPziu7/0BgOESp4ejJFVL7spGZAMSAbGFAPy2y3G1R30ueF2OdBmd8HrDwBBH0JuG+wOF+zuAILQQZ9sRUpmJg56LFJZTkVqigkGNaAW5FClAXRmJFvTunXTrWZYDFRPzQd96Gqc1pik2E1XbO23n0p1Jj3U5NeQfMBvilkPg4adUIspBUmpXfpd9by6u+JMjrSVyXGYYdZroKEDILDVCGxkf7rsYIRPMvzBYoB/pY3f+8UJL76Dgx+X4BfmVldXo7m5GdzGOoPlT9qRDEgGRhcDao0aGp0eAY0BQZWm184ZTCoUzzJjyXHJOPPUFJx5WjLOYDk1GaefkozT9supVJ5ycjJOPomEypOoPPHEZLAcf0IyjllsweTpRmh1DrQ21MJlt8Hv9/XqVzZIBsYEA0KA7/4C7Yda2h9VtDwm+j2GO2mgJKfValVeW8HHbFKqITmQHAyHbYDfu5iWlgadTjeGR6jD0fUum5wN6ZqT/wfAgBoQJiTlFiKXH4csLkIRPx5J0vWYZCEK81JhpW1Yy4xr9BDmTOQWjkcx6RRNnoyJeenISDbg4ElA0NVwY2oW8sjmBNYlUWwWUl1qMnTkNyUnHzlUz49j5mYkIYmybELoYErNR1YhxzIZOWkWWPQaCGFGcm4B8lif/HbFOR7FxZnISNLDwO9aUbB53diiosmYTLosXXYOjlIuSQaYAU50NTU1YevWrcpdYPwrSp2dncpdYPJRSGZIimRAMhDNgEqlhlqjocSXFvz4VXR7eNlkUWP2IgsuvDAF13/Niuu/YsW3SK4l+eaVVrBcs8yKqy9PwddJriL56mUpuPLSFCxbmozLL0nBZRen4NxzkzHjKANMyR7Y21spQe9CMBAIuxmyMhQKUBxe+H1e5THMYGjIQunDcQihIMXp91KcfooziNAwinNkcNgHvTE30Xog4vl7NVbpb0WFIBAQGoTUWmhpfxRCxByNVByZDCQlJSE/P195bcXGjRuxUcrY4ECu52G/nhsbGzFhwgRYLBbIafAZUA2+ybFu0U8E2NHRUImqfftQVt0Ku0sFg9aM7BQz9FTqjUnILEiD3uiF01aH6rIy7KtqQmOHGwcmNc2akJSdjrQ0A8y2BrRW7kF5+X6bIRMMScnITPHC09SM5toWtBJCl5aM9NxcZGZOUvyZQna0Vpehud0Ft0hCSn4BUo0BqO1dfsvLq1DZ6IQNaUhOTkJGejJ0KZlITTIgjN1XXoYyipGlptmGzsgwyaf8SAaiGXA6ncoB1YYNG5T3h1RVVSkv0A3KF0tHUyWXJQNjmgEVnWOr6EQ7xEIn4H2RIeiE3x8Iwu70o7bFpXx38fdXDc03dXjQavOgusWJikYHqpqcaOn0oqHNjcoGqmtwULuXEjYhSjIFERpm2SXb7lUofeUWPHv/LXjlxTexuQpwevti40i3cYKwHc3bXsL6f/0A//3tg1j1+pfY3Qm4uelIh9ODP/ved7Br5S1Y8ftb8PJzr2JTJeAYZU+0Bijx6LF3wNZQgY7qXTFJZ90euG2tCPj6JiMoVBBCgPdHmsFonmTfuhgQQsBoNCKJEmFSkiQPcjsYFtuAwWDo2kHl/8PCgOqwWB3TRoNAyAe3sxO2zk602dzw+gQ0ah3Mei00OiP0RhPSKbmkC3jgpYOYltZWtNtccHr8B5jjxz90ZiRZzEgxGaCjgxKNWg01i0oFodFDq9cj1SS6Hr9sbUdLqw38zgZDShrS01OQpPEBLqpvoQScmw74tUYkpSXBpNMp9lRqtWJPpdJAwAAj7Wxms5HsmmDUqaHXCHRdZgJDTQAAEABJREFUlVcDQT889la4PV54h8mBLuQ0bBnw+Xyw2+1oaGhQHn/kW3gDgQD4KvWwDVoGJhmQDBxxBoQQEIK+x6Ai34Kk9w/lvhCgpJXHF0QnJcDabF76jvWi3U7jDS07KAvTYfdTnU+p42XWayW9lk4P+H2dXp8ffn+AxiL6ru7d1RFv8XbsRevu97Dji/ewe9ceNNkACvNwxhGn7RDpe+Bq2YWGrR9ix5oN2LunAe2UT6F8JLXF8PF1wNtahorV/8PmTz/Dxh01aHN5EXHkE4MRUnE1w127EVs/WYU1b3+E9Z/sQgNdlevsrEAbcbhz7XsoL9uNRkrM+UbZ8QrvIaGAH46mGrTXlKOtqrRPaacEma2+An4vXbXkHYjo6/ND+yJ9wH761JONo4YBjUYDrVYrRXIgt4Fhsg3wPjlqBphh2BE+2hyGYY3ikPQ68DO8qdRFnYMO+uxeOGn+kIM/DSWcTEZYKEFlpkQXzJnIyB+PCRMKMDk3BSa9Bio6QjFqtNAIHzyUbGve14hOhwZBSpqlkgOdtxXejlY0kwMPdFAb9DBbAA0/SmnORt7kyWQvF/nplBALBqFSqwBKrGnpAImvsGsNFqTmF2PcxGKML8xDplkFAyXEBMUrP5KB/hgQQtDmpFJECLnVQE7DkAEZ0khhIESBhhBCkL6fAiS+QAhef5AuLgUU4WWfv6vOQ/Uemo9c9tJVG4/XB7eXvncpOS/vQiVCj/THUwvXvnew5tF78OLDj+O5Nzehqt0Byp/FF0nHHti3vYLXH78XT9//MF547GOUUaaL8oXx2RmB2io1HfuptXC2N6GjZg/aKkr7lI6a3bA314F2HQg6Xuy7y/w9zdK3lmyVDEgGJAOSAcnASGWAsh0jNfQxFLeXslet1ajdV979+CE/gli2txJlTQ7YPHFe2nR30FXDKuwpK6OrowceaSyraEBlQwscHTWobW5D5GOYOqMFaQUlyM6wIs2sGUPkj4GuHoYums1m5OXlYd68eZgxYwYKCwvBt/GqKLl6GNxJk5IBycBoZ4ASXvyoYigISoABgUAQfkqAcdLLr8zTMrXxnT5+JfEV6GpX5qkt4IfPT3WUGAsGAwgFOZ022kkbpf1LLUbynCtwyc334Ppf3I6v3nIqptNFweRR2t2DukUXktQ6PZJzxsOUmoX+Jn1yGqwFRdCaLBBC1Z+6bJcMSAYkA5IBycCoZkDFVz99dBU0XmEcS7w41udHn4YTluM5Yms5GAT33UsOgyoBoRZQAxCImkiPLmfDQ6WXL9mp/PA6bbC1t6K1db902NDq8sEbUEGjM8CclgSDLggR8MJJ+bKA2gS1wQSzDtAggKDfDy9dYg0GBZ04+JXHGDsi7XU6YHO64PPY0dnRhpbmJvALzFs6HHD5VDAkpcFsNMCgPSRayEkywLfpWiwW5ObmYty4ceCXNXKZlZUFfpcEP7IrRHzbTiAQAI8ZLLzf8L7qp+2Yl+ORsYZlnlhGIlfxrNewbnj9hpfjKQcDOxJ5HoqYQVO0X97HqTqmTygYBN/5FaTEFX1AOa/9EoKfKviRyAAlxJT5cBkEfd9ROyn7uY7KAEmIs2gxed2v5GqCq2YjNn/8Jta8/eoB+XI9tlS0wuXtuggV9Npgr3gfu798Fes/eRt7aipQtXU99nz4NtZvr0BNSzv87ka07nwXZasP2Nm4fifpAh7ffn/dha9H/TVvf4KNq3ej0e6BB74undL3yOa7WP/xOlTX7Eblti9Q9tE7KNvdAH7/WbfJmGac8DsrUf/5O9iu9Hcl9fl/2Lp5N2raAG/07erKo4ibsPXTVaR3oF+bNmzG3gY79asFnVV7UL1uJ1rsLricjfBUr0XZJ6uw7tPPsWnrXjjrd6J2+6cH4cNcb9uyA3Xt+/2qVRBaFXQeFxDyw2vUQKUSyrEUepr8HfC1laHis7exWelLOD7mahOq6CKi/RDeezI0HOoEVGotzBn5MFLyS02JMCFUOGSi71q1VgdjcgaSssfRMaIRQohD1HqriN5Pg7TvsW50fSxj7XDGBugYIyyRfeM67i+XsfQxUocxjI20F9ne1/yRxIZ9caxSJANjlYHh3G/eR/saL8JtrMf94DJcF2vJmNGMDX//cB/DoiS/3G434hU2xoTFi2N9xrHwfLzCOJZ4cazPOBaejxSuCxPSeymg/NHBA5egJRYhaIkFMU584k5XoG10FduvoQM2Ep1KBbWK7UTYoCvUnMGyk75Nq0EoNQUmymKZ6YBPRfosQjCGxQC9OQWZE7KQbPJBeGyUIAvBo02DPiUNmWYV9MKLgNsDuz0InzoFWtK3cr1WBbalyH57ECoEXR3obK4B/2LfvppmNHV2vS8iRHHTJyJQOTvWGRBCQAgBk8mE7OxszJo1SxH+dVBOhmloG0+UIx68w/sq76c87oSX4ynHGpYPuhPlaqixHo8n7u+jcMwjDcvj6UiLmberwYyZ110s4wPfpxWZ+OJzccp3gUvKZXWXlN+ihFiIBJQQg1Jy3UG6BGDuY/Gr6FCiLNSyA81rn8WLf78bT933Yzx9P8l9P8RTTz+DFz/bTcklFzg+n6MejWvux0f/ugP/+es9+Hjtaqx55T/4+IHf4D+vrcH6PRXwtG/D7lW/xdv/IPx9PyFbP8HLK97F51sAB124Unwq/0IIBW1wt20n/fvxziM/wr/uZ30qf/tXrPjHe9hBGaH2oANeWxn2vfU7vPPw7/DsX/6NdV++S34fx9t/vhfvfLwTu+soUaTYjOUf+22Cs/EzbHn0t3jjt+Tv/jspzt/h9Vc/xcYKipMupHVb4l+qbClF64bleOXhe/AvpU8/xr9+9wO8uPx5fLqlFh2OPajb8Bk2rXgb+1o60EnJKMemZ/H+o/dgxWNP4eU3Pkfrtrew+fWH8dTvfky+uJ9U3vcjPHXvD/Dai69h0z4/7B6KzVUL17538cUj9+DFhx7Dijc2orLNQUnA7ogOzPC6c1TBvvttrHn0XrzcbZvs33c/lv/9eawva0aT6wBkuM8JtRomayZMlPzS0bEcLyNqEnQcpzUmwWjNgDktB5wIi1LpdTFEB3ler/egcZi/i3uqj+V7eDhjeSzjMYglss+8PBr7G7m+eL3s3whkIRmQDAxDBiLHpMh9N3qe9Th83qej2/pbHu1YPv9jbiJFpVarwb/0Ea8wjiVeHOszjoXn4xXGscSLY33GsfB8pHBdJCk9zWvMaUjNyMaU/DRYjFpAZ4JIL0BeTjryU02gGqh6AkbXBZzw2DvRxFdCYYElsxCTSkowqSATWSmGCG2+rOpAZ20jmms70Uq6pqxxKJxcghLSZ5k8fjzyU6zIHp+DjLxkpMFGB6utaKyqQ1PTHjR22OEUSeDHFTNSjTAGO9BRsxfNbQfqx0fYK8nPwLjMDJgzS1A4McJPYSayTSGgtRpt7Ta0OruucEcEK2fHKAOc2EpJSUFxcbGS8Jo2bRpSU1OV99oNBiU6na57fGJfnKTlxycj999Y5kcilscllrHS35G4jgYjZr1e372Nx7Its85g+B0u2xW/aDmmsYJOyJU7vyjbpSSy6CvpQEnJLmrnJBff/UUq4Hlu55JyXVCEMVTJCbwQlTH5pe9sdG5A+ecfYfV7ZXBMuhALrroL1//kHlx/7cWYb21G28dP4bl312P97paDTHraW1G68hls2vQlSqnFQ2Lb8yH2fvAQ1mxtgif/bCy69kF87ScPYtlVZ+OEeYDFTErKh79n29G8dRW2vvwUPts0CbqZN+HCO3+La267BqcsMiO58z18/uYn2LqlCnbCMAJohLNzLda/9jI2b9qCWqrnO82piPHDVsjvto+w/fUXsKWdxvOFV+HU7/0RX//Z3bjkspNw1ESKU7/fnJc8V3+IDR+9iRffKYNu1pU46Vv34ps/uBMXnZWPHO8n2PPWI1i/zYDA5BOw4OvnYnKmFda0abAc9Q2cectv8PWbv40rzpuP9FQzUoqPw9RLf4ll//dHXP+Ln+Prt3wVS3Izod66EZtfXIHte5tjT1QF6aJd52bs+XgV3v/vByg1Ho2ci27Hlb94ENeSLPvGBThpAZBi4b6MMBEChpQMWAtLoNGbDglepdEiOW8iTOk5AOkijkkIgehxifdTIQ6tNxrp2LIfGc5Y7ifHx8Lz4f7wshCjr7/h/nHJfYxjs5CqkgHJwBFmIPIciPfZ3oT1ODQue9PprZ4xoxnLx8vcv0hRCSHADfGKEAJ8IhovjvWFGF5YIQT6m0J09TAY8MHvtqGjrRVNrW1osrmVRx2CdNUzxL/w2NmOzqYWNDV3wO72wef3I+SjBFY76ba2o8nhhcfrIRsO2Fpa0NreiXaHG95AAF63HY7ONkpaNaGJHz9Unn3wwUuJMntLK1qaOtDp8MDtCyBA+orQEX6Q4wp64XPZYSPfbS12tLfb4XK1UtlMyaoO2NwBiiUAv99DibdWiv9AvTfKXoBshoIBBMM+qPS5HXDYKDaKuYPidfuC/dEl20c5A7wf851eOTk54Mcbx1Milt/xlZ6errzbi5M2g0FB5BgjhKBj+MTHKyFGFpb7zhwy1/GKEIlzxX6FSIyrsYrl7T3edcRcJbp+GSuEQKJ+hegFq9H0eTwwUL+gKTpmtknVMX2U7yZKWkUmsgK0HCTpqqMkGH09KfNKHS1T9ou+1kAFWDdASTL+fgtRGYvTgNcGe+VH2Fe6FuXVNiSNPxpFR52G2UtOxOzjFqIoVSBp7ybs/mwHKiqaQakgBMKGhRZqfS7SSxai+IQTsWCyFsbWPdi9dieq3IUwTFiMmcedQrZOwdQZk1CQDeg0+8FBH+CuQ9vurdi7vhRVYiJMRcdi7pKTMfvYEzBlmhUZ+j1o3LQZ1eW1aKM8D/cRUEGoTNAkT0TW9CWYesJpmDIpG+nJ2v2G+ykClCrr2Iv60q3YtHEvalImI2nWcZhHcc459lgUTxmH7BRAuz/OIB3j2Ks/RWXZDuyu1sA6eSFKFp2K2YtPwNw505Gmc6F593ps3WNDpy4VOdRPq8kAvTEduuyZmLDgeMyYPwdTiwtgzJ6C3CnH4KgTTsWcY5mX0zDrmONQUpwEY2AvGks/QV0j2Yn1Li06ZkNnJRr3lWHr1r1osmuhyZyKgvmnYPqiUzD3uOMxa/EcFGSYYYmRnn7YO6LNOnMyLJkFMCRZodbpu32rtTroLSmwZORDn5TaXR/PTG/7aXS9pp8xg9tVKpXiejhiOSaOj4XnOV4WXuagueTleITtMJbLeHCsy5gjhQ37Yn9DJUKtg8aYAmtqOjJTU5Bh1kKn7tpehiom6Vcy0B8DQTqo4Dum+Fw81mOJ/mz21K5Wq/s8JuMxg4X1GK+isZaX45HRjhVCMDUHiRxhDqKj94WAsw3tDZXYtWvXwVLViNo2G3xwoKOuCrW79lJ7HRrb3XB66Dqvoxl11fuwq6Iau5qdsHspseRzwddRi5pK1o2yx/ZrW1BnI/TjXBYAABAASURBVKwSDiesWtBM9RUkkf73VlaitqMDjVwqfmvJrwtOPvKniJxttFzVZb+WkmI2D50VRNVH2ttFfqubW+Bs3oXqii5cd/u+rvjjfrm+0gf5b7QxoNVqkZaWhilTpigvtOfEFyfDRkM/ZR8kA5KBYcgAJatCdMAZVJJaUB5pVN7tRXVKGQjRhaHI+hD89F3op/YASRgXIL0gLcd6wOp3daJx+/9QXb8dbTodJhZMQJY1nbJUeqBgPLLT0lHi9sKwqQK26hY0higGdE2GlBwUn3MHzvzO73HNLbfhmuONKPC7sHtHEjyZZyB98jRMKCBTui79g/5zEqqzAh01rZTw0cJXkg9zThLSgoAw5sKcbUVWjhfa+j2w1zSjsROga1kAMmFMXYK5V/wEF9z+e1x1649x9glTMTnXRG0xfOj4BNWbUbW7ChsajHBMmYv04vGYmAzo1dF44tjnRGPNWnS2dtJBejEys9JgsWiAkAap2fNhSZkAr9+H8poK1LcdfGfcQda0ZiD/eIyfOguLpphh1ATh91kQUucjbboOloJmBIO76EKcC/yqL8Qy0YU80AVEm9uFeorBW7kHtqpa1LV44eJ1lj8NOYsuweS8DGQaYzE4vHQ0OgOMKekwpeVAZ6IVtD88jdEMvuPLaM2A1kC87q+XhWQgIQbo5FEIodzwwCfXitCyEAICA5tUOiP01jwaSieheHw+JqeZYNLJU9OBsSrRh5sBfizaZrMpj4bzfKzHE4c7Lmk/NgbkCBMbT2NNS/ZXMtAnA3ylwGKxQK/XK3ef9KksGyUDkgHJwAAZoJwSJbeCyt1bfkqA+fwBdIkPPp8fXp9PET+VfDDq52SH10cJFJKAHwHS5yQY5cMQpH8hsjGwkNQEt0KfboJ5gh8qfQslZRycayH71DTQD8WMznZ0uJyopYtv3g3Lsf7fv8Kjv/w+yS/w0gsfYP0+wBG+TjZQfwnhXdTXNjja/fA4m+Bq/xQbnvkVXr7vVjx670/w6OMv4suNu+OybNv7NnatvBUr/kA2fnkr/nnfr/HKqmqUVsRlpktZawAKZqOAkndHT/IiybAb1ev+g/f/dCue/jXZ/8tDeGbleuxrtcPdhRhx/1UabffjjUKoIEiMyemwFhRDrR+BGb0RtwZGd8AqnRkGaz7GTSzqfuUKv3alZNI4FOcmI9mgAY+Eo5sF2TvJwMEM8LsCm5ubsX37dmzduhW1tbVwuWK9JflgW8NsaUyEoxoTvZSdlAxIBgaVAZVKBb77S61WQ4iBXvuDnCQDkgHJQN8MUPYrGAghQImrICWuQqEgEAqAsi8IBQOUFPODk148z/Vc8nIg6AcpkO0QQmRDeeyR8MoC1Q7sQzbJFoeCEI2DNBbSZ2Amw2gO1uOGh5J4djIa1Oig0ZtgMFlI0pA6bh7GLzwH8085FiVT85FmADQUQhh+ZEof0eiGzx1EwKei7wINxWiEzkgnzBYrDNlTMX7OCTjmpDNwzIwJKEzv7S4kHwKeZrSWvo/yNW9i4+efo7rZTwkpsmMkezoVXWRJoEcqLZA0HjlTFhFP5+Lo047H9KlZSA/VomXLapR9/D9s+fwD7KvpQMdBPzSQgK8hggiVGoaUDOXl94bkNJpPgzE1SxG1RjdEUY0ctxkZGZg9e7YifAf7yIn8SEUaon08hKDQQmu0IC01FWlmPUw02AR47KMx9UhFcuT8SE+Sgb4ZCAQCSrKrsbERlZWV2LdvH6qqqsDLbrebjlPo2KRvE7J1CBlQDaFv6VoyIBmQDEgGJAOSAclAvwyEEEIwGKQkV5BOxoLQqEJdog5BpQoqCa4QJbpUIgg1tbHwsqDMFM+rNSpKzihqCJGdECeX+vVKCpxQomS/EISnxS5ciOYCZKwdnhYn7BUaBPwZ0NPJoSUZoHwEtUd/BEBJLCEEBGgK+2dT1LcQizJPbeGPIJ+krzJZgVlLMXfZD/GNH/8e1/xkv/z41/jGD7+F006bgwlJgE4dBg6wJJ+CohRsRjnBVaKjJQqQPhQq9Z0WlY+AUPjJpMTLIsy67Ec477b7I2K8H9+47Sf4+rnHYN7EdAVx6D8XvPZyVLx9P75YtQprdmci+4TbccaNv8dVt5G90/NRXHgoqv8aIiSUhNQp52DWsvtx2feJt+/fjmVXnYOZWamwtpfBV74KFXva0NTav7XhqCGEQNfjjxlIzp1AMpESYdnQUqKU10vCMY8R4KRJk3DxxRcrMmfOnDHS69i7GfQ64emoQ1VDCxrbKUNM4ylszehobsTu+k50evwI0DYoBI0DvUqkv570qF2QHPIREKIXYd3oNq5TJAqj1NG/aP3uZWrr/kRhu3WovltHzkgGuhjgC2zt7e0oLy/Hli1bwK8Kamtrg9frRdexQpee/D+8GFANr3BkNJIByYBkQDIgGZAMSAaiGKCkC7+oXlDmRatVI9mihzXZgJQkE80bYTLqYdDrkJzEdQYkmQ0wGPQwmXnZRHpG6GkZnJlSEk9kMMpF9CIvaw0pyJ5xDgpzZyDV68Huqr1d766ieeyfLzXp4ZlHiYfCdGQTSEtyyEetA5LHI4V0cvM80NaVw1bViIbOAPyBdnidTjjawDeydUF1JqBwLsZR1mdBthPm7evQVFaBPZ2AJ8AqdFLauRd73lyOHV+si6jntgGIjuIsnIDstAxMdXlh3LgPtspmNCAIH9q7kn17gYDyuKUJOkM+Js48FpkFSXB5tmLD9p2oqGlG90QJps6dq/Dih5vxZXlTd3XvM5lQqUpgpnWrNzop4dlGvATgcfSO6LXFR6DqD7F32zp8tLUNnU4/YEiDJmMiciYbYM1gX1PIlxEGE0b0pE9KA//yI4vRmjmi+yKDHykMCAqUxtmULGRNmYJJJFMOkkkoKc5FFu3LJjWpUiIJhmSkZBYo74tl3eKJhRifZYEpOnOv0kHorUgvnIDxkTaVxy1TkGywwJKciUxqY78TCnLAN5bq1BrozLQv5E/BhCISpV7QhQGKM0KffU+ZUkJx5KEgJwlmCk8NwppSYWXs5CnUdkDYfgYpRYdJMPmRDCgM8B1fdXV12LhxIzZt2oTdu3fD4XCAE2SKgvw3bBhQDZtIZCCSAcmAZEAyMNwYkPFIBoYFA0FKWLm9frR1etDQ6lLKDrsfnY4uabd5wWJz+OBwdonN4aGDTy9clMRxuXyw2z2w2VzwkZ1gMBhTv1Q6C8wFx2Hi9IWYOjENzn2rUbZ6Jda88wbWvEfzbSq4ihdi+rHTMWlCOkxktccDK0EpMX0OUieUYOKsCcjwVqNj+8fY/M7r+PKdz1C6sxatbigv8icTACfLksYjd9rRmLNwHibr9sG1632sfedVfPH2q1hD8sW7q7D2w7Uo392AdkpGBWLL5ynme/1HJ51ImoDcicWYUZINo60MtRvfw5dvv0l+N2D3nkbY6EQ2INiCFmp9OqyTj0fRnNmYMUkFW/lq7PhopRLfGopxDfXvi4/fx4ayKtTZddAkj0Pu5DxYzS54qtei7JNVWPfpOmzb7YA+axLSM7Jh8tjQuv0DlH76HtZ/vBlVzQ7QqmaH8UnQB9iq0FC6BuvfX0k8v4o177+P9V9uRW2HEyrylzfrZDr5TUGKMT7Tw01bozfCQEkvQ0oGtEY6Sx9uAcp4RikDGvDj2KY0SjilJdFFBx20lCgPqbS0HSYpP4yUnmSERa+DEHoYkq1IykhBaqoBejUgwo+xI3LSQmMww5KRjtRkEyw6FcB6NIZqjRakpachxayHQaNGKKiB1pIMS3oK0tMtSE5OQ3JyOtLTUmEhB1pVCKGQGjpTCpKsVqSH/dLwHxQ66JNSkJKSTIkzHQxGC4xJpMNYgxoaEQA/3sbC3xfBwRhfIafRygAnuRyU7OJHH6urq1FRUYG9e/eivr4eHR0dyrYk7wYbHmtfNTzCkFFIBoYzAzI2yYBkQDIgGRhKBvh9X05Kau2r7cTGsiZsKW/B9j0t2LmvFaUkuxRpwe59zdhT2YK9VS2ooLKyshks1VXNqKpsQF1NEyXEXOAX4NPZGHVJkPTxUVM6K3kOJh19PBadMgXJVf/DlhW/x9MP/AZP/2cVttqzkH7c13DJSfMwV3msT0CoNFCrtVBrNFAJWhZsX03/rMiYdDRKlpyCidY2ODaswMcP/xrLf/88PvlsNxo1dNpIolKrCdelnz79dEy/4GosnuuEupL1f4zlf/gxnr7vV1j+0JP4eGMbatpV1BUBxS/5VNNJoeKXPMb/0RFkPHJnHI1ZF8ylE9VyVK55Em/ddw+eue9trNlRC+dkLYRZA5WafO7/lcY5x5+JpafPQGbde9j2/B8oPo6R5JHH8cqq9ejsdEJlzIch9xjMPGkuxud0wr1lOT545NdY8ehyvPZxK5KnnYiiKfnIcFBS7KXf480H/47nH/0QpU1O2PfzqVaRTyFAzqFS+qqBWq0ivihsQTwoesS9wiHXqWGrWIs9r92Hl/9yJ8V1N5792+P4aH0L3LlzMfviSzFtQgYyjaQ7gj9CpYJaQ/0mESr1CO6JDH1kMsCZITdctkY07CvH3upGNLZ5IWCB1WRGktEEoTIjhRJfSVZKWgVa0FyzD1UV1ahscsDVdTsrdV2Q6GGgpFTGuAwkCyd8TTWo2L0be9imI0RjTyZSktXQ+jrRsrsWrQ4X/EY9UvMzkZ5VgCwr788BeNpr0NLURBcV9NBSYthqNSEl2ApbXSUq91RiN303tLp0UBtSkJdhhsWaCktSEjJNIXg76lBfWQ5+nK28fBcqahrQ4gS8yl23FKL8SAb6YICTYDU1NdiwYQN27NihvBDf5/OBk6h9wGTTEWJAFbMfqSgZkAxIBiQDkgHJgGRgCBgIwY9AqA1NDTuwfdP7WP/Zq1i3+hWsJ9lA8xs+fxUb1ryKjWtWYhPJ5i9ew6YvX8Nmki1rXwPL1rWvY+v617Fz0yrYbfVIsqZBbzBCpVb336O0qUhb8BVcftu9+NYvHjwg3/waLlsyEVaLTrGhteQia/FPcNK1D+Lr3/sxTlyQi/xUpanrn7EQlqKzcezNv8Llip37yNZ3cfl3f4rzrn4Q1/z4QVx48dmYXQiYFJMm6JOnYuI5P8OZ343w2429GWedfTymFU7FtPN/hjO++zN87ZbLsKA4DRnGLpcJ/U8tgXXuMiy99R6Kj/3eT+XNuOLmn+Dcr9+Pb/zoZpx97tGYnALlDg5YS5Ayj/RvCeszZr/88G5866LjcHRRBlSGZFimXYxjlv2U7O1vv+XbWHbhEqSPX4KJZ1yHc6lv3yD51i9+hmt+ehPO/8bvcPlND+Lq2+/EiUcXojA/H6YJZ2Dxd36Jywn7lfPnY3yqBZkTTkPJeQ/iiu8Th5eejzmTzTBPPgFzL7j5gC/Fbpffiy69AHPGAWZ9QgxJkGRAMhArAxoNhMmIJBprzR4/Qm1OeHxBeKLxQgAGPfQ6PVJpXmtMRVJ2ISaWlKB4fA5yUs0Q9Gfmqd4mAAAQAElEQVQke3pNiJIJdnTUt6C12QOnSIUxSQez1kH2a9Fhc8Pm00DojDCY1DTW6yFU6cjIn4gJxRNRMiEbGSY9DJQ4hk4LNSXW1QCEEEjKyEfehCkoKSlGXroFSXqM3Un2XDIwyhhQjbL+yO5IBiQDkgHJgGRAMjDKGKDzEai1IUDlpySYB/6gGwGWkAeB/RKkMkinU0F4wRKiMiS8iBQIH1QaP13lT0Z6Tj5MliRotNr+2TKkwZA9DVOOOgFzjj31gMyagSl5KTBo+bSJwtNSwiV/EcbNOhUzjlqEwmwzkgwR5jVJ0FonIn/+cZiq2DmJbM3H1PmLMXnmqZi56FQUlUxCZhKgUUzSSZk+HdZJizFxfoTfCOzESQVIT0pH+mTWWYwZC6bQSaIBJg0Q9Nphr/wAe9auxBfv9C/rP3kPe2o60RFMhZ76W7LgBIqP/UbGeRLFOR8TJ+XAqqc4VdQ/A+lnTUPJguP36zNmvxxzHOYU5yM31QSh1kObXoK8qYsO6M2fi6lF+TAm58M6YTYmU99mksw5dglmLZqPybNOxBTq+8yjl2BcThKSeJ2lTEDevGOpfi6mTc5GskELI9WlFp2KqQtPRfGUImRZtdBaC5FVtOCAL8VuV1yKTjKwf9VRJ+RnrDHQ0tKivKiaX1ZdW1vba/dlwwAZUKlAAy10QgWtn8Zxt5/G8CB6vJFKrYFarQIPm6pAAEF/AL6AH36PE05bO5qam9Fmd8Pl9QMhHzwOJ9xOP3yE0OrIvsqHkNsGrzcAb1AFqLTkWkAtggBh/GTP7/fC73XA3taK1rYONNs9cLsccDvtaHP4IGgct6SkIS0tDenpGUhLSaYxRg2NSkBOkoH+GNDpdEhJSUE+XajJyspCcnIybdNqJbHaH1a2H34GVIffhfQgGZAMSAYkA5IByYBkIHEGVCo6GTJZlITVuOLpKJq1AMVzjk5YJk6djdzxk8EnOFqdPvHAhjnS72xC05d/xqf/+RH+9bv+5dm//xGrN9ajtv2QjskKycCoY4BfSv3iiy+ChV9SPeo6OKw6FKJoSAQVLFT09VHej2RvQWddBcp37QL/kp4i5eXYVdeKBruX4EJJKAghaJ5s0/+uDy93zVGGDCFu8rkRsjeisWov9kTa21uF8roOtLY2oKW1GRWNdjg8PsIwSAVLeh4ysnORk6ylixwibFSWkoFDGBBCgI9VkpKSUFBQgPnz52P69OlKEkxLF9m4DXIacgZk8mv/KvD7/bDb7VIkB3IbGAbbgMvl2n/gsX8HlYVkYFgwIIMYKgaEEHT1XqvcqZWSnoW07HwlEcZ3byUi1swcWKxp0BmMUKnVGK2TxpyFrEU/xInX/BnX/bx/+fptP8EJC/JQkDZaGZH9kgxIBo44A8Eg4PPBRVkoN989RYkAjVBBfUgglHByu+HxeNFGY74vyQJdsgmUd4LmkDNWDYTKjOTsDKRm6GEOtcFp88HhM0Ok5SMlyYAkrR8hnwtuZwCegBGg8dBs1sPUy/WOoM+pvCuset9u7KKk2D5KhDk9/kOilBWSgWgGjEYjcnJyMGfOHMyePRuTJ0+G2WyGehQfX0RzMFKWVfwrFnyiGY84nU54vV4anDyIB8e6A8EyPlG/vWE5Hr8/AG9IhY6gnsSA9qAUyYHcBnrdBg7z/sH7oSOkBf+yDu/vvO+y8LzP54t7zBmpWD8l5IN0wMjxxyvMFUu8ONb3eDzK+M7z8cpYxbrpYD1ersLrNxFsmOeRhuX9NzpmrovpgEkIqFRqaHR66I0mGM0WkqSExWAyQ6c3Qq3RQAgVRuuk0pphzl+EcbNPw9zj+peuRwstoPPG0UqJ7Fc/DPAdNzzGRI5pvMz7avT+G6nT2/xwxoZj477xfLgPvMw8JPI9yhwxnsuwvVhLxhwpLPetn00BQq2DxpgMa5IJFqMWEALQm2Gg8TeDBgmDRoWYRs8gJ6GcsDvccPpVEKYUpKSlIyPVilSLDlqyA54o94WABx6HHS3NnbBBC5FkRUZmJjIzSKjMyMiA1UJjVFISLJnpSE01wqj2wd3agvaWFrQ5vHCok2BKSQPHbVK54bV1oNPugUNQ7MmpSNtvK5PsZaamIMOsg8lshcliRRr1S6/TQq1SgfN0wuuEz+WEzR0AnS5ylFIkAwoDKtpGOOnF22RBQQEmTJiA8ePHIzc3F1arFVqtFqyjKCfwj/fRWMYOHjf4mDJyDIsFxzojEcu8MJ08VnIf+hLOc7FupKjYQHt7O9rjkI6ODvAvGbDEg2PdgWAZzz5ZeD5eYRxLJI7jcVMizy306NBno82QQ5Lbr7QZpI7kQG4Dh2MbaKf90K6xgl8L4XA4u8cmu92ujDu8z0buw7HMj0Qsf4nxl1lnZ2c3B7H0lXW4v5zYT5QriW2PifOB8MwHHPylPNbXL/MQeVAi5yUDkoGhZYCTPjab7aAxkJf5BCOR8Wo4Yzk2HoNYIs8P+DuwJx7aYzhXYpsjgSvuY39bmkpngj4lB/lZ6chKMSEEgZAlHcmUPJrE79/Tq6EOhZQ79YNKCdIhqzxPc6FQkP8DAS+Cng50tNpgcwoISxayCjlRkIfCDBMMWhVCdMWTLBHYDXdnG1p216HVQVBzJrLGF2HC5CIUFZFMnowC8p+dnY70STlINQWhouRWw74mNNVXo6mNSoeANiWPklwZSDN44GuvR1vTgfqccWSHbbGMy8PkdDNS0wuRkXugftL4fIzLMMLgaYejrQV1nZRg8wcpPvkZywyE+y6EgE6nU94LV1JSglmzZqG4uFh515eWkl5hvYGUkWNSX2PPSBlzIvswkJj52DtEY0ws/PC5VPQ6UPGKS01Npcx5fGKhrDvLSMdarVYlKxv0+6AOeiFooI4mSS5LBiQDR44BVSgAQQdKnNE3GA3dYxOPN2azWbmaEu+4k0RXCEcaVq/XQ6PRKF+kY6G/I3EdDSRmg8Eg1y8de/BVU8hJMiAZGDYMCCHAY1vk905ycjJMJlNC30fDGcux8RjEwscY4T5zX/mOjWgewu19lWyT8SkpKd3HL33pR7YdSSwfE/W30QW9DrjbalC1bzdKS0vDgtI9VdhV14FOtwP2jkY0lpZhb2klqura0ekLwe/qQEdjNUp37UJpbSvq7R7KilG9owWtdRUH7ETarKjGrmYnHN4AheVHMGhHR3UFaiJ1aL6MbFY2NqCurr7bb2VtO/kFXTT1w+tsRXtNKfbtJqmuB5mENxBRX156sP991eTXgdbmCjQR7qB+lnH8Lai3UfwUlfxIBpgBPj7PyMhQ3uc1c+ZM8J1ePIYIIbh50IT30cjxobd5HjfYf6JjzkjD8rgshEAs/PC6il4hKrVaDT4Ij1c4q8mJs3hxrD/csKFgEEGfB9qAGyqZ/IreRuSyZOCIMqAO+qCmfdHn9SiJaR4zWHi84bGD5+MVxrHEi2N9xrHwfLzCOJZ4cazPiS8++Ob5eIV9ssSLY/2B8DxWsfzlytzFI7x+hRBIBBvmeaRhuc/RMXPdER1gpDPJwKAwMHqNCHHouMRjDu+r0ftvLGPecMaGY+O+8Xy4P/z9yWs4si7c1l/JHLE9LvvTjW5nzJHChvvI/exNQgEfAm4bOjva0NraekDaO9FGCS0PX6jkX2GktvbWTnTa3fAEQgj6PfA4baRPOLtrf0KL6n0uuBwdVB9hi7CK7Q4b2lw++AgPBIGQFx5bJ2zh9oiy0+mEw2GHk+q6/RIkSOdwAZ8bblsrOtpIbA6QSQQi69ujfJPfVqcXLmcnnIRTYiG73WV3/L2xJOvHGgO873CiKTs7G/xrjpw45/12sHmIdfwJjxux6keOOyMRy/wz11xG9qWnec5zsW6kqCIXxuq83+ejMdYNfcBJyS/5YsOxuh3Ifg8PBrRBL9R0gOTzeMCJ6eERlYxCMiAZOISBQa4QCPFDNVIkD3IbGKJtgDIOg7xXS3OSAcmAZGB0McCJLk54cbKJL1KPrt6N/t6M+eSXEAJFRZMxaUIhVH6X8uijKiQTYKN/05c9HG4M8CPH6qAPqoAbVosB8+bNBd9WPNzijI5HLksGJAMDY0Ad8sHqaUCau1aK5EBuA0O4DZh8nQPbmSVaMiAZkAxIBiQDw5gBmfyi5Bf/2kdGWhqCHic0Pjt0dPLNV6CH8XobbqHJeCQDA2QgBDUlnQ1+O4TPCb1GhXGFhcp7RwZoWMIlA5KBYcyA0+mE22FHfqoJk7NTpEgO5DYwhNuARQu0t7fD75cXgYfxsClDkwxIBiQDw4GBERnDmE9+8VrjF1Pq9Tp4PW7o3O0w0JUvQSfigp85ZwUpkgHJwGFlQISC0FDS2eRpgcpjBz/uyLcU8/Pch9WxNC4ZkAwMKQNtbW1g4V9JmjdvHqRIDuQ2MHTbAL9IuKqqCm63e0jHBelcMjByGJCRSgYkAyOJAZn82r+2+IV1xx9/PMwmI/z2ViS7m6D3O5W7UfaryEIyIBkYZAY46cWPOpp8HdC7muHobMOE8eOVnwzWaDSD7E2akwxIBiQDkgHJgGRg0BmQBiUDkgHJgGRAMjACGJDJr/0ryWQyobCwkKQAGSkWqFxt0HnphNxvhy7ghCbohSoUUF7CKl8Iup80WUgG4mYgBCXhFfJDG3RDH3Aod1pq3e0wCh8K8nKVfZAfRZYvkYybXAmQDEgGhpAB6VoyIBmQDEgGJAOSAcmAZGD4MiCTXxHrRgiBmTNmYEpJCbwuJ3TuNlg8zbB4W2EI2Olk3UMn7n6SoJIEE0P0azzSLyVQJPcjcBsMKglkdcgHbcAFIyWXzZ4WJNE+JjydSDKbcNxxxyE3Nzdir5SzI4wBGa5kQDIgGZAMSAYkA5IByYBkQDIgGRh2DMjkVw+rJCsrE/wI5OxZs5CVZoWztQGhjgbo7fVIdtYj1V1HUivFLTlI7ZEDyUvPvNQhxVUPM+1DGnsD/LRPaYJeFBVNwtFHHaU86qhWq3vYI2WVZEAyIBmQDEgGJAOSAcmAZEAyIBmQDEgGEmfg8CW/Eo9pyJH8COS4cYXIz89Dfl4uxufnoDArFeMykzE5J0X5JaKi7BTEKhMzLGCJVT9Sj3EskXWxzo9LNYIlVv1IPfbJElkX6zzjWGLVj9RjHEtkXazz/Oico34fXI2VyNCHYl4/bJ99svB8vMI4lnhxrM84Fp6PV3jdFloNmJyVHFdf2Q/7nJBuPuLYCZkWjM9IwsScNIzPy8K4/Fzk5eaioKAA8lHHIR/6ZACSgWHPQChgQ9BbR1KLUKAToVBo2McsA5QMSAYkA8OVAf5lT6/XCymSg0HZBuS2NOB9iffJ4TpejIa4ZPKrj7XISbAJEybgpJNOwsKjj8KC+fNw1IIFmD9/fly/SDVjxgywJPILRoxjSQRbUlIClkSw7JPlSGNnzpyZMFc8aJeXl2Pv3r3IyMiIax0NxO9gYOfOnRtXvLxepkyZkvD65ZhZ2E68wjiWeHGsz3dTzp0zG4uPWYgTjj9ep/YPdAAAEABJREFU2ZdSU1Mhf9URcpIMSAb6ZSBISa86+B0bEXCsQ8BTQ8kvH+hfv0ipIBmQDEgGjhQDI8UPXzxwuVyw2x2wSZEcyG1gyLcB3hfdbvdIGUJGZJwy+TUiV5sMWjIgGZAMSAYkA2OHgVDQTgmvLxCwf4CQ430EnSS2t+DveB9edwP8fg/lwORdYMNoi5ChSAYkA8OYgWAoBD8NmTZtGtoMOSR5UgySgzbJwRDvBzmwa6zwB0PgfXQYDyEjNjQVZ/19Ph/iFcYFg8G4cexnLGK5z9z3eIVxLPHiWJ/XDwvPxyvskyVeHOszjoXn4xWOd6DYQCBAJ0L+uLbNwfAbb19ZP+yXb3Hl5XiEsSxjCcvbRqL9HUtY7iuL5Kr/7zbeh5irePa9sG4Y2zvPvfsfi1g+Uorminng+r4kFHQh5K1DwL2Oyg2Av4xkL0KuLxHseA8e23b43M3gsZ/XZV+2BqfNC6+jFpVrV2L7tq3Y2Qy4/YlYJjvOuv12tgzATiK+JUYy0DMDvA/xvhQe57gM76fR9dzWn4Sx0ft+fzhuP9zYlJQUTJ06VRF+9QL7ZOF+Mjtc8nI8whjGJtLfI4lV4vMH4RNaeNQmuDQWKZIDuQ0M8TbgURvhFRr44ziXDY8bXMYzVrEuY3i84pKX4xHGDHds+DuE4wyLigc/vr0uXuEOs8SLY33GsfB8vMI4lnhxrM84Fp6PVxjHEi+O9RnHwvPxCuNY4sWxPuNYeD5eYRxLvDjWZxwLz8crjGOJF8f6jOODNt6mPR4PuC5WYSxLrPqReoxjiayLdZ5xLLHqR+oxjnfqyLpY548o1u3uXhfS7wEu+ltXA+GK94FEt42xio13zOD1F+YqUSyPV4lief2OBixzGD4g6a0M+VsR8OyixNcmiOA+qFSdUKkDUHl3I2R7D+62j+G271MueDCnvdkZvHo77C2bsObJ2/Hqyy/gjV1ApycR63Y4WjZjzVPfx0qy8zrl9NpjetohhBBdfAwGggiFAFqif0EE6WA54PeDOfX7gwjQlWNq7moLBvbXh9u5jNDpN/wQQmQjEGDcfmF/3T64PUgJSD8JxUKO6XPAaojqCO/3B7riOrixK0ayHaA+kUnq0wEoOUaQ+stXwrm/ES37Z0OkElB0GLu/srsIke9Q0I9ANzfhGAhHbdynQ/1SG8UbJL989T3E8xSfv9uG/1A+ldgP6lh3DCNpJkQkR48tfELUUz2Pg/1JGMuvpuhPN7r9cGPz8vJwzjnnKMKvkgj75/XM/R2OMYdjjC7j5oqOk30+LxDwQhUKjKRNVMYqGRi1DKjou0oEui6cRo/D0ft8eJnHKSbE5/N1n2+F2/orRzs2QMcpzE2kqDQaDYxGY9zCv8rGIrH9c8c8sUiuDj9XQgjl/VF6vT6ubZrXD8tIW0cqlQoGgyGuvnIfua8siWIH4jdRLI9VYwnL62cs9Xesrd9wf+Mdq3j/DWMT2X+HG5bjQT9TyN+OkK8BKo0aKq0OQq2CoJM1QXkGEfDAZ9sKt61COegLUrKCT1r7MTlym/0OoPkzfPrky/jbbSvxaWU7GtCIjpr38Pr3b8Jdl1+Oyy//Jsnf8Zflm1Dq6YC77HW88Le7qI7bwhKhQ2z0nXOzw9m6BZ//83u4/3thPJU/fRC3vlqKfa0uoHEr6j54GD+4+Vu45d7H8MinzWi0+ckyfTydwK438NLff46rvvUd/OLZtfhot40a9n8c+9C29UU8edt3cN+9jxK2ibC+rkYP6e16Ey+//DJueuRTrG3oBNV0tSn/HXC2baME4u145fn/4JWdQAuFozTt/9e07WV8+MjluOV6ipn4+cYN38Xf3tqDDZu3ofHDR/CjW6/Hzfc8gn980oT6TvbrgKt9O9b86/t45bl/Y8XaJnz+4o/w8C+68JeTjUPkG9fj8r+9hafX1+33OnILIQSixyV+L6cQh9bzeNSfjGSsTqeL+/hqpPRXrVLBSxcnNT4n+Je3R+4WKyOXDAxfBuKNTBv0Qk37pMflglqlimn84XGK/XDZ33gc3c6Y0YzlcynuX6SohBDgg894RQgBFa2UeHGsL8TYwwqROM9CJIbl9cPCnMcrQggIkZhfIRLHcrxC9O/X6XRi586d2LFjR7dUV1ejublZEX7pfWRbTU0NeAfojYdY/faEHwxsX7H15JPr2C8Lz8crjBOif557sstYlp7a+qtjHEt/ej21C5H4diXEyMMyT0Ikto6ESLy/A/E7VrGJ7r+gqadtvb+6MM+J+hVC9Dke9uZ/oH5BU3TMbJOq+/moQF9ICFHCCwhAkMBvp1k3Av4AHHYnnHSgyFcwOfmF0TwFfYCrFjVbdmHdO+Wo7nTDQYzQKoVab0Nr+W6Uvb0Vla1e2IIqqPxeUCV2lpXj7a2NaA3Q2EAXTAwawGDfg7K1a/HKyrXYUusAQXpkzt6wHXs3rcQb26qwo9VHF1x0JEFKELWidlcVOtxeeJ1NsNdsxfsb1+Ltz7diw/pKNDs8IO8IeN1o2bUJZRvexhfr/ofPy+tR2Ub92O/N21aN1t2fY1PZVny+YRfWr69Ck51scnuALLTuRmlZGd7aWI06hxcHkKzghd/ThNot72LXzu3Y1QK4D1aAUGkAuppur/gQe/ZswZZ6PzyBEFSuZjhqt+CDjevw9jvrsPaNnaikRJ6NPPg9zajb8h7Z3EY2BTwhHbQ6A/VbS+JA5949KHtrMyqbfXAIqqcLbgatGlo6LuaoRrIIIQ4ZH1T7+xW9//Y2VkTWjzUscwSauIzkIZZ5xhD0EP4PB9ZiNiM7KxNGTQhquojQdfdXCIdhkiYlA5KBfhgQCCl3YGpoXzRrBXKys2CmfTSefZ/H2lj0I3XCY85oxXK/oqlXRVfIZcnASGCgtrYWL774Il544YVuWbNmjZII2759O955553uetZZvXq18kjESOibjFEyIBmQDEgGDjAgNGlQafMQ9LlJXEDADeFpQdDbqSQ62t1ZcHjMymNofd71FQqBHxcMdD+6FoDyaGD3+V64PUjfF37w7fLdj8MdhCUcJd0CQdDh6oE4Y5rr0U4IBz2uF9aJfMyOnAW5njyG+BG8UBAhkgDpBALpMOcuwtm/+y4uvfQKXJS1GN/4v6U4++zZKKGgDCTInYes02/BD/78KB7973/x33/+Af+9ezzy29bgwduewKsbGlFu6yaCEd3StO1/+HLVw3hGezbGXf0n/Pe/T5P8FfdecTKWqtoghB+UigQMemDadAiNFsEdZWh2umGjmD0eP8rKm0nPjlkzAZOp27Qy42iqR1N1BfzHLIRIzUBgWylanK6oO7wU1YT+ZU6/AMcs+xO+c+FEXHnFKVh01Z24ZFEh5uaQOUpaYdo0iNYAfM99il1NnaijmKml+6OzZKLozHvwrTuJt/8+SX2/G3deeSUuTD0ZV9/2R9z9CNU//hD+e+MZ+Mo8NtoNjZiRs5KB4cVARkYG5syZDatJT8kvN9QhH0TUtj+8IpbRSAZGLwOCvs/VdHFLRcc3qckmLFiwAGlpaaO3w0PYM5n8GkLypWvJgGRAMiAZkAyMGQYS7KhKkwKhLaREVTaCQRM4gRX0uOBwqdHuyoAL0xDS5CqPvAshevfSsAmV7/wd3/sOP/J3Oa7+9q24+/nN+HQvpW74TrLm1fjkiZfxwHV/x5MPXYuf/ewu3PT91/BeTQcaGzaj6t2/47bvXIvLL78G13znXjzwVh3W1fburscWslP93kO4/aYuO9+48R48sKr+YDuNW8A637/pOvJ1OS7/+vW4/Jcr8MQnm1HZUY6PX30Wn2z4Dz6o+Rf+fMf1uPlnf8FtK0tRGdsLw7rCMiQDJefiLEqQ3Xy+B5+VleHL3Q1dbT3812vUmJGRjnyLmVrVJOmYMHMWTrjgWExITYKFaij7Rf+nYXKOCkcVb8OOaid21zfCgyrswnyYkopxQjaQrCU15ROg/y1orLejYq8OE2YVY4oZSN24DRXVLtTbqPmwf3TkYSomzUnGwotqsW1vPSXqaHugWvmRDIxmBvhxp+SkJPC7AuHqhNnTCm3QAwHK6o/mjsu+SQaGGQO8z2ko6WXxNCPkpi++YBBJtG/yI9TDLNRREY5Mfo2K1Tj2OpGcnIyZM2ceJIWFhcjKylKkqKjooLbx48dDiD5OisYehbLHQ8SAdCsZkAzEyYDKAKhTERJ5gKCkTSiEgM8LuycZHf5JUBsnQW/MBJ/M9XSLO4JewFmJivWbsGbVZuxtDcKp8tFBZjV2v7USW9dsQ2mjF25bDao2fYov/vcOtlR50ObTQU+5EY1oQcO2HdhK2Iq2AGENMOi10KpVUAvEOPH7r5pRv20ntr65GRWt++0YdGRHQKXYCevswfa3dqPRFYLfoIIq2IbGLW8pj+CVNgv4Qhqo1SSCYtDpoaNYdBrSQxyTWg+kFWHqtEKcMEOHupp6VNa3wkkmok99zeYMZCTlQlWxGVvXrsPKtdWodahgysxEYXE+UqgPRBMh1STp9B2chAkTg6iqbkHlzh2w1WxDs6UI2rTxKKTkll5Favyhq9xwVqOxwoHysnSk501B0fgQco1bUFHXjLrensNk7KCJhiylI3NKLopPSYWnsgFt+1rhoFpOzVEhP6OYgZaWFmzdulURfqJgFHf1kK7x404GgwHZ2VlItRgRclDyy9MBbcANVSgAgZ7vBD3EkKyQDEgGEmKA9zHe13R+F7TeTgTtrUhLtoB/eVav1yuvl0rIsAT1yUD4EKRPJdkoGRhkBgZsjn+h55JLLsGll17aLYsXL8b06dOVpNcZZ5zRXc86S5YskYPIgFmXBiQDkgHJwNAwIIQOKm0BhJqSYHRa5g8EYPflwR6ah6SUQiQnW8EnciqVCkIomaQDgSp3dX2GT97cglfeNOLUG36H3zz6Z/zxh+di3mePYO9bb0H5xUY3Q8oAw16g5Oe47Kaf48/3nYKT8upQ//FurH7dgDO+9VvCPoJH/vJD3HpGNublMiYWIeOhMmz5pByfrNTh9Ot+o9h59C8/wq1n5mBBHtvYr/NxPT57PRdLb/8Nfv+vh/Dwb6/HzfmfwtpQis0NkzHj9Mtx7JwrcUL+V3Hz7x7Cn35xE35/bgkKrZQkZDNxiNmUhPSUdGhabXDYHGgmLKfgqOj+ZGVNwYTcOah8+zH84+GHcfsTq7GuvgPttA6Ux0a7NbtmzJm5sE4oRnt1FWo/X43GdWsRyMmByMnuUgj/D3iAlnLUlzuws7QQRtN0TJwHTDh+M/Y1EbbBFtY87KVp/ERkL1iE/LpGqGvr0ETn/b7D7lU6GGoGdu/e3f2KjE2bNg11OEfcv0ajUY6Zx48fB0dnG3SuZpi87dAoj0BGp8GPeHjSoWRgVDMQftSR9zmtowk22gcnT5qIafwofvRxzOhgYlj0QjUsopBBSAYGgYGjjjoK4YTYuHHjBsGiNCEZkAxIBiQDw4IBAbqAoYZQif3hUHZCkw6+6w6FiHgAABAASURBVMuSnAaTyQQ+kRMi3L5fjQs/pTFaWlCTkozdc6ahsECPLHM2DMklKDlVD2OBHY0tzeCEGjCVkmgno2RKErKyCOymhFRZGUrVKqyeMx25BQbCUn28HzclesjOzv12cgqMh9rxsM4ulDZ8hBXVT+P3d1yPW674Jq75zj14YFUdPtjlQGNrC/z+6PRUvMHEqZ81E7kn3YD7HnwUy39yHn5StAXP3H0brv3Zg7h1ZSkq2lwHG7RMgCljKpZon8W++p34ffl05FN/i3IOVgtQf1vKd2BXih9lp01BfooRs7NKMGH88di7rwmlNQ1KMo7W3sHAw7KUCZ0mH0VZq+DxrMGnOwEb3wZ3WHxJo5KB4cVANiWnFy5cCBO/t8/ZDrOrERZvC0z+DuiCbqhDfgjlcUgad4dX6CMwGhny2GQgpOxDakosawMumHzt4MccLe5GhFztSLaYceySJcpdX2OTnyPXa9WRcyU9SQYGj4HOzk7lNvUtW7YgLK2trcpJAZ8YVFRUdNdzOy+HQqHBC0BakgxIBiQDkoEjxgCntIQQdPAoAMFjeRAqNSW89OmUrDJDp9OBH+MRgtoRNQWDgMsJO53YtWdlICVJA7PODI0+DenjNdAk+eBwuxBkPaRTEm080tN0MJvJDieaWlrRolKhhrCWZMZSfbwftkPfUa0UX3V2BswUg0kXZcQfAEinRRVAdU4y9CYjLPokJFnHYdLC8zFz5ixMywQMWhEFTHzR6/PA6XYiaNJDq6c+kykVyUEfcyYs4+fh1DPPxSVnHIez5uVjnL4dbdvKsf7NUuVdYwe9JUtrhTEpF3MzXTAmJ6FSOw2F6UZkWyKteuHztKK6dBsqazaiomMDVr/5Mt59dyM+3urC3vWlqNpXi0on4KXVF4k8PPMm2oYyUFRigDrYie1rK9Bsd8NzeJxJq5KBYcWAhQa7woICFOTnI5/Gp5xkPfQ+G1SOFmjd7dB7O2DwdcLot5FwKcXolxxIDuLZBmzKPsT7ktbTDpWzBcaAA3lWI+1zmSgoyCcpUC7kDavBYRQGoxqFfZJdGgMM8LsZXoz6tceXXnoJL7/8cvct7Pwrj2GRv/Y4BjYK2UXJgGRgFDMgQJkvHJiClOxSQavVUrJKQ/NqCEE66G2ithC10UUQpVDeZxMCLYJnBQQ19vTZX0+KgoQvojCeMbTYE6DfOsUOgC5FssYfkq5lQOTORc7pN+P//vwIHvnPf/Hf/7L8B7+/4+v4xsIMZJg1GJQpFITN1onG9lYE0ijJlmyh1B8QbV3pc5C4YqdZM5B73Ffx2zuvwS0l41D0wS7UdLhQz20RotNZUFR8EubNOQHzZpSgwGiEJaIdITs8nhqU79yCxo9fQvOKX+POW6/H17//W/zgb/9D1UdfoLmsFqVNIbh8kcDDN68zJqFo4cVI0mSj7uNPUN9hgy1ivRw+z9KyZGDoGdBoNJRgn4EFC+ajaPIkaEM+BDqboHU0wuJqQKq7AemeeilDxEGauw5WZw1SXbXg+fC64HmuY+H5cD2XvMz1LLwsZWi3X96H+K5K3qd439KrgigpLsLRRx8lH3U8gkOg6gj6kq4kA5IByYBkQDIQyYCclwzExoDQQq3LR0iY4ff54UMSQioTJb00UKn6OZTRaIH0dOR3dGDyph2orHaj0d4Ad+culL3ngavGgqy0dCWJdkgwdEKI9AzkUSJk8qbtqFKwDvhdLWjZ5oej9hBEzxURdorITnW1i2JgO61oDtvRqJU48zrLMGHdc9i0uQ3KDzD6HUDz59i7Zw8+KwPs7p5dxFXr6QB2vYG33tyMv76mx+LiEhw1OSfKhJ+WW7B36xZ8tHI1KtpsUO7wUu5ia0FdUgg7ZmbAaNIenNgiFPRJQPE5WLz4WFy3JB1ZSRquPSCOJniqa7Bj0zGYuPAnuHv5cjxJspzk6cfuw6+/4cT0zFJsL2uG032Esl9qI5C2EBNzgKNT38HG8nZsrz4QspyTDIwFBvgu2tTUVPCrRE468QQcu3gRjll4NC0voMTYoTJnzhzlfbtz587tsX3BgkMx4bqhws6cOROTJk3C7NmzR0zM/D3HF/mrq6thtVq74+aXo++h7wYWfvIlzO348ePh9XqxevVq7Nq1K+F1xOuV36fMZdh2rCVjhgI7a9YsTJw4EVzGGmtY73DGfNRRC5R96bjFi3HiiSdi3rx5SElJUS7ijYWxZbj0sZ8jxuESpoxDMnAwAz392uOMGTPAwl9q0cJfAkLsv4J/sKlhsCRDkAxIBiQDkoG+GBAqHVSU/IJmHPxiHLya6YAuDzqdnhJgagjRx/iuMQAZUzFzfBqOTavHhndew0vPPouX3/oUW0PzkZQ7A/MKjTD19Dihgp2Ckjwz5hl3Y93br+LFZ9/Gyjd3otzmhq0Ptwf1h+2kT0Ex2ZlPdta/vVKx8+obO7A7bGe/zozx6TguvQmb338dLy1/Bs9QrM88uxzvrtmGsjY13Lp0JKW7YDFsoL68jJXvvI0Xv1iHNS99hC1bNmO7vQLrPtyK0tJ6NFMQnMKCrRb2XZ9SEusFvPgM2XzmJbK7FhvrDDBMOwanzSzEzGwzaUd+ujrn76hG084P8earL+BZxq54Bc+8Wo59fhMKTpyCnGQjLJEwnlfrwL8mmZ9fgHkFJph1Bx9u+tob0VqzD9v005A050wsveQS5Z2dl3B54dm49ORCZJg82LyjCs1OD7wUv6N8NT567UW8wDHsl7dXb8aOJih3hzVXbMfGd57BK89z/0ieoz6+uxkfrPkEOzetxKfbWymhuBuV69/F1soO1Nk40AgRGsCYh/zCHMybkgS1U01+ISfJwJhigB8fNxqNyM3NBb8/t6AgH/wjU7yck5ODaMnOzgYnYLiMbutvmTFDgWWfnEDisr8Yo9sHGnNGRgbYRrTd/pZTUlIQCARQWVkJfs1LWJ/XVXt7O9pJ+C7dcD1vtDt27IDdbofBYECifrOysoYEyxwlGjOv14Gs30T99hcz70P5eXngfWr8uHHgdaXX6/u/gMcrU8qgMaAaNEsDNSTxkoE4GOAvYj5I5l9yDMtFF12ECy+8UDmAXrp0qfy1xzj4lKqSAcmAZGBYM8C/9qjPR0g3GwHtCfAaToPaNAV84M+P66hUfRzOaCxA+iIce84cXHCuFx88/hPc+e078H+/X4XNx92ASWediXOKgWSDgCA7KhWVYj8bGkoIEXbOCZNw3LG1eO+RH+Kub/8Bd9z9OTaluuHIVyGsuh/Rc6HYOQZzTpiME46vwweP/ajLzi8/w0ari+wIqEhHpB+DxWedjcuWlmD7yt/gvu9fhau+cQOu+t5f8fRbG9Cq1SOQXoSckk5kpz+LZ3/1Xdzxy7tx42NP49EbH8BLLz2PV1u+wNN/eAlvrdqCMgBuIaBq2IyW9/6GP9x2I759Fdm87v9w1d3VqM9cjNv+9E2cPy8Tk4gmHDSpaSkdmWYHUv0f4G8/v70Le+1tuOqX61Helo4rL1qM4jQLJb8EhFCB14MQgnBA1390TwLElYp1BJzNjait24ttx+TDPy0bUwAYSfij05mVRyaFyMTWnbtQ4/bA2bgFbR/8HX/6/ndwI8e/X37xtxV4rUygzaPCni9ex4pfX4Vbrqf+cft138FV9zyH+x79E95Y8X38dWUlVjz3Ab7472/w8ppqbGoQEEJQzCRUYv+UOX4OZi+5EkdZs1EYuS3sbwcIx/1QU38IJyAnyYBkQDJweBng857TTz9dSX5t3LgRnOjqzSO38R1iq1atUhKYfIdRb7pDXi8DkAwcYQZUR9ifdCcZOGwMrF27FvwesOeee075cjhsjqRhyYBkQDIgGRgSBlT6YmhTzoQx/WQkpU1VHhnQ6XSUwIjhcCZnDsaddiP+9NATWLFiBZ56+M+469I5WDKJElycIMtYguO+eRFu/MN5WJyfguyIHponH4t5l/8cf3nkX4T9E/71r5/j5z9/CjdecinOmwKk6COU+5g1TzoWcy77Of68385TT7Gdf5Gdy7vsGAicPQsFp9yIP/ztcfK1olt+dfPlOL9EgxRDBiYt+QYuvWsFHn6K2n/9azz+7Rtx4+OP41fUrxUruH834uYr5mCKIRmGkvOw9Ka7u+1w3w/SIZfslooeP5aJSzBr6V144KGn9tt4mspf4MfXnYAl6YDyRGPWTOQuXob7bzwL11GCL4MsaUgiP5kzL8biZX/Dt89agLNPOw2zzroJf7ziOFw5NydSDdj/yORFF1+Ev333LBx13BX42o2/JJ/UV6V/B8p7bv0Wrlw0A2d/+4+444ED9Uofn34MK35xJX564x1Yev0K/P3RrvYnH/krvnvmJMybPQNZx1yJ395wNq4/qRgcs5YjMU+AdcbF+Pof/obv3PY1XDQVSDdxA4uO/hVh+gUX4sqHb8DZC3NQlERV8iMZGAADEioZ6I+B9PR05VFHq9WK5uZmfPnll2hrazsEFgwGUVZWht27d0MIgZKSEkyePPkQPVkhGRirDKg4O8zPCMcjPp9PyTjzDhYPjnXHKnYgPCeCZa55/bDwfLzCPll4fR1JLMebqN+amhrwLb7btm1TbgmOJ+6B+B0MbDyxhnXZL0t4OZ6ScSzxYMK6jGMJL8dTMo4lHkxYl3G8bYSX4ynHGpZ5YomHo7DuWONK9tff/Su54W2gt3KgXPGBVrRttsn1sYpamwGtqRim5GJYknOUX0bSaDTKQX6/NsxZSJ64AKefdZ5yh/D5Z5+O46dmocBKCQ0ViTEfhXNKsODUIhQk6WGOMKizFiJ72vE445wLCHs6zj//eBx//AWYP6UQheo92Pf2Srzz7LN4tkd5A6+8vg5b65ywmwq67Jx9vmLnggvYzvmYP3UaitMAg4acUpxJE+bjNP51RX4McL+ceBTppKtIxwhrwWxMO/4SnH3+JbjkxBNx3vz5WHDuuThB0eX+LcDR07OQrtZDk1aEqQtOIH+kq7RzGaFDLtktFT1+tNZ8ZE09DqcrMTOWOTgeS+YWosAE6FQEM2fCkj8dp8yfjLmFqaBqcDW1dH/MmVOQP/0szJ+ci8kTJyJz0lE4bXohZnT9DGS3HtQ6IG0yppRMwVlHTUJu4XTMmh8dP8dxCU5aOBfT8zMxef5pWHRaVx3fFa7IBefikhOm49gFizB13iU465yu9vPPORMLJlmRnZUBM8V8MsU8b1xEzNoU6DOmYNapZ2HBwpkoSQeMmnB4appJQwadUE4/ez4m51mQRuFS5aj58HcHP14Vua+G99Po+kid3uYHA9ub7b7qw3770uH+sB5LpB4v8wrl9sj6WOYZw9hYdKN1hhrL/qNj6m+ZMT1tM/3huH0osbyO2D/HEY8wZiD9TdQvX+TJzc1V3mXF/t977z3U19crj0Ly9srC/eD3fG3atEm5CaCoqAh5eXngV8Uk6pftDgWWeU7U71jF8rribSAeGclcxdJf1uHtKFJUTJDL5UI84na7OuU5AAAQAElEQVS7lZ2NCYsHx7oSGzvXA+GKueb1w8Lz8QrjWDiGkYTlLwTepj0eT1zbNPeVZaT1l3fqRGOW2Nj2Rd4uhoIr3o4T9Suxsa1bHtsGg6t4x5uwXx6vDsbGFnc45tGA5b5EHpT0N69SqcAnASaTSXnkUa/Xg99RI4ToD3qY2hvRUfM+3vi/W3H3176Gr/UoP8B373gKL25uwT7HYQpDmpUMDBIDPY1LfCG0p3oey/qTwcDyCX1/fqLbw377wvIYynoskXq8zP2NrIu239vyWMTyppcoVxIb2/c+b1f8/Td//nzwDxK89tprSoKLzwG4jYXXgcPhwGeffaYkxs444wxYrVZwW6I8s82Rhg33l8ve9tPe6kdifwcj5oFwNVRY7ndv6zFcz+dwvP1GioqvmBqNRuUgMp6SDzZZ4sGEdRnHEl6Op2QcSzyYsC7jWMLL8ZSMY4kHE9ZlHEt4OZ6ScSzxYMK6jGMJL8dTMo4lHkxYl3Es4eV4SsaxxIMJ6zJOCKH8agafEIXrYykZyxKLbrQO41ii62NZZhyLwWBIaB/kL8JEsUPlt9+YexmPON5EsTzOSWxs47zkKjaeeP8eDK7iHasGy28i48Zg9DfaL9uMPCgZefPZsBacivMe+Pv+Rw67Hq1THrvrfkTvT3jkz9fisrnpmGQeeT2UEY8tBoQQiB6XtFqtcndldD2PR/3JcMZyfzg+Fp4P94WXhRBKoj1cF2sZxkbaGylYvrAQa6xhvXB/E8Xy3nWkseyP/SayjsJYLsMcxFoyhv1yGSsmrMcYPo6dPn06pkyZouyPFRUV4Hd78Tpgsdls2LJlC7jkl68fe+yxyg8XMHYgfkcalrkYaTGPtXV0pPrL5468LUSKSgih/Lw3H4DGI0II8E4YDyasK8TYwwoRH8+RXAmRGJbXD0vYVjylEEIZWOPBhHWFSBzL8QqReH+FSGzbGgy/4f7HUw7UL+Pj8RfWZZwQifPM+LCteErGscSDCesyTojEYhYi8W1SiKHBDlV/B+J3rGL5yzW8ncZaMlegKVb9SD3GCiGUO54i62OZH0osaIrmiuOh6hH8MUOfPAHFp52FE7sfKex6vE559E6pOx1nnzEH07JN4CcsR3BnZehjgAEhxCFjS3g/jd5/Yx1zQNNwxHJM3DcWng/3h5cp5EN4CLf3VbIdidXEdG7JXAkhEuZZiMSw4fXLZV/rsqc2xggxML/c755s91XHfkFTRkYGJk2apLzLi5NfDQ0NmD17tiKczPv000+Vi+nFxcUoLCyExWJRztcJmhDPYb8DiTkRLGMSjTmM5dj74rSntjCWy57a+6pjzEBjZht9+eipjTHsdyD9Ha1Y7hdzEymqyAU5LxmQDEgGJAOSAcmAZEAyIBmQDEgGJAOSgSFgQLrsh4GCggKcffbZqKqqQktLS/f7HPmdYKtWrcK4ceMwb968fqzIZsnA2GRAJr/G5nqXvZYMSAYkA5IByYBkQDIgGRiWDMigJAOSAclAzwzwLz8effTR4Pd58S8/fvHFF2DhX3jkO13kLzz2zJuslQwwAzL5xSxIkQxIBiQDkgHJgGRgeDEgo5EMSAYkA5IByYBk4CAG+Adf8vPzwb/myMmud999Fyz8/i9+Hxjf+cUvxT8IJBckA5IBhQGZ/FJokP8kA5IBycDwZEBGJRmQDEgGJAOSAcmAZEAyIBkIM8BJL777KysrC/zLjyxNTU0499xzkZOTE1aTpWRAMhDFgEx+RREiF4clAzIoyYBkQDIgGZAMSAYkA5IByYBkQDIw5hkQQii/+sh3edntdrDwy+05ISbv+hrzm8doIeCw9EMmvw4LrdKoZEAyIBmQDEgGJAOSAcmAZEAyMFwZ4HcnzZw5Eyz8svDhGqeMaywz0HPfhRBIS0tT7vLiZBdLRkYG8vLyYDAYegbJWsmAZAAy+SU3AsmAZEAyIBmQDEgGJAOSAcmAZGB4MnCYopo8eTKWLl2qyNy5cw+TF2lWMjA4DIRCIURLcnIyZsyYoQi/Byy6nZcHx7u0IhkYHQzI5NfoWI+yF5IByYBkQDIgGZAMjGIGZNckA5IByYBkYGwyUFVVhZdeegnPP/88nnvuuW754IMPwC+6Z9m4cWN3faTOmjVrxiZpsteSgR4YkMmvHkiRVZIByYBkQDIwLBmQQUkGJAOSAcmAZEAyIBkYUwx0dHSgtLQUO3fuxI4dO7qloqICNptNkYaGhu76SJ3a2toxxZXsrGSgLwZk8qsvdmSbZGBYMiCDkgxIBiQDkgHJgGRAMiAZkAxIBsYCA0IICNGzhPsvRM/tQoiwiiwlA2OegZGb/Brzq04SIBmQDEgGJAOSAcmAZEAyIBmQDEgGJAOjmYHCwkJcfPHFyvvpLrvsMoTljDPOUN73xe/9WrJkSXd9uJ3LhQsXjh5qZE8kAwNkQMUvwvP7/YhHfD6f8sK9YDAYF459jFVsIjwzX4xj4fl4hdcPS7w41mefLDwfrzCOhdd1vFiOd6BYtjEUfgfS33jjZX3uJwvPxyuMY4kXx/qMY+H5eIVxLPHiWJ9xvG3wfLwyVFiOlyXeeFl/IDGzTxa2E68MxO9YxQYCgbi/C5kr/v6Od/2wPmNH4vrtqb/cF66XIhmQDAwPBnhsiR7TwvtpdD2PR/3JcMY2NjZi8+bNivA7k8J9GUjMzBGvybCteMpYsT3ZHAws2+jJdl91jOH+ctmXXk9tjOlpe+tJN7puoNihijlRv2azGVOmTEFJSQmKi4u7Zdy4cUhPT1ckNze3uz5SJzs7m92COYvmsb/lgewLA8FyrBw0l/3FGN3OmLGIZb6juehvOczVQLBsoz8/0e2MGeg6iiVm1mE/kaLiYFwuF+IRt9ut7EAceDw41pXY+LhmjlmYu3iFcSzx4lifcSw8H68wjoXX9ZHEhjdw3qY9Hk9c2zTHy3KkY2afLIn65T5LbP/7FHM8FFzxtpioX4ntf72Gx5exylW84xzzFeZquGA5nsiDEjkvGYiRAal2mBjgZET0+MAX93qq5zGlPxnO2O3bt+PZZ59VhF8KHu5LOGav1xvXsSTjJTb2727mijfjRHmWWBd4X2UeWXrjkdsS5YptjjRsuL9c8j4Zj4zE/g51zAPheSBY7nd/65bP/3j7jRSVRqOB0WiMSwwGA9RqtSJHEsu+EvUrsfGt45HI8zHHHKPcDnzllVcqV0Z4nccq4f7yth0rJqw3lFiVSoVEYx5LWB7nEu2vxMY+dkiujjRXhri+u3nMGup1pNfrD4qZ44GcJAOSgWHDgBAC0fupVqtV3jcUXc9jSn8ynLHcH46PRafTdY9NvCyEQGRdf/0Mt4exbDtcF2sZxg7E70jD8oafaMwjDcv9TDTm3rC8nfF2w8I6PW1rXD/YfnvyE103VH6Zi7HU36HieST45XN03hYiRSWEAB98xiO8UQkhwCeT8eBYdyBYxguRmN+hxgoRP8/hmIVIDMvrh4XtxCtCCOVAJ14c6wuROJbjFSKx/ubn52PatGmYOXMm0tLS4tquw355++Q+xCODgY3HX1iX/bKEl+MpGccSDyasyziW8HI8JeNY4sGEdRknRA/bBiXwwzq9lUIkvk0KMTTYoervQPyOVSx/ufa27fVWz1yBpt7a+6pnrBBCuQDVl15PbUOJBU3RMXE8VB3zJ8SvW/B64GxrhcdhRzAQUF7DELMBqSgZkAz0yYAQ4pCxJbyfDmSsG45Yjon7xhI5NvEyaOL2yPpY5hlD0EM4jAcbi260TthvdH0sy2Esl7HoR+owZiD9FUIkzJUQiWNBE8ce2ZdY5hkjhEgo5oFsV71hOR5uY+H5nvrAbaCpt/aeMOG6ocJyrBRyQjyHsRx7uB+xlmEsl7FiwnqMGWjMbCNsL9aSMex3IP0drVjuF3MTKarIBTk/chmQkUsGJAOSAcmAZGC0MxAM+OGx2dC8bw86Gxvg83gQDA5RAiwUOmx0H0bThy1maVgyIBmQDEgGJAOSgSPHgPQUPwMy+RU/ZxIhGZAMSAYkA5IBycARZCAUCsJPiS57UyPaqyvhdzpgb6hH055y2Nra4PW4KQkWPEIR2WFv3oDPnrgFL7/4HFaWAh3uQXDt7gDKXsNzL76MW574DBuayc8gmJUmJAOSAcnAKGZAdk0yIBmQDMTMgEx+xUyVVJQMSAYkA5IByYBk4EgzEOJHHd0eOFqb4Wxtgd/lhMFsAUIhWm5GR20NHG2t8Hn5LrAjkQDzwuusR/WGVdi5Yzt2tQKeQD+s+Ck71lyKbdt34I31Vah3ko1oSMADtOzC9h07sWpDdc86YYy9AZ17vsRbr72M5cuXk7xI8j4+Xl+BKmcQ3qATbVUbse2Dl/Hqi1/g8631aCasnwTwwufi+N/EJ2++i5VvlmJ3uxt2pa3rn6NhO/Z++RJef4WwW6KxDdT3N7Fz2xbsJKOuLqNdQP7vaIStagv+9+UurKtohZPqutdK0Ac4q1G18VN8QHG/SLL8jY/w2toK1Nrb0UAxb//gJaykmD/bXKfETAiAbNrDNnftRmvjdqxbtRJvMr5HeQMvv7YWW2rsaPVSAKP+IzsoGZAMSAYkA5IByUB/DMjkV38MyfYRw0CIToQ42HDJ81IkA5IByYBkYGQzEPD74LF3UjKnEh5bJ/QmM9LHT0RSRgbg96Ntbznaa6rhsjto0X8E7wCLg1e+q2vX63j+pVfxvX9+jo3NDjjigB+i2rgFNe//Az+45Qbwj7xceeU3qPwV7nvyU3zWHIDd34K9n/0LL/zqWnznmofx1xWbUUZGKAVH/8l3y2Z8/uTtuP/2u3DTbSvxbmUb6qkl/GnY+hI+eOQ63HL9Q/jLik0opQYXCWWh4GzbgjWEfeXF5cpdb21dDUqr8q9xK+o/X44fPrwKT3y8+0ACixsDTqD1C6z5zx/w6yuvxDeXLcOVt/0WNz/2MdY17sPWNf/GS7++Ft/95t/x4DObsJMwLhI0bkP9muX48T9W4TFK2JVvexlP/OBm3EE2uvq/DMtonqVr+Xu44buPYfnaBpTb2IAUyYBkQDIgGZAMSAbGOgOqsU6A7P/oYWDt2rV44YUX8Nxzz6GysnL0dEz2RDIQBwNSVTIwWhgIRTzq2EHJLUEXOCzpmbAWjIPWbEFSdg4yJkyCieY9Lc1oLtsBe2sLvJ4jdQdYHEwbUoCS83HZ0ovw4DcXY26GGeY44N2qfkqZtXyGT9/chBde0uKk6+7Fb59YgRVP/xUrfn0Uzl2QjOYWJSeoQAwGP2bMaIRG04lSymC53FTtaIS7uQo7/JNoIQ8z6b+RpOvjoaIMjWXJqFlzDBbNX4/0tB0K1q1koah5IB+1CUgnu5dcipvv/CZOLrgUly86B7dcvwQzspNgIdt6vR/TpzfB46/FR582o9Om3PtFLfs/5gmwzrwEV//h73hgxQo889QjeOj75+HCr16G7K/ejd8+/BRWrHgQj/39elx5dDaKkvbjZCEZiKQDAgAAEABJREFUkAxIBiQDkgHJwJhmQCa/xvTqH12dr6urw86dO7Fjxw50dHSMrs7J3kgGJAOSgTHGQNDnh725CQ4Sn8sJY3IKTGnp0KdYodJqobMkw5KVBWtOLtQIwVlfi47aajg72hHo6Vcg7fXo2PMlVr32CiVHVuCllW/ig+0NqGrzAkESZxUqN+zEZ698iY1rX8F7772H198qw95OD+z2hgjsK3jltY/xWbkddXHdVRRCiBJ4QZKuVelVHp+s2vAmPllFCawXX8GKdzdiW0VzV3NP/4OUCHLWoLq8DaWUoJq65HScdemluPTSC0lOxLHzxqHQBOj2H93pTBpMWJAOo9qH5vVVsDm8sLe1wdnQhGB2EZLS8pBJfrQkysfvAT96WenQYYdhPuZNE9Br2rC2tBkOd/TzjQoivn8q8mTMR8HUaTj6hHmYkDwN0wuKsHB+ITLNeujImtaoxvj5aTBRtq3xzZ1oaHMd9EgmdFYYMqdizhnn4Azq+yUXnodzFxejZNYMWGadhFPPZS7OwvnnzMeMPAvSdGRUfiQDkgHJgGRAMiAZGM0MxNQ3VUxaUkkyIBmQDEgGJAOSAcnAEWSAf8mxed9euNpaodMbYC0oVJJfQq0GhIBQqaA1WZBeVAJLahoCdhta9pSjo6EeXq9XSTQhcqrfjMp3HsJtN12LZcuW4Zrv3IZfPb8Jq/fYAT9Jy2f45ImX8cC3HsJTD1+Hu+76BW7+wet4v6YDjQ2bUfXuw7j9pusIey2u/e5v8ae36rG+LtJBH/P82GPZa3j+xZdx6xOfY2OzA3b6c7RswudP3Ir7bluGZVffgGV3PY3nPyrtw1C4KQlqTSZS0zQwmUOgjCBQci5mzZ6N86cAVkOXntZsRtaxxyFZaOD/5DM022xoaCTftQ4ULyhGXnEeDpo8lPwqK0NZcgifnzEH0yYtQNCpwbulpeigZNRBuodpQWMyIWvJsch36pC6fDUqmm2oO0y+pFnJgGRAMjC6GJC9kQxIBvpiQCa/+mJHtkkGJAOSAcmAZEAyMDQMCHJLEgwGEQz4EaIy1H3XFLXxh5b9lOjyBwLw0bzD7YHT7T44+cWJrebP8PEbm/DKawac9u378dsnHsSffnwe5n3yMPa+uQqvl4GSO2xwJ2DYTYmkX+Ly7/4Sf/39qTg5vx4NH5Vj9at6nHnDfYR9Ak/87cf43pk5mB+VO2ILsYpjzyaUf/kpnjFfgYnXPIjl/3oEy3/1dVx2wtTeTWj0QHoxcovbkWV9Gk/fdQP+9tfnlHdvtfMjjYcgSR/FyEoKYXz6elR3bsbn5XasL01HrkmDLMvBAI/XjrJdH0Blr8Sc/DwUTJ2F4g4Nit8tQ3WHG/UHqx+mpa6YJ8y14KiLG1Df5gPlMw+TL2l2VDIgOyUZkAxIBiQDkoEeGJDJrx5IkVWSAcmAZEAyIBmQDAwtAyq1BiZrKtR6A7yU0HK2NsNrt1ESLECBhZSEmNfpQGdDHTo7O+AKAUHSDarVBz/2yL+02FKKbZXt+KwjF3NPORsXXnYZzjttMWZqNsLWsAMbqp1w+bp+k1BjSEH6lLOw8OSTcc4p4zDRV4F9lW1Y3ZnThb30Alxw7nFYXGRBblTyCDFN7MeJtsrtqNy2CR0Zx6LouMtw2cUX4LJT5mD6+PTerfBjg6YCFM6dioVnlWC8NQRf1UZs//AlrHzpA3yyoRJVTsAbBLqMaKhIR3aOBePzbKj46H/YUdaEBssUZJoNUY8EOuBxNmLXug6Idi1mTcpH+qQZGGf2orjzS1Q3OdBgJ3OH/aMmD2nImpyKScfo0Ly3DnUVraBugZmDnCQDkgHJgGRAYcBqtWLGjBmK5OfnK3Xyn2RAMtA7A6rem2SLZEAyIBmQDEgGRjQDMvgRzIBGr0fa+InQpVjhsNvRVL4L9oZ6BL0+SoCFEKCEmKOlCfU7t6Oprg52qKHLyoEuKQVCCHRPfh/Q0oxaazJ2z5mGcfkGZJmzYUguQckpehgL7GhsbYHfz0m1qTAYTkZJiQVZ2WSBfKC0DKUaNT6bPR25BQZE3y1FWnF++N1ZLWioK0PdnnIsKSzE1Gx2FouZrmTWxCVX49K7/oOHnvw7vrnABc/yq/GTb/8Sv3viE3zWHIKdXUSYy5qYg/GTs7Hvb/9G3c5KaI5fjPQki/KC+QNqDfDYK1D2wSTiqxjTp+bBkD8VOcUdmFz8LqqrO1Bff0D7cM+ZM3NgLZiI9g1bUFdWDn4TGq3Jw+1W2pcMSAYkAyOGgXHjxuHSSy9VZOHChSMmbhmoZGCoGJDJr6FiXvqVDBwxBqQjyYBkQDIw8hgQQkCj0yEpMwvJ+YXwBQNoq6lEc+k2OCkJ1rpvD+pKd6K5vR0BoxlJ+QVISUuDxWKBnhJnKtVoP8Q5kAg7/9bf4LbLbChJK8P2XS1wRb+c3pxFiaz5mDb7LMyZN5WSe4Bx/3vBEJ4am2Av3YwP3OvxzFt/wZ9u+gqu/eqN+OEDr+OJdR68sHkXdhLvYfXDXponwJQzE0vy3obO8yVWlwI212H3Kh1IBiQDkgHJgGRAMjBKGVDx+zP8fj9d8YxdfD666hoKgd/DMWKwQxQz88Mcs/B8vMI4lnhxrM/rh4Xn4xX2yRIvjvUZx8Lz8QrHy1jexhLFso1EsQPxOxBsvPGyPveThefjFcaxxItjfcax8Hy8wjiWeHGszzjeNng+XhkIln2yxOuT9RnHwvPxylDFPBC/YxXLvyyYyPrl44p4cawf5jlRv0OxTXLMPfU3XM9t0SKEgFqjgTElBUlZ2dBb0+DzetFeU4W2qn1orq5Ca3MTvGotdKnpsGbnIMWaCrPZDJ1Od+DuL06CGU1IcnuQWt+Ejk4/HF47/J4WNO/1w9+pg5nae0yWMdbUhU1r6MLavT4EfS44G4PwxfVrj9g/cVLOBJ1eB7Xej4o2isNhp2OqAJwuO3w+7369Hgrl1xjL0NDQgNIWFdx+E1ILp6No4WLMneBGhsEGpxNkKwqrS4UxZzrmnn0ejj5mBkoyAIPmYB1HYwUaK7agY2IBTBPzMM6shkFtRlrOeBRMKIZ/ezVa9zUcuTuwdFYYUwsxZ6oeRl8LdnyxB057jy82O7gjcmlADPD4ED22hPfT6Hoej/qT4Yzl/nB8LJH94GUmkdsj62OZZwxjY9GN1hlqLPuPjqm/ZcZwf7nsTze6nTE9bW/Rej0tDxQ7VDEPxG+i2IFsz0OF5fWbaH/DWI7dH2eOI4zlsqftrq86xgw0ZrbRl4+e2hjDfgfS36HCcuw99amvOsbE2l/uF+tGioqNu1wuxCNut1t5nwY7jwfHumMNy31mnlh4Pl5hHEu8ONZnHAvPxyuMY4kXx/qMY+H5eIVxLLydJILlL1EfJTo9Hk9c2zT7ZEnU71BheaeOlyfW53gZm2h/xxKWx8hE+yuxsX+3SK6OLFfxjpE8boTX0WBi2WbkQUn0vBACWp1e+TXH9MnF0CZbYe/sRGN5GVrq6+AMCkrq5MGak4u0tDTw+084+aXVag8kvzRaID0Dee2dmLx5Bypr3Gh0NMDdWYay9+i7otqMrLR0aDRqHDJpKEOUno68DsJu2o6qasZS4sxFCattAdgT+hlCsol0mJMs0KZ48NHeMpRSMou5aGlthN3ReUgY3RWeDqDsdWzdvAmvlQJdL7l3IOBvQWujH6qABVnUVy3H3Q3iGTPMaZOw6BsXYvFxczCFqgwkkZ/GxjJUNmzFpPNuxM2/eRzLly/vkid+h4e/dxHOLmuBZmc9yC2OVApKZ0xB8TGXwBxKRcO778LXQf2PDFrODzoDfBwVvY/zcVVP9Twu9CfDGcv95PhYvJRYD/eFl7m/kXXhtv7K4YgdzjHzBpwozxIb23ED85soVyMRy/vgWOrvSFxH4Zh5XfU3PkW3h7FcRrdFL/P5Lm8LkaLS0AGS0WhEPGIwGKBWqxWJB8e6Q4Vl34nGLLHxbR9DybMQAlo66eFHXni9xSrhmHn7jBUT1htKLN+pEI4jnpJjZmyi/R1LWB4jE+2vxMY+dkiujixX8Y6RPL6E19FgYtlm5EFJT/NCCEpMaWCyWJBaOB5pxVOhSU2HKScPaRMnIT0rG6mpqUhKSlIed+TxTQhxwJTGAmQsxvHnzsFF57nx7kM/wA+vuRm3/uY1bDj2Rkw852ycVwKk6A9AuucYm74Ec0+chOOPrcJbf7sNP7rmXtz6s0+wPsUOW163Ztwz2bNPwFEnLcU561/All/fjG9+53b89a0qbOwroaanIEuKKQH2CWp+djnu+PrluPzya/CNHzyMP7rPg6foRFwwBbAa4gnHQ8q70FiqQsUnczAxqxB52cQZ1Sofcyb0BXmYNudzWg87UboToGugKPvkRfz7zstxgxIDxXHVt3D5L5bjsY92o5mSdL7tL+Ctv/wY37n8cnyF5HKSa667Dn975lk8/Pfn8de7H8f71c9jxWdv4sFHVmNbgw2HvE9fbQTSj8Gk+UU44TQgOUWJKJF/EhMjA0IIZT/ifT4sfFwlxKH14fa+yuGM5bGM42Phu0XD/eBlIQQi68Jt/ZUSG/t3GXPFm2WiPI8lLHPUW3+5bd26dVi5cmWP8uqrr+Kll14Cl73pcP3rr7+O1tbWg3ICbJsvAH/55Zc92mZcb8L+Iv2+9tpraGlpOch+b/sT++2tv71hwvUD2a4G4ldiY9/3w1zxugqvt1jLMJbL/jB8PMjbUaSohOg6qOQD0FiFAxVCgE8IY8WE9YYKy/6FSCzmwcAKET/PYb9CJIbl9cPCduIVIYRy1TxeHOsLkTiW4xUi8f4Kkdg6Dvvl7ZP7EI8MBjYef2Fd9ssSXo6nZBxLPJiwLuNYwsvxlIxjiQcT1mWcEAPbNsK24imFSHx7FiJx7ED6K8TQ+B1IzCMZy1+u8WxTrMv9BU08H68wVgihXICKD6tRvreFOPL7EccMmqLjDddTU68fIQRUarVyB5g5PR0pBePA7wCzUpmel480qktOTlYOqNn+ITZVOsBUiHHzZ2PhWfNQkmNCmj4JRuskTDnrXMxeOB3FmTrok1hnKo4+owSFyXqYQZOCLUDhvDk45uz5mNKNnYwu7AyUpAN6Nen29dFQNiq9BNOnTcM58wuQY9IhNXs6Js46F+fMnoQZOUlQ60wwF87HvNlzFJ1c0qHID7a6305WTjZKMgUMWkHf1XroTTkonHcWpk7neKheY6JE4RwULTwLM8elIDKXpRgUWsBE/ZozlTiZgkLKlmVnT0PhrHNwdHEuxqVFeOZHJrOLMO+smZg+sxC5pmxMYF8zZmEqxWDScQxhAYQlC0kFs3DG0cVYMCEdZlp/GhIhwjoC0KXCmFNMNmdhxqwcZAgVtMKI1II5KDrmbMwYl4ocCwCVFjDmo2D2Epx48QW4+OSZWDA+DSZuIuGPSmsglTmYPWU6zpmSgVQjYbhBSkIMCCEOGVtUKhV4UqvVlADVxCXDGZuZmYlZs8vwWmYAABAASURBVGYpUlBQ0N2vgcTMHDFXPBbFK0ONZf+JxpwoVghxyPYWSwzsT4jEsaCJbcTiK1KHMUKIhGMGTWwj0mYs831tk2yvrq4OZWVlPUppaSl27qQLF1T2phOu5ztnIuMJ+62tre3RdhjXU9mT32j7DocDrMdSX1/fvQ9yn4iqAfHMsUf2JZb5wfDLNmLxFanDmKHs70C4GgiW+x3JQyzzjGGuYvHLOqwbKV3fZpE1cl4yIBmQDIxmBmTfJAOSgRHJAB/E6PQGJKdnILt4CnLGTwCfvFqtVuU9X3zxgnV67Vz2HIw77UY88PeuR/qefOhPuOvS2VgykdJcfIdXxmIcd81FuPH352JxfgqyIwxZJh2LuZfdhQf/8RSWL38ATz55F+666yl8++JLu+4ao9xWhPqhs4YUoOQ8XHbJhfjzNxdjboYZFvKQUnAKzvvD33D38uV46qmnyOZdeOD/rtqvYyGdaFN6qijBrKU34duEeYxEeTzx8b9j+Y2n4fLZHLWGdNIxcfHVOPM7D+CKJeMwh6uptvujoT6nL8Liqy/ETX+6FMeOW4jTLrkYV/zlOpw1LxOTLd2aNGOGKXUWjvnGA7hw6bVYtmgWzvr2A/jBH/c/FhmO4V+PYPnPr8C1Sy/EzJOuxx8ffJS4OljniUcfxXeWXYFv/+AO3Em4f5Is//OP8bdvHY8FWRMwc9FVOPOmB3HFcRMwN4dc7/9kzbgIJ179KP78vWW47oQiZFB9OMWlNlqRfszV+NqFl+LBC6diUpqRWuVHMtA/A0VFRQj/Ut68efP6B0gNyYBkYFAZqKqqwvPPP6/ImjVrBtW2NCYZ6IkBmfzqiZUxUCe7KBmQDEgGJAOSgZHGgBBCuRLMt7uHH9vmeb4SKITAkZ8a0FH1Llbe/h3cefnl4Ef7DpXv4YZbnsBzG5ux55Dn+o58xNKjZEAyIBmQDIweBvj779hjj8Vll13Wo3CC9+KLL1YSvb3pcD3r5efnH0KMEAJ92WdsT8L2ov32ZP8Qh7LisDEgDQMy+SW3AsmAZEAyIBmQDEgGRgQDQggIIZQEWPj2eD7wF0JATpIByYBkQDIgGeiHgVHXLITAuHHjMGPGjB5l2rRpmDp1KqZPn95jexjH7fzuzGiChBAoLCzsExu2EVlG+2X7ycnJ0eblsmTgiDIgk19HlG7pTDIgGZAMSAYkA5KB0cNANlIKT8X5f/w7frViBVb0KH/CPx78Ji6bm4FJltHTc9mTkcyAjF0yIBmQDEgGJANjjwGZ/Bp761z2WDIgGZAMSAYkA5IByYBkQDIgGZAMSAYkA5IBycCYYUAmv8bMqpYdlQxIBiQDhzIgayQDkgHJgGRAMjAWGWhtbcX27dsV4V+aG4scyD5LBiQDkoGxxIBMfo2ltS372hsDsl4yIBmQDEgGJAOSAcmAZGAMMVBeXo7nnntOkQ0bNoyhnsuuSgYkA5KBsclARPJrbBIgez16GFiwYAEuueQS5ddM+MWP4Z6tWbNGObAJH+D0VL744otg6aktXFdRURE2eVC5bt26frFhG9El+2R5/vnnsW/fvoPsygXJgGRAMiAZkAxIBiQDkgHJgGRAMnB4GJBWJQNjiwGZ/Bpb63tU9zY/Px/8yyL8SyMpKSndfa2ursa2bdv6FL7tfceOHX3qtLe3d9uMnKmtrUV/2N78R/rtzX6kLzkvGZAMSAYkA5IByYBkQDIwiAxIU5IByYBkQDIwJhiQya8xsZplJyUDkgHJgGRAMiAZkAz0zoBskQxIBiQDkgHJgGRAMjCaGZDJr9G8dmXfFAaOOeYYXHbZZX0KPy7J0pfe+PHjFXvR/8KPW/aF7a2NfbJw+4QJE6JNy2XJgGTgyDIgvUkGJAOSAcmAZEAyIBmQDEgGJAOjkAFVKBSC3++PS3w+HxgXDAbjwrGfocKy70RjHgws+2Y78QrjWOLFsT6vHxaej1fYJ0u8ONZnHAvPxysc70CxvI1F+s3JycGUKVP6lKlTp4KlpKSkVz2LxdLj9p5D9vvD9uafcSzstzf7kX2JnGeuWCLrYp1nHEvP+n2PB4xjGQrsQLeNRGJmnyxHGsscjzS/A4l5JGMDgUCPY0Nf2wz3l48p+tLprY2xvG0k6pexvdnuqz7sty+d3toY21N/w/XcJkUyIBkYegZ4fIgeW8L7aXR9b/t7ZP1wxnJ/OD6WwYqZbfJa5DLSZizzjGFsLLrROoOBZRvRdvtbZgzHzGV/utHtjOlpe4vW62l5oNihiJm3s0T9jlYsr0fuGwvPh9c1zyfKVRjLNsP2Yi3DWC5jxYT1GDPQmNlG2F6sJWPY70D6O1qx3C/mJlJUTKzL5UI84na7wUSzxINj3aHCsm+Ol4Xn+5UoThjHEi+O9RnHwvPxCuNY4sWxPuNYeD5eYRxLvDjWZxwLz8crjGOJF8f6jGPhbYyX4xHGsYw0LO/U8fQzrMt9ZWyi/R1LWB4jE+2vxMb+3SK5OrJceTyeuL73eewIr6PBxLLNyIMSOS8ZkAwMLQOcjIjex/miYk/1PC70J8MZy/3k+Fi8Xm/3mMjL3N/Iuv76GW4PY9l2uC7WMowdiN+RhuWtPdGYRxqW+5lozKMVy+chvN2zcB/D+wrPJ8oV20oU66VxQGJjOx4dyDo6Ulg+3+X1GSkqjUYDo9EYlxgMBqjVakUktn/uEuWKuR2rWN7GuP/xSJirkYrdunUrXnvtNUUaGhr63Se5vyqVql+9njgMYxPliv2OFSyPkYn2V2L7Hx/D26fk6shypdfr4x47wutoMLFsE3KSDEgGhg0DQghE7+NarRZCHFofHr/7KoczlvvJ8bHodLruMZGXhRCIrOurj5FtowEb2Z/+5gfaX97wE+VZYmM7bmB+E+XqcGP5XIK3IRb2Fd7eeD7RmNlWotiB+JXY2LZHXsdhrnhd8XI8EsZy2R+Oz3d5W4gUlRACfPAZj3CgQgjwCWE8ONYda1jusxBCOWjg+XhFiMSxvH5Y4vXJ+kIk7leIxLEcrxACvJ1wHPHISMZyPznhVVZWBhaHw9Hvfsn9ZWFsvMI4lnhxrM84Fp6PVxjHEi+O9RknhOiXF9aNloFghUh8exYicexQxTwQv2MVy1+u0dtcf8vMFWjqT6+ndsYKIZQLUD2191UXxval01vbQLGgKdo226Rq+ZEMDDcGxmw8QohDxpbwfjqQsW44Yjkm7htL5NjEy6CJ2yPrY5lnDEETOlYZaiz7j6WPkTqM4f5yGVkfyzxjhBCHbG9HAgua2H8sviJ1GCOESDhm0MQ2Im3GMs8YgibkdyDb8+HGcr/YBwvPh7ng+UT7G8ayzbC9WMswlstYMWE9xgw0ZrYRthdryRj2O5D+DhWWY4+1n2E9xsTaX+4X60aKKnJBzksGJAOSAcmAZEAyIBnoYkD+lwxIBiQDkgHJgGRAMiAZkAyMDgZk8mt0rEfZC8mAZOBwMSDtSgYkA5IByYBkQDIgGZAMSAYkA5IBycCIZkAmv0b06jtywUtPkgHJgGRAMiAZkAxIBiQDkgHJgGRAMiAZGAwGUlJSMH36dEXy8/MHw6S0MYgMjEZTMvk1Gteq7JNkQDIgGZAMSAYkA5IByYBkQDIgGZAMDIQBiT2MDBQWFuKyyy5TZNGiRYfRkzQtGehiQCa/uniQ/yUDkgHJgGRAMiAZGOYMBAN+eOw2NO/bg87GBvi8HgSDQYRCoWEeuQxPMjCSGZCxSwYkA5IByYBkYOQzIJNfI38dyh5IBiQDkgHJgGRgdDNAyS0l8WWzwd7cCDslvmyN9TTfBI/TiYDff/gTYHEx7IXXWY/qjatQunM7drUAbn9cBnpW9nuAll3YsbMUqzZUo95JfnrWlLWSAcmAZEAyIBmQDEgGJAMRDMjkVwQZclYyIBmQDEgG+mZAtkoGhoIBvrPL7/HA3tSI9qpK+J0O2Bvq0bxnN2ztrfBSG+sMRWw9+3TA0bwJnz/xPbz84nN4rQzocPesGVetpwMoew3Pv/QybnniM2xossMelwGpLBmQDEgGJAOSAcmAZGBsMiCTX2NzvcteD4wBiZYMSAYkA5KBI8RA0O+H29aJNkp6uW0d0JtMSB8/EZaMTIT8PrTtKUd7bTVcdjv8pDs8kmD8GGYIoRA/kgnwUr90KYmt1ymx9QpufeJzbGzuPbEV4jvhgmS/B6OezlqUvf4D/P0Xy7BsWS9y3XVY9vBDuOsXP8cjpHM9ybJld+I7t63EO5XtaGjcitoPHsEPb7ket/3uCTz2WTOa7HzrmgPOti1Y89TtePWFx7H88y1Y9Y/v4z9PP67oNNpYh4Py0L9d2EZJuuU3PohVb6/Efx7+A35Nfr5Jsux7v8XNj63GukYb9mx7GR8+ejVuveGX+O3jH2N1M6CYcexD+9a38K87VuCFx17G51tfxD/uuAnfZ3yP8j1867uPYvnaBpTLjCDxLz+SAcmAZGD4MBCi763PPvsMzz33XL/ywgsv4JVXXkFtbe3w6YCMZFQwMIDk16jov+yEZEAyIBmQDEgGJAPDkQE6UOZHHd32TjhamuHuaINKpYY5PQOWzCwkkRiTkuGnpJe9oQ4d9bXwOBzD8BHIGMnlDBkny4JBBEio+zECo9XIUCgAThr6/W5KCDagdstWbHrtS5RWd6DJ6ac6kgD58XdSMmsfdq5ag21r96HCFoInEELI0Qhb1Qa89cWneOPNL/HFqjJUtrthhxc+VwOq17+JHdu3YGejF872SlRu3KnoVHW4SAcIeO1oLX8HO3asx7p9dtjdfgTdLbDXlmLdm5uwZXMtGih556NQHY3bUbXhBXzx6ftY9cV2rCptQbvLD3jb4Wosx8ZVW7Ftcx2aiRBPIKDE7nXZYatYhw3btuC1bfVotrmU+oA/iADp0SeaFLksGTiEgbS0NEybNk2R7OzsQ9plhWRAMhDNQOLLnPyqrKzEtm3bumX9+vX48MMPFfn888+761lnx44dsNlsiTuUSMlADwzI5FcPpMgqyYBkQDIgGZAMSAaGlgE+UPZ7PLA3NqKjthqCEiWW9ExYC8ZDa7YgKTsHGRMnwWSxwEPJsZaynbC1tsDjdoOxQxt9At4NKcCU83DpJRfhwWsXY26mBZYEzOiT81Fy7u9x090rsGLF0yT34K4rrsTS7DPxzR/9Dfc+QfVPPIEV3/kOfnX3d/GVP92Gi8edjK+ceSauuvN8LMpLRQ771RuA6TOABg88y1djV4sNDVzfLWaYkidj0flXoAgZik5Zsw311O7pbEXZG4+iXNUC29VfxfzF5+BrX78UN991LU4uuBSXLzobt3xrCaZnJyl9NOjJ1XSg0deIZ1fvVJJZZObAxzwBqTMvwdV/+DseWLECzzz1CB664zyc/9XLkfO1X+F3D/+L+vkgHvv79bjyqBwUJx2AyjnJQG8MFBUVKb8yx782N2/evN7UDq2XNZIBycCgMNDZ2dmd8Kqurh4Um9KIZKAvBmTyqy92ZJtTVme2AAAQAElEQVRkQDIgGZAMSAYkA0PCgM/jRvO+vXC1tUCn08OaXwhTWhqEWg0IAaFSQ0dJsIyiEiSlpiFgt6Flzy50NtbD6/UqvwIJnvx2oPkzfPLPV/Cnbz2Mp/5xHe66axmWXXMjlv3qBTy1ei9aSMff8hk+PUjn57j5B6/j/ZpONDRsRtW7D+P7N12nPEp4zY234VfPb8LqvQ720CWkU/0e6XyXda7Dtd+9F396qx7rY31qQ3ns8Q288PKruO2fa7BJeezRAUfLZnz+z9tw/+0U89XXY9md/8JzH5Z2+eztv1ARPyqoVCzElRCkKYg2Xt4vVKdSUZ2KdAWoTUBFdfSBMgnKSIlpmDQvCfPPrcHm8nrs2m1XmvgfQCC1GUhfhEnzg5h/zP+wZede7Nq8Fc6GbVhdcxr0aSfioiWZSEvSQgjRJdhf8jL2T3oTxLQlmJukxnk1H2F3fScOenSRdEHS1Z8D8QshwPWC+tDVJngRcpIMxMqAELzNdEmsGKknGZAMxM+AEAKLFy/GpZde2i2nn346pk+frsiiRYu665cuXYoLL7wQubm58TuSCMlAHwyo+Oqo3+9XbhePtfT5fMpV1WAwGBcubJ99jjUs9znc/3hKxrHEgwnrMscs4eV4SvbJEg8mrMs4lvByPCXHO1axgUBAOVljDmLhjPVYYtGN1mHcQHhmfLTNWJYZxxKLbrQO4xKNmXEs0TZjWWYcSyy60TqMY4muj2V5qPo7EL9jEKt8F/K+G8s6jdRhrvi7ObIu1nnG8naVqN+hwnJ/o2PmvnB9TxL0B+Bsb4PX6VSSOIbkZGgMRnRnN+hAWqXVwZhihUZvgJ+SZZ1NjbC3tyvJL+4neAp6AWcVKtZ9gtWvv4WNe9pQ1+mEs7MG+9a9gR38a4xNXng6SWd9pE4Afq8HQcJWbdyML1atx45aG5qc7bC37sLOt97A5i/5lxz98Phb0Lh9B7aRTlkN6/jp+CiAQDAU2/u+OE7llxzLsI3svLG+CnVOLxztVWjY/SXe2rIPW2rbFZv+QBDBI/Jcn4aiykT2tBwUn5QMx94GtFa2wUm1QRLlo9ICpgIUTsvCrPkhtKzZgk2r3sKXmz5BpW4hrAXzsWCcCRa9Cn1OGkq0ZZRgak4STk5uREVDJyraaL31CZKNh4MB3m8CdDwSOR6F99Po+kid3ubHGpY54vXCZW+c9FbPmIFie7PdV/1g+GUbffnoqY0xPW1vPelG1w0EO5Btcqj8DiTm4YJl7vLy8jB16tRumThxIjIyMhTJz8/vrmcdfiTZbDbT954/LmE/vB9xv6O3m/6Ww1gu+9ONbmcM++Uyuq2/ZcYMFDuQ/o5WLPeLeY0UFa8Ml8uFeMTtdoNXEks8uLAu41jCy/GUjGOJBxPWZRxLeDmeknEs8WDCuoxjCS/HUzKOJR5MWJdxLOHleErGscSDCesyjiW8HE/JOJZ4MGFdxrGEl+MpGccSDyasyziW8HI8JeNYeJ/iOxU4sczi8Xj63ScZxzs1Y+PxybqMZUkUe7Df2McP9jkUWB7nEvUrsbGvX8mV5IrHl56kt22D6yMPSg6aF7RECS4+OQrSyXgo1J1yoYauT4gvwlGCyh/wQ3l/lMcLJx2j8HgaOiRBtAMw7AZKfo0rbn4CT/z+BtyW9yGs9evxeRng8LDNnft1fkU6d+NvvzsJpxi2Y9cbm/DySj1O/fb9+N0//4oHf3YB5n/2CPa+8SZeK3Ojw1OGzR+W49NX9Djjhvvw23/+E/986Ke47cwcLMhju4mJfc8mlH/5CZ4xX46J3/wrVjz9KFb8+uu4/MSpiRlMAGWeOBk58xcir7oeqtoGNJMNH0nkJ2viPEyZcTaM/1uNz594Av98ayUwrQh5JfxAJKCJVO5xXk216Zg4KRdHLcpAdaMNtfXyXS9EyhH/8H4TfQzCxyU91btiOH8YyVgeR2LpY6TOUPd3IDEPBZY38ET9Joplf4lief0mih2I39GK5fMQ5pSF+xjel3g+UZ7ZVqLYgfiV2NiPgY8UV3zeydtCpKg0Gg2MRmNcYjAYoFarFZHY/dz1wuFQccXrJdF1FInl+Hk5Hgn7ldi+tw3mNJIrnU4HrVariF6v73efZKxKpUKiPEts/+snvI6GgisemxP1K7GxrVtev4PBVSz7K/uKlKH2O5CYBxPLPKCXSaPTI33cBOiSU+C029C8exfsDfUI+ij1QomtAF0kcLY2o750Bxrr62CHgDYzG9qkZAgherA6hcbLk1A8JQnZ2cnQ6TKQnq1GUGVHQ2sLXVkOEGa/Tkky6aigCgYgWppRm5yE8lnTMK7AhOykHBiTp6DkJB2MeXY01tbAt307dqpVWE06uaSTkyTAjxCqBBKc/IRrQWNdGep2l+OYwnGYmp2j3AGnonG/x+4R4nB8hMiCTpuL4sw36KLMWnxWCtjdUZ7ME5EyeQnOu8yC7BMXY1/hDThxejbm5CC+KSsLmtxCZL65Ge4vd4NcwRWfBak9QAaEEIjex/nYRIhD6429HPtG1g8Glo+PIm3GMh/2K7HGfo8nB8oVb3KJ8iyx/a8f3t55HQ0FV7xeE/UbjeXzlQ0bNuD111/vlo8++gi7du1SZN26dd31K1euVH7tsbm5ud/tl/mJlDBXXEbWxzIfHXO/mIgxcCRjB8LVUGGZ7/7WD58r8/YbKSohBDSUAItHuJNCCOUgLB4c645VrBCJ8yxE/Fjmmg+QWXg+XhFCKCcPvL6OJJbjFUIoCaB4/Y5kLPeVd1DuAwsv9yesx9KfXk/tjGPpqa2/Osax9KfXUzvjWHpq66+OcUKIuMcrtjvWsEJ07b/c93hlrHE1lP0FTfGuH9YfypiFSHwfpO4esv9yX7i+J1HTsYk5PQPGtAwIvQE2OgjurKuBk9/pRckwR0sTWqsq0FhVCZvLAySlwJyeCSMlv5gnIUSU2Uzyz49Y6GG26KBSm2AyqxAUXjhcTvDdoUDGfh0d6RCckl9wOmEz6NGak4WUFA0sOgs0+nSkT9RAm+KF3daJYFMTmikpVZmbSWFoYNYRdkAfvsvNCYetRXmJ/zhKAGZYLAOymDjYTMmQDJSUqAB/K7atr0arw4uDHkrUpUKfNg5TZ+lgmTQe7SnHYGKWBTnxhmzJhC5jIkpUlQi0VWB9tRN2L3MBOR0hBoQQ4OMR3ofColLRugcOqQ+391UOBrYv+721hf321s71/Ety4RNvPsnmOpYwNpoHbutPGENU0TiiiVuGGsv+++tfdDtjhBAJbRtDiQVN7D+6P/0tM0YIkXB/QRPb6M9PdDtjCHrE/Q5kX4jGch/q6uqwc+fObtm7dy9432Opra3trmcd/rVHJ33/RnPR3zL7GQquhtov890fN9HtQx0z+4+Oqb9lxvD6jaW/rMO6kdL1bRZZI+clA5IByYBkQDIgGZAMDDEDgk64NTodkrKykJxfCF8ggLbqSjTt3AZHQz1a9+5GbelONLW3I2AyI4l0UtLSYKEkEd+5IoSAnAaHAb0pBcXHLIWZkoO1H3+Gepsd9sExHWUlC/wLksdcYoMqsw4ffdqMzk5flM6wXJRBjUAGysvL8dxzzynCd6SMwC7IkCUDkgHJgGQgDgZk8isOsqSqZOBwMnD00UeDf92EZfz48YfTlbQtGZAMSAYOAwODb1IIAa3eAAsltdInF0OXYoW9swONu8vQXF8PZxAwZufBmpOLNNKxWq0wmUzK3cNCiD4CaoC7cxfK3vfAXWNGVlo6NBo1Dpk0GiA9HbkdnZi8eQeqqt1odBDWtgu7PnDDVW1GVmY2NFnZXTqbdqCadJocDvjdLWjZ5oejFglM5BfpMCWZqc8efLJvF0obG8DvSGtpbYTDcYTfh6U2QWQswuTcAOYlv4t1uzqwsyaBbvULEVBTIjN90WLkhASS330X5R0dOCyuIKexzkAoFFJ+tITLsc6F7L9k4HAzIIQ45NcezzjjDOWXHvkXHyN/7fGSSy6Rv/Z4uFfIGLUvk19jdMXLbg8/BvhXTmbOnAkWPoEbfhHKiGJiQCpJBiQDg8aAEIKSUhoYKCGSTAkuEyWa1GYLXA4n+LE7NSXDkrJykJqZBR43+Zeh9Ho9+FZ3IaKTXy1wdGzGuv+9hlUvvIBX3vkU73eUIGQtwtx8E4zaHg6JNAZKfpVgRoEVi5PqsOmDVXiVsG+8uxpbvbNhzpqOuRPSYMqdguJsE+Zpd2PDe2/i1ec/wJtvl2F3hyfBO6Q4FhNSC4tQMKUY6h2fYPuqF/Dq66vw0dZaVLZ6MLCJ3ynWisadO7Dtf2uws6MCW3fvxuZPylBtcx8as0oLmApRUJiNuUV6hGwqSh7GGEHQB7hqUEO+1n68Efs6d2B7dTm+3FCNpujHJ8mkSmuAqWAuCrNzUGywwa4KoJPq5UcyIBmQDEgGRi4DQgiMGzdOOc/hcx2WoqIiZGVlKRLdxr/2mJycPHI7LCMflgyohmVUMqgRz4DsgGRAMiAZkAxIBgaDASEE1BoNjJT0shaOR2rxNGhS02DKzkP6hElIpwNnTnwlJSWBE19qtVp5ZyUOmXagqepfePj2b+GWK27BDXe/jH9PvRT644/HuSVAiv4QAKCxABmLcew5c3DRBR68+4//w4++eQtuvWcl1i++HhPPPgvnTbcgJX8x5p4wEccfV4X/PXQ7fnTtvbj1p59gvdWOzrwe7MZYlT3rBCw46VKcveElbPn1Lfjmd27HX/9XhY0J3U0W6ZSTZ2XYSom8Z257AC9Xvo9n3noLT/96JdbUtqMhUjViPnvCPMxZfAUWWNKRH1Hf52zACbSswecvvYC//uoJfFD9Ap77/E385dHV2N5Iya1DwHqqKcaEuXOx5IpZSMow0bL8SAYkA5IByYBkQDIwnBkYCbGpRkKQMkbJgGRAMiAZkAxIBsYuA0II5W4uvcGA5PQMZBdPQc6ECcjIzERqairMZjP4l396vuML+6cpyCz4Kr5139/xx3//G/9+6M/4zw2nYOnsbAjt/iTXNRfi2/edg0X5ycjajwIERM5sjDv1Btz/4D/wH8I+9tc/4GeXzsOSyUmg0AAIWCYfi7mX3YkH/vY46fwejz3+M/zszn/ihouX4txiIMWAvid9MlB8Di69+EL86ZpFmJthgUVkI6XgFJz3uz/jF//5Nx5//HH87Gd34g93fA1/+uZizGOdPq3qqbUYMy+5CFf8+Zs4c14mJlFXga76GRfdgOv+/R88/N//4j///SX+8vtzcUqhFdlZM5C36Ar89oYzcc1xk5FBVjQksExE2uyluPoPf8O3b74c508BUo3cAKhNqUg75mpcdcEleIAaJhxoANIWYuFXbsOP//MfPPYM+frj/1H8izAv04KJMy7CMVf8BdefNR/HT1aCI4MC5gmLMHPpbbj/r1fjlmVzQK5goBb+qI1WMnkVvnrBUvzp/KmYmBZu4VYpkgHJgGRgyBiQjiUDkoFhzIBMfg3jlSNDkwxIB95YaAAAEABJREFUBiQDkgHJgGSgiwEhBDRaLQyU6ErJyoY1IxMpKSlK4ovv+Oo78cU2MmG2zsPCcy7GecuWYdnF52HZ0ZMwI5sSLiodYCrE+PnTsPCsKRiXbADVMqhLLDlImbwQ55x/MZYRdumF5+LkmTkYl0q4Lg3o0sYjd+bJOPfCpVi27BwsXXoyTj55KRZOn4gJun2o+mAVPnzxRbzYo7yNN94rxY5AIfKLpuHcBYXINemgoygMyZMw5ezzcSr7XbqUbJ6Mc46fi/NYx8w66GPSUFsGsmdMx6zzFqA4z4w0HVWB69Op/hgcTXYvIlm27DRccM5UTLZS383ZSCqchbMWFmPB+DSYCKIigS4VxuwZmH/OBVi4eDamUlbMyKaoTaU1wlQwD3OnzcC51GA90ABqQOHc43Ay+VlKsuzcE3H+UeOQb9EjLWs6Cmedj4XF+ZiQpgRH1kCuCpE9/Vicff58LJ6diwyq1ZLwR6U1kMkuX+dNy6AEXLiFW6UMPQMyAsmAZEAyIBmQDAw/BpRjmeEXloxIMiAZkAxIBiQDkgHJwMEMCCHAjzXyXV4GgwFGo1G544vrhBAYVlN3MA1or34Xr91+E+68/HJc3qPcihtueRwrNjRjt6MbKGckA5IByYBkQDIgGZAMSAYGiQGZ/BokIqUZycBAGVi7di1eeOEFRSoqKgZqTuIlA8OCARmEZGDIGVDe27UIx4UfacxLRtYRDSoLKfkn45zf/Qk///e/8e8e5ff46x+uxtI5GZhoPqLBSWeSAcmAZEAyIBmQDEgGxgQDMvk1Jlaz7OQQMxCT++rqamzdulWR9vb2mDBSSTIgGZAMSAb6YUB5pHEcxi+Ytv+RRj0s/UAGt9kCQ8qBRxf5sclD5RxceO4CzMw17X8scXAjkNYkA5IBycBYYyAQCMDtdqOurg6VlZWorqlBbW0dGhubwMfZTU1NqK+vj0saGhrAOC4TwTY3N2MkYRsbG5FozLFgnU4nrFarIiqVqntdMEeJ+uX1M5D1m6jfgcQ8GFjmO9FtMhpbV1ePWtpvampqUVlVhX37KpR9xufzjfhh5Agmv0Y8V7IDkgHJgGRAMiAZkAxIBiQDkgHJgGRAMjDMGfB6vWhtbcW6devw4Ucf4dPVn2PNF19i85Yt2LNnDzZv3qy0cXussmnTJmzfvh0bN24cE1juZ6L97cL2zRUnXSZNmgQWrVbbzWks2N7W2RZav3v37gWXven0Vj8Qv6MN++WX67D68zX4+JNP8d7774E55WRlKBQa5nt+3+HJ5Fff/MhWyYBkQDIgGZAMSAYGmQE+gOITj9ra2kG2LM1JBiQDkoFhxoAM54gywHd8bd26DWvXrkP57j3wCS1USVnwmrNgN2ajw5CDFr2U4cBBqyEXbcY8RXh+OMQkY8hBmz4bnYZsuE3ZCFmyYEjJQmNrOzZv2YpPPvkEnLQ8ojv1IDpTcfbO7/cjXmFcMBiMG8d+xiKW+8x9j1cYxxIvjvV5/bDwfLzCPlnixbE+41h4Pl7heMcqlr+suf8ssfDGeiyx6EbrMG4gPDM+2mYsy4xjiUU3WodxicbMOJZom7EsM44lFt1oHcaxRNfHsjxU/R2I37GK5X03lnUaqcNc8Xd5ZF2s84zl7SpRvwPBulwu7Nq1C9u2bUN5eTk4iRVL3Bwz3y7Pj5/wlfP3338f7733Hvbt28c0SBkDDMgujgwGPB4P1q9fjw0bNqCmpkbZx3n/5ej7G3P4ETO+o4bHh9LSUthsNsSK7WkcOdxY7g/7YOH5cAy8HEt/w/qRJduR2NjOK5mrRL+PesN2dHRg7759qKquRk1jC+o7PXBrLAia0uHTW+HRJcOlTYJLw0LzGikuyQFtD3I7OGg70CbDTeLVpyBgTKMEWAbavCrUtnSiuqYOFRWVaGhsBO+/PF5GjoGxzPP+y+Pk4cayffYTKSoOkA9m4xUOmiVeHOszjoXn4xXGscSLY33GsfB8vMI4lnhxrM84Fp6PVxjHEi+O9RnHwvPxCuNY4sWxPuNYeD5eYRxLvDjWZxwLz8crjGOJF8f6jGPh+XiFcSx8wMi3Z/PJIQsffPZni3G8UzO2P93odsayJIodiN+hwPI4l6jfocLy+hlpMQ8VVyPIL8L7YjjmWPb1MCZchrGJ7L8Dxba1teG1117DM888gzfffFN5F0g4rr5K9utwOOhK/Fo8/vjjuOeee7B8+XKUlZVFHpPIecmAZGCIGeDkwT/+8Q88+uij+OKLL5R9nI9L+CSnv/GKx4f//e9/yvjw0ksvKcmzWLE9jR+HG8v9YR8sPB+OgZe5v3xcFq6LtQxjI+2NFOxA+psoljf3wcTuq6jABx98ABt93wizVbnTy67LgJNO5H1qAwJCgxD4wSfBrqVIBiQDPTAQgkBQqOBX6eDWmGHXpcFuyIDPmA6D2YKddOzGFzITHSd5n2e3XMY6Pob1GBMrls+lWDdSVBqNBgaDIW5Rq9Vgkdj+uWOeWCRXkqvobYC3Cxau1+l04OfdWfR6fb/7JOP45ZCMjVeGFqvqt2899UfG3P/+E+aNx/VEtw2JjZ/nWPbX8LoJl2GeRxoWNPG2xfsjS7g/vZWcwOU7xVasWIEHHngAr776qjLOXXbZZfjxj3+ME044gSzKj2RAMjBcGOB9ecmSJTCZTFi5ciUefPBB/Pe//1Xen8OJHW7vS3hcCAuPb3xMI4QAH+P0heup7XBjw/Gxn8j4eHwWYnjG3BNPXMd9EGJoYuZtN5I/jicW4ZgHC8v+d+/ejeqaGpiTrfAaM+HUWinZpaWTeJnoYp6lSAYGwkCQEscejQk2QxbU5jS4PV6sWfMF+IJJLPt7pA7vrxwLjwGR9bHMh7Fc9qfP30XsJ1JUQgjlQJSdxyNCCPABcDyYsK4QYw8rRBTPWm1MvAshIERiWF4/LGHe4ymFSNyvEIljOV4hEu+vECMTywdavINy/1l4ub/1xXossehG22Icy0jDCiGQaMxCjB2sEF37oOSq/3GW9wMhhmbbAE0jcR0xZyw8ZvUUP3ULfAfIjh078Omnn+Ljjz9WTpz5F5TS0tIwZ84cnHbaaTjjjDOUl9yyvhTJgGRgeDDAJxNHHXUU5s2bh8zMTOXEhh9j/Oijj5R3vfDLr1taWpTHXaKPLXg84HEhcnzgee4Zt0Xr97d8uLHhWNlPZHxczzFz2V+M0e2MYWykvWid3paHGsv+e4utt3rGCCGUGyJ60+mtfrCwvP747mJ+ub3N6YHKkg6fPgU+tZESXyoAAnKSDAwLBkZwEHzHZNedYBaETFZ4hQ4NjQ3Ko/Hcrd72857qed9nDJc9tfdVxxjG8n7flx63sQ7rRgqPCJHLcl4yIBmQDEgGJAOSAclAwgzwe8D4dvh//etfuPfee/Hcc88pF8suvfRS/PSnP8XXvvY1zJw5U7kDNGEnEigZkAwcFgb4avr06dNx5ZVX4s4771RKs9mMV155Bffddx+eeOIJ8K+a8fu8DksA0uioZ2CwO8iPQXV2dkKl1kAYU+DQZ8Cv0oMf3RpsX9KeZGBsMyAQEmrw+8D8xjRYklLg8/uVBBg/AjkSuJHJr5GwlmSMkgHJgGRAMiAZGMYMcMKLf73x6aefxm9/+1sl4SWEwNKlS/HDH/4Qy5Ytw4wZM5RHqfhKnBDySvwwXp0ytMPPwLD2IIQA76dGo1FJVHPi+o477gCX/KjgCy+8gPvvvx9PPvkkOBFmt9shJ8nAUDHAdyLyBZd2hxsBtb7XRx0DfmDzJ0G8/1xgQPLB8wF8/kYIZes9sLU1w+NyIEAJgKHqv/QrGTjSDAQoAeZX6RDQGLC3ogr8yLFMfh3ptSD9SQYkA5IByYBkoA8G+GWZ/AuFO3fuRFj4F8lYwss9lfwoRU9mm5qa0B+2J3tcxy96D8fSm33+KWnWjRb2yRJd39synxj0Fn9vmJ7q2Scf4DQ0NCgvweZfbty6dStWr16Nd955R/n1Rj4RZl5SUlKQk5ODvLw8FBYWwmAwoL29XfmFyAO2d6K32HqKV9ZJBiQDh58Bfq9XRUWFMkby+/p4fOK7wfLz85X9OTc3F6mpqcq+ywmH999/X9n/+RHnLVu2oLa2VhkfePziMY7HDR7vIvf7vuZ5fOmpl/wodV+46Lbe/Eba535MnToVLNnZ2T25lXUjgAH+8ZeGpmY4/UK544tf1I0eHnUMhYD2RhUaK9VoqkpMGMvSXKtFS50bTbVVcHS2w+/zQk6SgbHCAD8CGVRp4deY0GZzgI/vZPJrrKx92U/JgGRAMjAQBiT2iDHAiZbXX39duSuJH8Vj4TsYXnzxxYPquD5S+MStpyA58cPY559/vk98pK3w/Msvv6y8/J2xfJLWk30+kQzrR5bhmBkbWd/bPJ8UxmO/Nzvsl3/hkRNc/A4g/iW4f//73/j1r3+tPB7Fv97I77nhu7x+9rOfKe/2Yt8rV64EY3viit8L1lNssk4yIBkYGgb4IgEntCLHAd5/eezk931NmzYNd911F77yla8od3Ky3s9//nP86le/Aj/q/Pnnn4PHB06MMYax/MuPsY5XPL701HNOxLGvWKU3vxs2bOg2X1RUBP7xDRZ+x1l3g5wZUQzw4456gxEBrYmSX7peYxdCIC3bgLyJZkXyJ5mRP8lyQCbSPEu4Lmo+jMudYEZ2oREqjRPVe0rR0dIEr9sFOUkGxhIDQaGGl5Jfar0JWp0eQogR0X352OOIWE2jP0jZQ8mAZEAycDgZ4Efy3njjDeURHb4ziX+FMCx8tSo831PJ7T3FxvUsPWHiqWMbvdmPx05vuoNtn+2FhX0GAgHwy4Z5nvvBj0vxC0m5ZD2u/3/2zgOwiyL745/9tfzSeyVAKKF3UBBREbGdih3Ohr33rmc561nvb6/Y7jxPsZ0KCoIU6R2SEAghIb33Xn7t/+YXAiEmJKFI282+7OzMe2/efHdnZufNzv7aI5WuZHTSEdAROHwQ2Ft91TSN5vqNbIpXtQGKVFiRqtfquC+kZEXtH3YVvy/6WssoPc3KNU1zL+9UbZWmHRkDN/TtDwgYDBomkxmX0YzTYPpDenOE0QgDR3px7hR/br86kNumKwrg1ukB3HxlADddFcCNcrzhigCuvzyAa4Wu+WsA04WunBbAFVMDuOzSAC692J8x473EkeagsrSYulq17NHWnI1+1BE4JhBwYsCmmTFIvVN9wpFSaN35daRcKd3OowYBtVRIvQ2hSL3xoUiFs7Oz3UsF1C+ipaWluZccqPiWpH5O9qgB4tgriF7iQ4hAfn4+asleQ0MDYWFh7mUuaqlL//796dev365zFdea1C8UtmW6+iW0jmRb62o+V3KxsbHufPemv5m/5VHZrKhl3N7CwcHBbZnv/iW3vcm1TlN59unTB7U8KCQkBLX8SX24/sQTT+SUU05BfSRbDTTV2yFqCZRaXqTyVm9XKF1KXh1bkkpv0zg9UkdAR+CQIGAymejZs6e7bXkggUwAABAASURBVGquq6ruqrqv6r16Rlm2bJn77S7l9FY8J510EqodGDp0KGp5pOJT7YSq+0pWtXeKrzOk2ue2Cq7ayc7IN/O0l6+yqy39etyRi4BBHJcmkwGXwbjz1x3bLotm0AiNNNNvoJXRw60MHWRmYH8TA/qZGDTAzJCBZoYNtrjjYmONxPY1Sj0w07+fmT59jPTqbZTnBTNDBlmJ6mHC08fp/t6XWvKo+j6Ols1Ri6sum4LNq9i2Zg1xW3MorqrDfrSU7xgrh9Nhx95QR0NVWaepsbYSh60Rl9PZLlouqXcOzYQmXmWj0dAu3+GWcORYerghp9uzjwjoYmqpUPNr+2oZkCK1HEB9N0ctFVA0f/78NpdRpaen6wDqCOgI7CMCXl5e8uDaj0mTJqGWuShSH2S/6KKLdp2ruNakBm5tZakcP0pWfQS6tUxH5xdccAFTpkxxf0BaDdLa0j9s2LA27Wq2ubP5qsFgW/rVQLUjO1umq3zPPvtsRowY4f54/fHHH+/+5Ub1C45qydPUqVPdb4B99dVX7qWQatmTyvu8885D4aSotc1qCVVbtulxOgI6AocGAdVOtmwjVRug6v65557rdnCrpcrPPPMM//3vf92/8KXSn376affS5+nTpzNu3Dh3+zB8+HDOOecc949eXHjhhe62TvF2RO0tP1SOtI5kW6artqatfNvTf2jQ1nM9EAhomobRIENaTRxg7O0NPhdqczic1NU7KChrIKuwjszCWrKL6ygob6C8xkZuSb07TsUXVzRSVNFARmENGQW1FJbVY3e4UDr25hhQ+Ryx1FiMq3gZGz9/mf/93z/5aOZKtmaXoi/sPDKvqKOxnvqKYipyUinPSekUVRdmYaurxOnY2xuNGi6pc5qQQerg3tE5fFKlpTh8jNEt0RE4FhBQr9yrGaLWpOKbqXVa87lKPxYw0suoI3CwENA0DU3TMMiDcmdJ0zTa2jRN65Ke1vlpWpO8ph0c/c35adqB1a9pmhtDTWuy3yizfr6+vowQp9hVV12F+lU45dxTH87+9ttveemll9zOfPUWq4prtksdNU1D33QEdAQOLwQ0TXO3berNLvV2uvpm1z//+U93Pa6trXU77u+77z6uvvpqlDNJ/cCFagea67Smae42Qp13lTRNo61N0zS3TZ3Vp2lt82ta2/rRt6MAAXVtFe2lKC4XsuOUfzZxYjXYnTQ0KnLQaHNis7toVHESrhdSYUUNNhf1jXY31TU2YrPZxDHg2EtGbSQdMVHKSejE5XS4y+h0SthVSUXmErbOvJ8fXr+frz75mN82llBYrn/o/3C/rEazRa6jnYr8dMozkylN37pXqshOoa68GIPZimYwdlC8DupbB9KHIll3fh0K1PU8j2kE1FIh9TaEIvXGhyIVVq/iqwGkoh49eqDiWpN6wDymwdMLryOwjwiopTTN9Uktn9lHNbpYOwhYLBb3MshRo0Zx+umnc9ppp7nf/vDx8UEt9VYfmV6yZAm///476ocC1HfX1MC6HXXtRqsBS6PdTpkMwGsaGnC4H8rVg3q7InqCjoCOQBcQcDgcqKWNavmyqq/q4/fr1693/4qjeitMva2p6req52PGjHH/AqSHh0enc9AZdQQOJQIuXG7Hl+pLHOL8soujSzm3bHJUzjC7xNncDjCX2wmm4prOneLwcoiDzCbOMhuq/1JOoUNZlj83b+lnnXactnrsjfWChU36X5eg+edaoefWdQQMRhMGoxlN/tRyxrqyQvZGjsYGt9PLaPZwH7ue4+EtoTu/Du/ro1t3FCJw3HHH7VrKpF7JV6Rez1dvTahvZShS389p+fp+czgmJuYoREQvko7AwUdALcFprkftLWM8+FYcGzl4e3u7f+lRvRXy6KOPuts79dbqt99+y/PPP88XX3zhdoCpn6fvKiJ2GZhX1teTWlhIfkUFDWr2/chzgHW12Dq/jsCfhkBjYyPK8fXll1+6f8FRHdXbXueffz4PPfQQ1113nfttLzVR96cZpWekI3CAEHA5xWEjJD4ut/PGLmHl4LI7nLjJCTYH2MUBZtvpEFPpNjlX/Y/d7sAm8Q7pi1zS9xwgsw5zNZrY54dfz4kMuuwNLrr/DS6/4UZOHxVMWIBF0vT9sEZAM2Dx9iOwR38sXn4dmuodEoVPeHcM4jTTNK1D/iONQXd+HWlXTLf3iEeg5Sv7RqMRRSpOvR2hHjgVVVZWouJak6YdfY3QEX9B9QLsIwJ/rpimabvqlKbp9YiDvGma5m7b/Pz8UI79yy67jLvvvhs1gFaD65kzZ/LCCy+g3gajE5uapW+w2ymsriazrIwaCedLOKW4mFI5NsiA/diahe8EaDqLjsA+IKCc0uoHK2pqalDf67v33ntRy5lVPVZvn6tnFk3T29B9gFYXOQwQUH2J6iuU30r8XjQflTNMhcUHhuJxuFziHAOHJKi4XeSSOHGQOSVe8XWlSLbSFMrWfcycGU/x8XP376Y33+Szb1exLXcz2QmzWf3cA3zz3BvM+mYJyeVQbYPa/PVk/XY/s969n++/+C/rdjgp37GW1IUf8/HzD/DxJ2/w1Uf/xzzR+6XQx8+9zKcv/MLG5ALKxEiX00Fp/Cesm3k/nwj/T8L/40evscuO99/j00XJZBRVC3fbe13hJnIWPcwvHzzMD+Ic35CuUV6jeBtwuYrIWf4Byz5uUa7nXuKTf/zMhqR8saEB3DwfCs8zYsOnrPh9HhsWfc18sWf+nOUkpFcpZTodBARMHp74hEXjGRCCyerVZg7K2aWcZF5BEXj6h6BpR2c7b1Cea9XRdYXq6urcrzuqB9iuyCne/ZFV8mqN9b7ke6hlld3Khq6SklPUVTnFr66tIhXuKqk8FXVVTvErOUUq3FVS1/ZIlVX3dpfLKwO2ahm4ZWZmon6NrqSkBEU5OTnupUJ706muraKu5qn4Fc6KVLirpOQUdVVO8Ss5RSrcVVJyR9q9oexV1NWyKn67DO6d8iSmwl0llaeirsop/iMR50Nts/oFSYVdV0hdX/U21L7INpf3UMiqga96O1W9haqWcHd0j6o2KjAw0P2h7OZfhFMfrjaZTGRkZFBaWtrmQ1jLSDXAUI6vEhmMK6qx2fCyWpHJeYqk/cwtL6dU0holXtnTUvawDDttUJdDdnwyGxakkF3ZgBo/OG11Eh1PfPI2FqQUU9lQRXl2PDvW/8bW7EoKFVOXC6RQKqVo23o2/u9//CKkvt/UFv2+YiUJSUmsmTuX3xTfrDn8b+lW4rLKqGqopjh1IRuWzueXeZvYml9LmfrUi7ssueQkJLN+fhLZFbmkb9tA4tz5JKZVUNDS5toiqjMTWTQ/kRUrNpK0bRlzf52NsmXWL7+ydEs+WWU12OqLyE1YwOrffmfu/O2klddTrcrtkAxLU0lOTmbO2hR2bF/PhtW/ueWVjj/QrF/E/i1syiyjVuSdQvreMQKapqGWN/bq1cv9C46q3qofxwgJCZEBrou9tXOqXVOfcFDtQ3R0tHvwpNorFb+v7dWhkFX9p0JK2b638raVpsq5rzY3y7alt6O4/ZVVZVY6OsqndbqSOdSyKn91vTpDLvF4ORWJc0v1LRJEHrXc5HZ4SXyzo0vxiY/L7QRTfLvCcuIUIZdQZ/LE5cRWtoPC5JVsWjKHLVtTyS2sxNZQJ1REZVE2mQmZVFQWUJG/lawFs4lfsIwt8TsoqoMGacZtVdlUbJ/F1hWzSNiwkexSF3Wl2RSnrGHtwtmsXRtPcnoBtaKzoXQHhdtWs3bBXNZv2MKOnFIacVKdt5bsuFlufrcNRVWSfy2VWavJ3PQLaxfPJykli8J2vuNlq8ppsmHlLDaLDVnSfdfZGmmoyKQkcR5JK9axLSGd0oZ66qpzKEvbxLYFc4gXG1Jzimhw1VCWsYr0NWLvgp9Z9/tcNiyew/oFs9mSlE5eqTjIOgWoztRVBAwmMx7e/jQ7tqRx/oMKt4MstJs4voIxW73/kL63CFUfWrcNeztX7YZqJ/eljVUyyhZV7/eWh0pTz6CKtyUZlIIymUXtKqkBu6Kuyil+JadIhRV1ltRDspJT1FmZZr4jUVbZrsqqSIW7SuraKuqqnOJXeSpSuKnzrpCSU3SsyXYFo2ZehVNubi6LFy92f2PDKgM6Rerhft26dW5HWDNv66NqOFTFbx3fmXOVr5rV7Qxvax5dtozWmLR3XlVVxb7irK6v6hjKZWDfnv724vcnX132z7m+qlM+Eq+vxWJx/5qb+uaP+r5XZ/sYdV+phw/1PUP1Nsmtt96K+uXInj17qui9ks3hoKq+ngyZHKiUo7e0k31CQwn188MuA5WU0lKy5TmmWibm7MKrnIp7VXioE+3iESpexfLPfuTd+2azMrucArHJXlNCyapP+NeP33Pf7C1kleewY8W/mPvufcxckUW8YhK+ru31wp5Mwnfv8sG0adwoNK0deuLFF/nXN9/xulybexXP1Tcx7emZfLwsldyqXLb8/BDv/v0ebrrjI2ZuKCRVeaQc4lYqWcWqz3/inXu+ZVn6GnGcvccXt9zNF/PTicuX7Jv3wkTyF3/Bw3d9wQsvvM933z3Lbbddi7Jn+o238/TMdSxJLaCufDOr/3Ufr973OLfc9RPz0kpxqxFnIClz+OGHH7jlzV+YN+tt3n/1Pre80vEHuuoGpj31FTOWpFAsNojLUf7re0cIqOWM6k3NCy+8EFU/1XNGZWWl+5cdyzvoj9SEnXpDTLUP48ePd79t21nZtvqzQyWrlnmqwZxqt9qya29xB8LmioqKTj9nNNvSnO++yqprd6TKquesju5rd7oL8UM5xdElJGHxYbGbXO5ws4PL7QBTPOI1VzzqXB0VKR51f7jUiVvx3v+5nA7qUuexddkPfPdrMraef2Hc1c9x499fF3qQCy84jaGiouMFacLU5m6Q2O6EDD2f8U++xrSbr2DiicE4nQtYv3Qp61Zup1I4drWBmvBHjaPvGbdwwxP/x0UXDGV4YDKuFe+zSZxoCV16A6uSysyVbJ35D1avsVAZPJ2//P01rrz/Ns47qxc9XAtJWraUtSuS3TbYxQ4ox+VKYOvvv7B+2UoywD1BIQd9P5gIyMSGtzi3fMK6o8lf66zMXr4ExQzC4hPQOqnD884+Cza3V6qt2dc2R41D1XOeqvfN+to7qrFUa+MN6kE2ICCAgC6QmsVV3/RQH7LtipzibZZV8uq8K3SsySpsFE6KVLirpK6toq7KKX6VpyKFuTrvCik5RbpsQIf1StUh9cCiPiobFRXlXhJ0/vnnoyr21q1bUQ+hAe3UTXVtzWZzh3m0Ja/yVdeorbSO4nTZgE5jvj9YqQ8Iq7dj/P39O51fwM57ReWrZu6bz7ty1GUDOo33/mClnNxH6vVVPxgQHByMos62881YKX4l1717dyZMmIB6Q6T1g0nzuZqVV298FYoTObtcHpblwS3E15cegYF4S9sX6eNDL3GCqXu9uKGBbcV+9Hw9AAAQAElEQVTFlFRXUy9hZ2dn5Jsz+1OPMqKSWXinOOocdgdq/KRiTF5BBB13JZefM4V/nNWXaH8PXE5Jd9hxCJP4+fbBSg+R6cugKTdy7Wef8ZbQZy8/yAu3nkPk+Ms59aYn+afEfST0+H33cvl5p3Pb45dxwekXM87nDG6+fBJnntCbIMnc6LQTGmInonsdv8RvZ604qkQ5SFpTWUwS7MPAsSdw8mVj2JiSxLrtOyjBgZ1S0ndsIH7zKoZecDyTr7yOc06/icf/Op4zLj4f7zNv5rJJAxjfS2abRZ9LyhwaUk73Htls3JzPdrenTXKT6+oQcpp9CRh9GdPueoHPPvtY6P94+vYzuWJsEOfe9HfufekzPvvwbT579GKuObE3wSJqFtL3jhFQn1tQ/Y6qp6quqzqrnkU8PT1R8QEBAe22kYpXyShZReq8s7IBbeg9VLKqTdE0ba/PYG3Zq+K6aPMeWB6Jsmppe2fuDYVNazoQskqHul4d39lNHC6XOL6kPVXOLLsT1De/VJviUHHi1ZJmWeJwt7kqzi7tjV2YHXJ0KB43SbrEKV1NWjv676S2Mo26qkwckkFRXgGFxSXUmsy4TD0I7T2c4y4ZS1RUIJ4dqWovXSaDLEL+otMjqjvBEZEMkbL6ZlfQkFeFWlDY5HhSCjS8fPzxFjIJf2jkMILDBuKSNr6wsoKiKjWzofg6Ium5qnOpzcsjc5uD2sgoPPt1o7vo9PaPxkfGNd37OrBWZFKbnk1uOdQ3Kp3+aNoQ+p95B2fd/QrXPfYqU84+kWExvipRp4OIgEUcXJ6BoXgFhWOyWHfl5CH3gorz9A/FaPHYFd/ZQFfHo6reqnZDHVu3Cx2dq+dJTdPozDhWjaVal8GgljCozLtKauCtqKtyil/JKWNUuKt0pMoqu7taVsWv5BSpcFdJXVtFXZVT/CpPRSrcVVJyiroqp/jVfXEsyarZRbXccceOHag3ItSvJykymUxkZWW5Z/5cMhBQ2LQmxXOkXV91bRW1LktnzpWcalw7w9ua50iUVddXDUJal6Uz56q8ijrD25rnaK2DagZfLbNTpGabmst9IMqrHFnN+jp7VNdX0zT2RbbZ5iNNVtXfZpvVA496q0QNjls/mDSfq7e4isXxVVxTg1rq6CeD72AfHwLlaDEY8PPwIEKcYZEBATiNRrKFL6e8nIraWvcAQ7Wdzbrcx5pCKtM3suDXX1BvDzXT0g3bSC1upKEqh2xx6mxcmEpOVQM1NGKrLSAnfj7bk5NILcW9/KSxPJuCpGX8Nnf2Tj3qbaSNbEgqotRpw66WNCZsZ+0vG0nY+AtLl/7AD7Pn8sPyJBKyi6hsKCN7+1ayC7eQWZXI2oVzmL90PQtTy6iyG7CYTXi4bNTnppCVXUB8VhXb1i1kxfwF/Dx7BSuW/cymbUmkiD317tGMDVtdIbnxv7F9j3hVapP8CyFiyDjGXn45FwldPmUS55w4mIDeY4g94SzOl7i/Cp0xcSKjBvdjwhmjGNp/BL28BjJ+dCz9Y4LwEi1GIb/IAML7hkDmVkozM8mphUYZQEqS7IojmPBBwxl0+ij8K9YIz2aSCxuoK0xhW34Fy2rDGHPqIE4+eSyD+53AGaN7M2DEUDwHjGdUbDi9gi2ip2kP6u5Jj4FeVK1KJ39zASUS7S6uHA1mT7yiRzHypHO4/PK/Cl3A2RMGMqaXD0OkTBPPvZzLp17E5ZOHc1yvYLyVjJC+d4yApmmoNqZlW6bOW9bflmkdhY9EWVVWTdPYl35UtXFKXh07wqZ1upI5lLLqWrW2qaNzJaNsVseOeFunK5n9lVWYqevU8Z3dxOESJ5ZTSHxXyNyDkFPIgV1ObEKq32kip7sfUfHq3CECbnI7v1woHS4JN2nt6L+GSTkdPL3xlbwbchLJjlvMpmULhNaSkVWAPSwEk4cFU0eq2kv38MAo8h4aGHz98PT2JQIX1soGnNKfNYhcc1OtSdgiDg6z2QPxQokjLBJPn3DUViOTR7WNiluddUAyPqG6mJqSYjKLodZeTHVJIjukXIlrNpGanku1AexVFdjKKqisA/VjAiBOFy2CsP4T6H/SeRx32rkMHhBDRJDY00GWevL+IWCUa271DcQvMgb1ppe6/oo8A8LwDonCJPeowWjqciZdHY+qemsymf7Q17RuI9o6t1gsbvtU29FWess4ZZebucU/Q4uwHtQR0BH4kxFIT09n+/bt7k60T58+HH/88W4KCQlxO77Wrl3rXg75J5ulZ6cjcNQhEBcXxzfffOMmVecOuwLqBv0BAfXWV2pRESW1tW4nYffgYIK9vDAKp3p4N8jg1Mdspn9oKEEy410lD+IpJSXkV1SgXsH/g/MrP47M397lnluvY+rUqbvoyXe+ZfaWaipyVrLskx9494HZrMipoJAaqos3sfKju/jhe+FJhop6qNmxnE1fP82dN1+9U8f1cnyft7+NJ9leTUPxSpZ/+gP/d/17fPb+9TzxhOR19c1MffobPl0eT0Z5Ckt//JJlm/7L4ux/8/p9N3Hn429x51cr2DRXZH74XsJrJDyTJcvi+GRxDt+9fj/P3Xkv06c/x3NPX80H389k1jYoF3ugWgYfcaz69B6xs2W8AHWg94g++PcfxSVV8YTkJbNCPFLVzR6p5rzCegnPEC72/JXQwrUsj6+lOn4VG2si+KXHbYwdHMGICDrcfHv3ptvw4+j221bq14jzTCTqhPRdR0BHQEdgXxFwut/ucmF3IY4YJ26Hl80mRzs2m136DpnAkHO7XY52OZewWvprd9jczjDlALOL08spzjDlAOuMHZrBSHDsSUTHjKWHy4FXzlLSf32Lr56+i0+F/vvRx8zfWEJRhfu1qM6oPHx4qiupqaki0+WkNmkOqd+9xAwp04ynH2fmp9+zTPrNEvXa2eFj8TFvicXLz7280cMnQPxeBiENb7UcMjTaHT7aATIc7QXUy6cjcDgjEB8fT3Z2Nuptr4KCgp1vEfyAehtCvRUxb9489xtgh3MZDqRtui4dgYOFgHKEOGXGtZkOVj663gOPgLpmDrl26hoiDq6WOcj4hUYZoDhkgCKjFupraqgTZ9mezq96EUkmYUkKq2abOfXaZ/j722/z9iv3cMspgQwJdeBUinDStHzP6c7GJbPmLneczT3oaeIBbxnADL3gYV567T0+/VT0vHoDt0zcjHfNBpavLqG6xiZ6tuIwJuPo9QhTbniJNx47n6mlizBsTCKhsDeDJl3MCUMvYULUX7n1+Td4+bGbeP6sPkT5mlBlxdOXwDFnM37cEK48MZIptz7HAy//g/feuIkHLjoPf28/FiZvR30LjZoi6ksK2dJwOpbgERzXF7xlYl0KfeB3zQcv7wjGnRCBj7+BxOQSapteP9udl5unp/BMxFlQxnf/N4O3f9hMZaOVi04YSIivJ+K33M3fXkgLwyugL8dPqcKvRwXbZBBVpy5le/x6vI6AjoCOwF4QUM28U5w0qo1VziuD5sRkcGI0uFBhkL7AYUeTdt+ouVDkcjpQZJBzgwE0TVKdSJxL/gnRiU0zoPkMJOqEyzjjsX9y2d9e4cqbb+L8yf0IC/KkMjOfjDmryS6wU+3rg29fMHl3Qu9hxOKSMtJvMr2m3MPVD7/URI+8wjV/e5VrH7ub86ZOpH8A+FoOI6OPUVM0oxGzpzdewRH4RfQUinF/5N7k4XlMIGI4Jkp5ZBVSt/YYQEB97DovLw+13FGFTznlFOwygEtISEBRZGQk6k2w7du37/pFNPfA7xjARi+ijoCOgI6AQsBoMBDg6YmHPKjVNTSgfumxurFRHFVNAw67OMRq5Dy/shK1rJW6OqwOB0aJd8hxV5tpF49JaTKb00tZURrOqNOncPHll3DJBROZ0M+Hbn4qt86T+hhsQHg0MX5+hHt74SXPi1ZzGmXlOaRn1ooPTkZGavBk9Sao/zmMmyx5nTOWE33SsVYWk1cdTES/4fSMHEFv/5FMOOcippwxnnMHhEp5TW5DDGZPvHoMoldMFGN6+zPkxHOYNOVcpl56EpMmnUJ3TNSt3Uh2cS2FhflU5uWQ73c8nhH9EDV4NqnhwG8WeWgOoMfInvjYHVQsTaa4qo6aPTJSPOF0H3EmUUEGzDnz2FRqxeofzV/EuEBPM53bfPDwCqPfBB+sPrWkbcimvLoRW+eEdS4dAR0BHYFWCMh0xs43tsSHhYdZw9PD6CarxYjZZBDnFljMBqwSr8hkNGCSeDef1YzZbAIMuPuXVpMxktD2Lnx15TW4rEGETDiPwZPO4/iJpzJm7CCiAn0x1jdQXlhMTYOG0+qBR4jkYGlWpfq7Kmy11VTngL0zr7/WVFMv/EVSyIZgH0yBPviKOpPQH3ZRX1dTKBNHxe4kf29f/Lx93OGO/2ngHYxXYBDRQeBpDcYnfCh9pIwjTpUyTv4Lx08+jYEDoogIMmEQ9o51HrMcf1rBNXFUGkwWuXSR+HXr4yYPnwAM+7Dc8U8z+gBmZDiAunRVOgI6Ap1EoLy8nOYljQEBARx33HGEhobuklaOr/79+2OQwV9qairbtm3DKQO6XQx6QEdAR0BH4ChHwMNkondICP4eHlTV1JBcVER+dTU2GUjI8zoN4uAqrq1li0wk5BYUoElauMWCn5CmabvRqRfn17ZkkswmVg6XwUa0lTCf3cldDtXsoHjT13x8583cM/U6rrvtBf5vbj4bcltq6o/Veir9+vkSHu6NyTOIkMEmfKJa8uxD2GpFlNKvooqx85ayJa2K+B35lGSlYu8VjU9kOMGi1iR00Ha5HsTG4ptXR8DMFaSVVJPfOjMPP+h3DhNOCue2czKIGDeZmH4jGS+DOl9za+b2z42SV3DfgbhqGsldsgK3o7N9dj1FR0BH4IhG4OAb736Wlj7EaDTg6+VBgJ+nkBd+Pp54e1rx8LDg423F39cTPyFPTw+Z4PDAz094fL3wFB4MJkBrcoDR8eaSvqpk06+kb1hMUhmIDx+zTwB+MdIfefkS4ucBscF4+liQFr6VQpec51BXmEfOSqgXeYlof5eykZ9DmfDHSz9YMbAbXv0iiBKJP+oGl0zUlBTEUVq4GU3TiInoRo+wSOHuxK4JT0R/Qvv2Y0Ksi+DsLVRuTkKVsco9S9GAy1lE9tKf2bp4YVP8EbiyU0p5VO5ewREEdu/nJrO331FZxrYKZWgrUo/TEdAROLgIqCWOc+bMISAggNGjR2MyqY50d56apsmAKZyzzjqLkpIS1qxZ4152s5tDD+kI6AjoCBzdCBikHfQwmwn39SXazw97YyOZMnGwRdrEfHF6pZWWkpSbS1lxMV4yuIj28SHY3x9fOXqI08RgaH7EkcGDyykP+fKgLzrV87qirqMnTjS2s3nuHOZ/vArT2Q9wxUuf8v4bz/H4ZVGMj22pUeVgcA8mUEH1zyDp7rAc93n3AK0fvUeEMfIvdWSVbCcuLp+sVAMx0SFEhvuonDi4W5MNMcO9UbG7DAAAEABJREFUGHZWDgkp+WzfUf3HLDUD6hKoJUVoBjQhQ1fLb/SCkOPpFVHNKL+ZJGWW0Pwjk3/M8CiJ0YuhI6AjcHAQkK6grt5OblENcdtL2LxD+pD0cpIzK9ieVUFKVjkpmeWkZZWRnl1GRnY5mTllZAnlyHlOTik5OSVCRVRV1WK3OzpppxOXK42CrT+w9J37+frl+/nklRf514c/sjEjFGvMyZxxyThionoQHjmY/qddSK9QG85tP7LsnYeFfx6/r8jDdZz0YQFtZCn9G9vmkvK/V/nk+Qf5ZMaX/J5QLV3FxYwffxxjh0Shml5FStrldJCx5FMWz7ifT//xMD/8lEBK7SB6nP0ww4f3p09YM6fi3hsJn+aPX8+xDJz6MMeNsRJUqWzeWcbn/yb6X2Tuwq1syxUM9qZKT/vTETAYTRjNFjdp0j//6QYcogwNhyhfPVsdgWMWgXIZvGVmZrJ161bU8sYhQ4awe5C2G5bg4GAmTpwoHaaLlJQUcmWQp34dcjeHHtIR0BHQETg6EVCl0jQNk9FIgKcnEeIACxSHVn1DA5llZWQIZYoTrEjIJHFBFgsRAQEECnl7e7t/pU3TNKUGaWDB0wuf+gYCCkuorLJT456Vbkre838jTmctdXVObDW12CvLKCl0UFOtuOzyr4i8bTmkrK/Dd/SZjL/kAi469wSOC/Ym7E95ojIBIYTHRtBnjAeV8YvZmJjH+sae9I0KoHuQRdIP9m6UDEIIGxhG35M9qdqcQl5yHkUS2y6skrZPu8EMXt3pHh3AkJ41ZCdlkJfetDxnn/TpQjoCOgLHLAIumQJptNVRWFxIwtZtxCVsJi4+ns2bE9icuJnExAS2JMazdUsCSULbkhJI3tpE25PiSdkmTqJt8aQmxZGXtY3a6hI8rF4ygW1GU57+9pCVNM+wGPxCI/DT6nCJDQ12A43GcIIHnUD/sScwelgPQv0C8Q3sRfjwsxg47jhi+0e6+bFZMQf1IWriZAaeNJkBMm6IDACruTlDFzjsOG31NDQImYPx6T6cESefzZih/egd7tvMuOvotDdib6hz8xsDhxA+8ExGTTyHPr0iZBLJC80zmvDBY+l3/PEMGxBFsK8nnt4R+PaaTOzoyfQXG6TLERs8sAb0JmzEOQw64Xj6DYzaabPorm8U/QasETEERPcmWLAK7jmK7iNOYviJw4iO9MdnVxl2maYH/iQElMNLMxjl3hXStD8p10OfzZ/yqHboi6lboCNw+CCgvvOVnJwsAywnMTExxMbGytjsj1UxICCAMWPGuJdDlovDrHmZ5OFTEt2Sg4yArl5H4JhHQNM0PMSxFSTOr34hIQRIuKKqiuSCAvKKxQlSW0s3cY5FBgYSFBSEv78/Xl5emM1mNG3nw5zJDDKZEFVRSZ+4rTKT30CR25nVFryVMptfSGmxnRrJoz57O1viGsjLa8kbJYOdwYQEe+LjXUBDVTLJCxso3NaS5+CGfcIiCQkNwzT7czaIM+7nqAn0i/Chj8/Bzbeldp9efYgYPoqo9eupkcmczZJYK3Qw9tCYEfQdfh7VGzZTuWXrwchC16kjoCNwDCDgdFVSVpZC0uYlxK35hQ0rfmTDyp/YqGjVLDatbqK4NbOJX/Mz8Wt/JmFdE22Wo5vW/8LWuF8pLkwRZ1UIVi9v6RNM7aKnGcwEj7iR4y9/gxv/3pJek/PrOPuCkbuXJVpCMYScxMjpD3Ohm1fxXM8lt97EuDPeYNqdb3DJ9Cs5rhcEeO3MUjPCwLPpe/Ejom+n/nvv4/qp4xjYLRDPnWzNB+XwiDnleibdupNX8rn8+hs4fWQwYf4WsISgBU9gxFUPcaHSM+0EBkUHERQxmu5iw3l3vMGlV0/nuN4Q6K20ekh/G0b0Sbdy8o27dTaV9XWx6X4uuEwcekGhDJx0Cyfd+DQ3PHk9E8bE0M1HyeukI/DnIWD487LSc9IR2BcEjj6ZjRs3kp6ezhlnnEH37t2lw9DaLKSmaW6n2PDhw+nRowfz5s0jKysLfdMR0BHQETiWENA0DbPJhK+nJz0DAugvjq4Ao5EIOe8lDq8wcWwFSZyfnx9Wq9U9CNG0Fu2qSZ7OQ8YRO9LCwL5zmfPWnTx2883cfM8rvPVbIZuUY8skT+BB4+gzyoMBsb8y5527ePyVz3n8t2Iao+z4RCjErfIvll4jw+l3Qg6/zniYJ25+n4ef205273pcsZLcmd3oAcF9iexbToj/f/nPU7dx39Pv8fAvoqe8YacGoxyDCYvoS0RYAKu+eJoX73uaux/6hUXZFRT4hGGNjmXAYBMnDQvh5H798Rc8WpRa5Lu416RTtnUe/37xP3w35yuWlf7MO5//xtzlOygRVeq9Nzns3rUwvAKGM3bKcHqNisS1O6XDUE3GGpLmvc9Ln//OL199R/kv7/Kf37aybEdNm7KaTy+8Y05k3EQf+vZXPyjQJpseqSOgI6AjsFcELFYvAoLD6NYrlpgBQ+k9ZOQ+UR+R6zVgGNG9++EfHIrZw3Ov+WoGEwajGZNMxuxJRoxGA7vbbglpBgxqSdouXiNG6QMNBrMchaT/MxigZTeHZnTL7NZtwqj0aqKPP26a6De0sKdJv7ZTpwZasw0mTDv1aBKntbRBsdG8aSJiwrDL5pZlNYktRjStJY8Jg0HOm8X1o47AHggcvBPDwVOta9YR0BFoiYD6VUf1C4/qA/Z1dXWoX3hUyx5b8rQVHjRoEOoD+Nv1X35sCx49TkdAR+AoR0DTNIwGA+oNsBAfH7cDTH0DrLs4wqJDQggWB5hyfHmK88fkHiC0erQxeIBXT3qOGsLxZw6kp58LD1sttbUNNNhc2JUvxWAB7x70HLmTx194jF5oQf0ZdsZZjBozgD5BJjyMoUQMGcDgs4bQXfHYTbgs3el1+hmMHD+UYd398PSLJnpoP0ZN6ks3Xw+8sWD2CqfbsMn0EydV3xALHn7d6T6iL2Mm9yDU7MRQL7ZoEh81lKGx/ZjUNwQ/qx+B3UfQd7TIhZnxM9RTW2cTe124BBPN7IUxfAD9YmPF+RWKr9VEpzZv4e02iFNH9WZ49wC8RMgghMuJ0wWNWgihA2IYdloMoaLTIgAZPHwI7HOq5DWM4d288LIoCR88fHvR78yzOeXiiZw5OZZe/lYpr1LWRF6h/ek2ULDpHUH3AHNTpPrvtONCQwsZSP+Y3pzW0xtPk4bdYcJkDSVy6GnE9h9EbBASLwKWQKzhgxhxxpmcfuYJnDGiGxHeFpo0Kls88Y8aTO9RpzNQyhQuvkyR0ncdAR0BHYFdCGiahsXDA98AmViI7km33v3p3nfQPlNU71hCu/XA2y8Qs8VjVz4HLLBXRRp4RxIYM4LhJ57G8IG96BG6t4ZPwzNsOJGDJrv5e3UP3fnW1l4z0RN1BI46BAxHXYn0AukIHKYIqKWL69ato7i4mICAAMaMGUOIDNw6Mrd37970799fZkgMqCWT2/RffuwIMj1dR0BH4ChEwCAOMKvFQrCvLwPCw+kVEeFuQwMDA/HaudRR8bRX9PBh05h8y0ze/XgmM2d+wifvPMI9Z4QzKmq3RPiwqU08HwnPa08z46FbuPmhj7jiwks4px/ikAKf3icy4tK/88YH/xI9wjPjFm655SNuOf8arpvQk+CeJ3Hitedz6z/PYXy0H+H44BM8nHHXvcH5F13Kuf1N+FuD6X3itVzy5Ew++EzyeuYO3pg2nhFn3so151/E/50rgzJxJPn0Hs+wS57k9fc/k7ye4d3/O5fTuvsTXl1EfUkRW+3nYg0bzQn9wdu6uxx7DYUNIeqEabxyy5libx+ChdkkhE8vgoZezLWvvcdrM8Wmf33IzKemcv1JfejmF8Wgv7zMBRdczw3jgwn1dUtg8gokeOw1TH/wFt57/TxOjwkkQunaSWGDL2TcX9/mlrNGcXJf352xYmvMOIZc9AT/fPdTKddM/v3RO/x92mjhCccrYDBjr/4n519yGVMGQKBnk5iHbwSxZ7/ILTf/jXdvPJEx4X40aTQKQxAxY6/kjDveZOqE3oxoaYSk6vuRi4BuuY7AgUTAaDJj9fbBLyiUwLBIgiO67TMFhkbiFxiC1csbo6mpTTyQtu5Vl2aAiOOJnXwjNz75f9w49UxOHRzZrohmMBE0/AaOu+wNrn/in5w+cSh9wtpl1xN0BI5aBKTmHLVl0wsmCNhsNioqKoiLi2Pp0mWsXL2GtevWs37DRtTyu/YoMTERRe2l7y1eySnaG097aZs3b97nfA93WeW4kkvCqFGjUG9zbdmyxV1WhdWmTZswGo306tXLTeoXHpsxUmk1NTWcffbZ7uWPVVVV7uupnGDq22EqvZm3s8dmrI40WYXZvtp8IGRVvVH1R9WjpcuWsX79ekpLS2lsbFSXVicdAR2Bg4yApmnuttJDZu/Vm16KLOIQU+2npmnsbdMMRgwmi8zQW7BYzJjNJkziNzG0ENuDx2zGYjJhMlnceRqFT3aQQYfBaBL5Jj0Wi8nNY5I23CjKNHe6EZNZ8tM0NGRzx5lb6NFQeRlNliZ7xBaz0YDSaxQ9ZslM05rlTLvyMpubdBalbSB50yxqo0PxjoogVHjNwt6pXTOg8jabjBiVvbuENHe80WxuskkwsuzikTSjGWWbqS0Zk0lsNGLQhG+XPtAMEidyJqOUTWP3JjaosprNFrkWQipPN48wudOa8hIYmvBzS2poSpfKy9RKn3CpvIwmkTNoyI6+6QjoCOgItIeApkl7cgAI0dFeHgc9XtpKzWDCJO2eyShtbQcNn+I1uNtQMwaD4ZCaftCx0TPQEWgHAYPL5cJut3eZlJzT6eyynMrrWJRVZVZl7yopOUVdlVP8alCultnl5uWRlZtHem4BaXklpOaVkZpfTmpBRbuUXlyNor3xtJem5BS1l763eCWnaG887aUpOUXtpe8tXskp2htPe2lKTlF76c3xuZWNNJh9CYkZgF9Ub9KKqtwYN8uqNK+wHigqbTTscW0qnRZ6DT3OnabCOworySqrI7u8fg++5rw6Oqo8FXXE11a6klPUVlpHcUpOUUd8baUrOUVtpXUUp+QUdcTXVrqSU6TSdki92ZFfxg6pR+k5hWTm5OOuX9nZ5Ofnu51gqu41k6q7iprPu3JU7eu+yio5RV3Jr5l3f/I9uLLt91OdydfhcKD4FKnwgSxvS33Nejs6KjuQrSO+ttKVrLq++5rvoZKV4tLaZlUWFd9Z0jTN/dBulAd9k3KCiNNEhdWDPF3axOHiGU7UsMnE9utPnyDwMHZJwSFldhl9sPhFMXRkL3p3D8JLrDEI6buOwP4i0Fb70FxPW9ffttqn1nHHmqzCSF0DdWyNRUfnSuZQyqpr1ZGNrdObbd4XWSXT1v3WOo+2zlvKNtugsNNJR0BH4M9HQNXjtuppe3HNdVbV4/Z42ovviqzS3xoNg1JcV1dHV0llrKircopfySlS4a6SklPUVTnFr+QUqXBXSckp6pwHlhYAABAASURBVKqc4ldyilS4q6TkFHVVTvEnJ29n06Y41LHBacTsH47NJ5xa7wgqPSMptSqKkqNOpdYjBAPdzkN4v0ZSLvWmxisSu08EpoBwHEYPUnaksXr1GvdbYOqtPFX3mkm1r6rhVd97a47r7FHV+32V3Z98j1bZhoYG1JuwilS4+Toc6vK2tKXZpo6Oh9rmfbmf27NZxbd+MPlzzn3wCR3J+Ovf5oIWSxr/nLz3P5ewoZcw/q9vcetZI5nQx2f/FeoadAR2IqAGMa3bJdVuthXfUVul0o9kWfVWtypDV+hILm/r696Zcu9PeRW+6rZTx87k1ZJHyTTLKhtUWCcdAR2BQ4OAGrN05dmwZf1tWa87E+6KrLKrNSIGNWNqtVrpKqlZ1n2VVXKKupqn4ldyilS4q6TkFHVVTvErOUUq3FVScoq6Kqf4lZwiFe4sqQH4KhmM18lgz+wXTJVHKNUewdSa/bEZPXFoZpyaAReKNDnqpD68q5N+H+z9HpD6IvXGoZmkHlmpM/lTI/Wq2iMEzSuABpud9Rs2UFpWtqs9VXVXtZWdrbst+fZHVr0Rs6/5HmpZtZytJQ6dCTfbvDdZi8WC4lPUkk+dK6xaxnUmT8Wzv7KapnEo8j1U5W0rX4Vh6weTP+1c6rPBZHYv5dtzed2fZsE+Z6QZjLiXrxgNdLDSZZ/z0AWPTQQ0TftDu2Q2m9E0zb1EVbV9XaEjUVa1S5p27JR3f6+Rqimqj+3KfaF4Vb4HQrZZj9Kl09GLgF6ywxcBo9H4h35D1fH2SLUXyKbqbns87cV3RVbZJdnssRtkQ2XcVVJyiroqp/g1TeNYk9U0bZ9w1jTN/cChcOsMVVZWkpef76YGzYLLO5h6ix8NJm/3gF0N3J2aDOLR0DcdAR2BriGgnGOq/jjcDjAPd72qN/vh8Ayk0WCloKjYvfxR/biBanBVO6dpmtvp0pn625Jnf2Q1TUPT/vx898fmZtmWGHQ23BlZNZhR16SZmnV3RraZt/WxWVbpbp3W0fmxKKtqW2usFA4qXicdAR2BwwMBTdPcDuGWbVhzPW1df1vytBc+EmVVP4Fs6theudqLVzIiuk/9fidk2x1LHAhZpaO9crUXr2Q0TfvDPdMef8v4AyWr9OByYXHUYbVX66RjoN8Df+I9YHTZ3WOOlnW7o7C7zsI+txsi2inZ5v5H8TeToTmgH48OBNRHvbdvT8HXzx+bVyi15gD3m17qLa+jo4R6KXQEDh8ElDPMoZmpM/vTIPXN2zeQ9IxM4uPj3UvsDh9LdUt0BHQEdASOFgT0cugI6AjoCOyJgIYL38ZSgupzddIx0O+BP/Ee8HDU7lkZD/Mz3fl1mF+gzpqn1rurX3V0iYDm4UONNdT9ppdT0y+xQKLvOgIHFQFVz+wGD2o91FezfdwzIGr5saqXBzVjXfmxi4Bech0BHQEdAR0BHQEdAdTzVlZWFpGREYwaOUInHQP9HvgT7wH1Xa2CggLUdyGPhOZI94wcCVepEzbW1taSkZFBfaMdl4c39WZfHAazSGpCe+7FOS4ykpz7TTmpUJLnoKGuDrvNhsvp3DMj/UxH4CAjcPio19z1rcHsg9PiTaPDRVZ2tvuB7PCx8di2JDQ0lP79+7spKEiclMc2HHrpdQR0BHQEdAR0BI4KBNSH+tXnJvz9/enWrZtOOgb6PfAn3gPqx7mqq6uPmLbEcMRYqhvaHgLu+LKyMjZs2EBJZS0Oo3WvSx03r3Sy6GvHftOK2S62rm2ksrSIhtpq7Hab2xb9n47AsYiACw27Zpb650F5bSNxcfEUFRUdi1AclmUePnw4l156qZtiY2MPSxt1o3QEdAR0BHQEdAR0BHQEdAR0BDpAQE/eRwR059c+Ane4iakPupksHjhNntgNlr2a5xdkIaybF+HRirwJ776TouXYAYWJjJINFfmQCE+Mpgayd2yjvKSQxvo69E1H4FhHwG7wwGHyRNVHVS+PdTwOl/Kra2E0Gt0fyFThw8Uu3Q4dAR0BHQEdAR0BHYF9QUCX0RHQEdAR6BoChq6x69yHKwIGgxGL2/ll7dD51a2XJ8OP8+WUk/2YeLIvE0/y45SddLIcFZ10ki8nTfBlwom+nCjH8XIcP96XE07wY+wJvowd50vsYC98A2wU5WRQVV6KrbEBfdMRONYRcBhM4oS2uuujwWg81uHQy68joCOgI6AjcDAR0HXrCOgI6AjoCOgI6Ah0CgHd+dUpmA5/Js2gYTGbwGjGqe19wN1vmBfnnB/AHdcEuun2awK4/eoAbhW6ZXoAN18VwE1XBnLDlQFcf0UA114ewDWXBXDVX5voimkB/HVqAGNP9iKkm5PKsmLqa2tw6Mse0TcdAQcmHAYzJrMZg8GgA6IjoCPwJyCgZ6EjoCOgI6AjoCOgI6AjoCOgI7A3BPSR2d7QOYLSNDSM4gBzaRoube+X1aC5ABd2h5Oy6kbyy+rJK62joLyeUjmvabBTXNkUlyvx5dU2ymts5JXVkVNSS2lVo8jL7nKKGtHlEhJ96r/EHtK9vmgzuYsfYe6HD/Dtvz5lTaqDkiPnG3yHFLtjKXOX04GtvoaaklwqclM7TXXlRdgb6pru+3YAU3UQqYOqPho0rR2ugxKtK9UR0BHQEdAR0BHQEdAR0BHYCwIuexn22gQcNZtwNmTgcjmE+3AYxYgZ+q4joCNwUBHYu5fkoGatKz+QCKgxtqbJQFsG3S5xhHWk2ykOK5vDRWWtndLKRnF2NaKcWhXi5Kqtd7idXcXi5CqubBAem5tKJFxc0UB5dQONNjt2uwOnQ3UYHeX256XbavKp3D6LrSt+In7tGjKLndQ2/nn56zkdGQi45P7H6aSurIiKnFTKs5Ipz9wLZW138zVUl8tDkjh991pMVQ81NE3bK5ee+OcioH58YNu2bShSPxDy5+au56YjoCOgI6AjoCOgI3BoEXDhshfhqN8mjq/VOGpXCW3AWZ+Cw1Yhj4V2ecZzHVoT9dx1BHQE9gGBzovozq/OY3XUcKpxvxr8KweY3emi0e6kodEhDi0nNpuQOMUa7S45d1Fvk6OElaOsQcINNofw2qlrbMRmt0lH0ZEj4KiBTS/IUYSAwWDE5OGJcmaVZ6dSmp4ktLVdKsvcJs6vNOwN9RjNHohni71v2t6T9dQ/HYFNmzbxzTffuCk5OflPz1/PUEdAR0BHQEdAR0BH4BAi4HLgqEvAUb0IV81CnEKOqnnYy37BVpuB3Vbvdn6pMdIhtHLfs9YldQR0BDpEQHd+dQjR0cfgcjnFaeVC/F445J9dnF1N5MTuENoZZxOnmHq7yy7pyvllEyeYOrfZ7eIkkw5EvfnlPLze/Dr6rpZeooOCgKahGYx4BYbjExolvixNHnic7ZLJYsW/W2+sfoEouYNik670oCLgEq+/wyHtlpDT6TyoeenKdQR0BHQEdAQODQJ6rjoCbSHgclTjaNiBqyEezZGMQSvFYGjA4MiGqt9oKF9GfVWyjG9s8ix4NLz9VY7THs+y17/gx9fn8nshFDe0hYwepyNwbCFgUAMCuzgzukpKTg0guiqn+I9FWVVmVfaukpJT1JGcGtR19tZV+pzi4FLjP3V0O8BkLGgXJ5d6E0z8X+IEAxVujhM/185zJw5hUPHq6BI9nc3XzWergfJUMhNXEb9i4W7asJ749BLKa3avUawvTqQgqYknPSOVvKw08lYuYtvWVNILK6RzqqM6N56c+CYepW/Lxnh25LiornPn1uKfQ8J/5I9fsVJsSCGvqIo6WvIsk/g4sjJ2UJC1jXTJNz0lk8Lyasm3lPLtG8loaf/OcFpGPmVSRBlnS376flgjoGl4BobhExKN0cOKJs6wtuw1GE1YvP3wi+yFh0+A21HWFl97caq+dVR/20p3qgoqSttK6yhO5amoI7620lW+R6OsY6fTS5VPhZvLrs73t7wt9TXr7eio8pXLS0d8baUrWWXzvuZ7qGRVeVvbrMqi4nU6oAjoynQE9hmBttqH5nrauv621T61jjuSZZXtrcvT0bnCSIGvjh3xtk5XModSdn/Kuy+ySkbdb+rYGouOzpWMklWYqbDCbW/kclThrE/H5cyV5zhxfBkb5GgXR1gFWv12bJXr3c6v+vp6Geeo8cDetB3qtHopRyFZazaTvCaVzFqo+4PJdcKTS+ritSQs3sr2aqix72l3Q0U2hYk/sWzhT/z0Uzu0aBGztiSyduFC1rh5ZgnvWlZsyKEIFw2VWeRsXcOsWbNYGp9O6i4PWwM1JTvIWDOL5PR0oaZwXHJLHmVPA7iKyF6bSPKKeDIKM4hb/jtLmvNaEs/qlCJqJK/S7LUkrZknea0hPq2UIhFVGmgoojQtlTWztpAux/S0OJSt89w62irXEpasTiFDxmu1rTBx69P/dRkBVQc7qrMt01W9VZl0VU7p6Iqsq40BuUEpqKuro6uk5BR1VU7xKzlFKtxVUnKKuiqn+JWcIhXuKik5RV2VU/xKTpEKd5WUnKKO5BobdzuN1M20N1IOK7Xk0U3i9FL+q5Ykvi2a01S4JSk+8ZHRFOdC3bR7y+sPaTV5sGMWCz/7Bx8+dddueut1Ppy3lZT8yl0ipQn/Zv3Mu/jombuYu2AWqxfPYfUz9/DNl7OYF7cDpzSWuStnsGyG8DzdpOvzdz/i56V2cot2qdkZUPgUk7vyoyZ+0dmU/7Niww+sic+mhEZpWkvcPMtnPM7Hz3zIkvlz2PD7t8x79h5+/XEhG1JzJd9tpP7vHeaL/R8JNelpyn/u/DVsy0d4dmarHw5rBKy+gXiHRGL1CcRotrRpq8nDE6tfML6h3TBbvdvk2VukU5xY6mGqozrcOl3Ve0X7Iqs6h33N9+iRrdujX2toaHDP6NpsNlS4Ge9DXd6WtjTb1NHxUNt8IO9JVZa91R89TUdAR+DPR6B1u6TaTTWIaB3fUVul0nXZPfsihUl7dKxh1Tx22Zf7qllWHRVuHdUSl6MGZ2OWTHTa0eR5TzMZ0HBikMGx0QW2mu3UV253Pzeofknd7x3pPHTp5Thsm1j88md898rPLChgtyOoC0aVpS9j4+dTeeKuqUyd2g7dey/TPv+cV+66ixfdPNOE9xWeeWM5CYJdZfoSln/5ElOn/ZVHP5rHrIQKsUAApZyCrb8w/5VpfDv/V76b2xT+8Jtf+cnNw86tHKczjiX//BffPjWD+XHz+fCJh3lE5TVNbHp0Bi/+lECB5JW85J98+fItktcrfPhrMrvUlMez9ZfZvDz1C+b9+jPz5nwo4ancrHS0SY/yyAs/8ZvgVtCw0wz9sF8IqDFHe+1aW/Gq3qoM1bGt9L3FKZnOyqq6rHhbkkE2rFZrl0nJGY3GLsupvJScIhXuKik5RV2VU/xKTpEKd5WUnKKuyil+JadIhbtKSk5RR3IWS9sD95YXuzmsGnSXeK+UI8spke6jtFPq6HZsSQMjyW4HlztO/jkkTsbwNKXjPqob3aUiRUcYOmxxAAAQAElEQVSn9poUCpOWsfDLBeQY+tPtrNu54oHnuOrqSzi5vwfOVR+x+PelLExQDiaXzFjYcdobsdsaSV82n7jf5xLXUE+J3UFNYTK5i19m04Y4sp2x9LvwGf5y6/Nceu0VTB5nJCK4pUXVVOduIPm7l1m3qpFi64VMvOdZLr7tWs6a3ItuzsVsX7WMNcu3UeF00Oi047CXyEA5gaTlc1m/eAlpMhNU6cildNsK1r/8ERs3QVXMhZxy7zNc/ODzXHbTLVxwxgCiI/wQqFpmfmjDeu57R0DTMHv6ENCjHx7iCGuL2Ss4At+InmgmMwg/XdxUW9lR/W0rXdX7QyFrMplQ+Xp4eHS5fT+cZVUbqexT1LJs6vxQlVfTNFra0tZ90FbcobT5QGOlytKVKmWXPqdK2uO0oiIKKytptEs/IXGqX+uKHp1XR0BHoH0EWrdLZrNZuj8N1Y621SbtLe5IlFXtkqYdO+Xd32uk7qR9vTcOhKy6XkrP3kgz+mCwdMclAxmnWoUiz/paY5k4xMpRn3OpqvOjqt7H/Ta26k8U7U3foU3zx2gawvg7/sq5t5/OSaEQ3Plh4C7T/buPZcilM3j4+RnMmPEqH75/F1cPmci5gy/myn/M4IW3Jf6ZZ/jwkku4/fmbmXLdNE63D+Hiy87k7KnHM1A0+arvqPn50DBwII2rMyhZlEiixFfiwiVjKqeM4ewOX4K7D+Wkiy8jMKmC0oWbd/JAReZWEr95mR29gjH+5TxOGXwy02+5kEsvvZjBDZO57MyJXHjWIKSImB12/HwaGTTQxtqMdBZuzpKcZHc55bo6sDXI84DPAPpMuoo7ZszgVaG3//EQz18+mAHnXsaIa5+UckqZZjzG43edycmiNNRD5PV9vxEwGAxdGjOo9kJlqtoeaxf9UF2RNRqNKps9SGw1oDLuKomge4DUVTnFr2nanyqr8lSkaYcuX03T9glnTdPcDxzK/r1RWxeXdjblsHLKYKGlg8upHFzNJI6w5jSHOw6aji45Ih56dS5HYepK51BfFEfetmWs25CM3a8vMWPPY+zp5zP2tFMY2ieY0IxVZK1NYMvmXKrEBnsL+52NFkw+UYSecCqxfYMItWeT9vsCduQZqAs+jsGnns/oyeczavxYBsYY8Gv5gk5jCTW5W0ldLPzFXjREnuzmHTv5DEaM6U3P4B1UpMSzY1MqxbUuGhwqYzEAcYLhjTmoF90l35ie3vjUppO6YCVZeWXUBUQTNeY8hp0iZZh8LsefegZ9e0cSKHnLZVNKdDoCEFBvdvmG98DqH4z6tpdUOLfVahmk2eqFV1CEmzRp2N0JXfynaRomcSjtrf62labaWE07dLJt2dRRXLPNHfG1lX6wZdU1UO1kMzXbcCDyVbqb9XX22JzvsSSrqk7r8iocVHxHpFpkh/Rb1eL4KqquJq+qinxxfhXJsbahAfWWZFf6o47y26f0miKqcpJYtDGNzTnl1IkSp5C+HwMIOGxQlkZKXBxz58exNa+GMvXC+RFYdE3TUO1ky7asuZ62rr8tedoLH4myqvzIpo7tlau9eCUjovvU7x9qWZV/e+VqL17JaJr2h3umPf6W8QdKVumhg005v4wePWUM4y0T68IsjhmXrQp7Qx3VDSaqbN2od4RLArTfl9RTXZxC2uqfWPzrT6ilgrN//pl1yQXkllXjrEonecU2tmzMpVg0NVJPTXEqGWt/ZluG4qkRngw3z8bFq0lM/IkFC0TP/KXMXpdJRnkdDSLX8a4hM7JYvKx4eFmwGMCggb2mhOr01az8fZ7YNo9Zs1ezMb+MAtrePGV80230VZx1/lVcddXFXHHFaZzYfSDDo0cz7oKruPAyiZ8yhStHj+aU809mxITjGaxFM+b4wQwdE0OkqLUK4RmEFj2KcGMphrIUVmbUUlLrHkypVCErvmH9iD3pUnpbCtEK1rMio4aSsjyKs7NZuawYrX8fep56PLFRsYw9eRRjxoymuzaYsYP7M2JQBD6ixSTkKYOs6NExGMuzKU9Jblq6uCsrAcEaSeiAcUy86iouvuoq/nrBmZw/Lpqo4cfTc8K5Uk4p01V/4S+TBhPrCz5KqejV9/1DwCBjpJZ1u6Nwc51Vx454W6crGWWtOrZOa32u7FK8LUmqS8tTPXwsIOASD7lTBhHiu3I7s+zi4LKrc4lwyIyIQxoRuzyxOyReUVOacny5pNNoOqp4pUM50jqLWemOlWSnLifD5SIkLIqY8G5o8kd4JH7hUQzTIDA5j/qkHHKFp7aF4h4TpjPx5je44ck3uPG8/owLrCZplcwYmMbhE3siA/po+KuWsYXMrmBNPnX5uWQlu6iRvDwHdiNKegkv70g8I6Lo3k/DuyaH+vRMcktd1LofWP1EfDD9zriDs+9/w53vhacdx5BwjSqxs5FE6mriyN3hpLYaTP498R15Lf0HxNIvAncnJAr0/QhAwGAyY/UNwiswDA8/6cA1zW210WyR/jy8Kd7bD00zuOP1fzoCOgJ/PgIu6RPqbTYKxNmVWVZGjd1OnjjBUoqKKJNjfWPjXgYsf5K9BfFkr5zJfe/9ymfL0yiRbFtO4sipvh+tCNjkQSBlLrM+/IDrb/2AL9fkob6xc7QWVy/XEYOAbuhOBDSjN5o4vxyuCJwOX+XhwtnYQF2di9LaAGpdfXGaerhfVFADZk1rehbcKS4HNQVTTt7mn5j70jQeuGka06ZN47IrpvPP7zewUsYvtqzf+O6Zb/ni3ZVsxkUlwp84i/n/vIpvF2xghfDYs+fz/bPf8vb9L/L559O46y7Rc9vjXPl/C1mQUkQFndnKUcsef3/5M7579WcWFoD6/lV9XiLZv77Ecw/dJLbdLLa9yLtrk1nfGZX7xROIpo1k5OlOQgfn8asYVFBYv6dGawRaxCRGnpROePQyfl2QT0HyWvLyapmXewMDYkdy8lD/PWXaOgsUPSPPZLIrnyG5m1BLPltn1ZaYHqcj0IyAPpprRuIYOjp3OrXEz4VNHF42u8P9mq9NBhM2m51Gmw2bkF3OFamwirM77O7ZdYfIKOeXOjrFadZZ6FzK6eZySHeANJKam1Cb5ofZ1w//vhpm73JsDeVUloPd7YRSDKAZTRjNHpgsHphNBoyiRSZt5L8BzWAUXcKj0fZWUyUOqgoyxalXk7qYzF9e5/MXH+LTF57hm399Lx2Wg2L1qpngIuMr6RCb1RgwGM2YduZr8uuHX/f+9B9rwD/EKTP8m9k882/8+OaDoutlPntxLhsS8ygXO1QXib4dOQho4gANjsIvoqf7mmuaAfdyyO47l0NKOvqmI6AjcEgQsDscqKWOyulVUV+Pp4cHvUJCCPbxoVEa7dSSEnLKy6muq3P3ZS6JOySGqj5O+slG6UdV33oo+oEamfXf/NuHPPTdKr5LKDw4MDRUQcqv/DTjeaZPn96CbpXwDN77NoFkydk99KnJoDzxR/7zyD08sgevyN14B9P/8a04CnfQ7CisyVjDlh9f5JF7bhZdwrNT5sFXP+OjRakkLfoXX73xyK40Ff/p8mwKM1ay9qs3eOmWu7jlw9/4Or5ALNi512ZSsfUn/vu3e3nk6Xe4f3Yy6WXqvTyVrh40Utn688d8esud3CmyM+PyVUIT1Yps0m8i+x3/+yrOXa5mySYG9b+YmootzP8sTZ6fYpj60HQmDw2jt7dK20nFSRRv/J6nflrLVy31S7Ktppgdvz3NJy+o8t4gZXuelz9ewspiqLQJg77rCOgIHAAE5OFcnu0MJnGemMJEn+Ye09TaAiizj8bDpxd+/sF4enqi3nDUNOEXrubdJW17efwi1iUW8AVXMvGOF3j1zWd45+9TOTE2Cm/V78jAxNFox25zIEMOEXXhctrFUVWP6sfU2Ek8btgbV2Hz9IBBH3L7I6/w7NXDuaThU0pkEn5Ltoh1uKvexSl6RXej5CVjMVd5AmkbdvD15xGMOOdenvzwVd5/706uHdGbYRzsTbDSjASOGE5EdDShGxKpL69kT0eehmYwETP8VHp49cA+4wtm/fsTFm7fQthppxMZEU6QQevYUM0TjJEMHxZO9x4erN9cQFllQ8dyOoeOwE4EDDuP+uEYQkC9reXY6cByysO6OkcaZ6dqtOVoF8eXCrvkHHFWOcQJ5pBG3+Wy41L80uaKOE7lLBLaf+g0NE0cTSbQNFGOS3Qj/zkwm8zs2BoaKBeNjY5GHPU11FVXCjXiNAbj02civUceR+zgngR7aXgYaXuzhOAdNYg+J01k0IRJ9BvUl1BrFpVblpA0/yfWzJ/DlqQ08ssbBae2Veixhy8CHr4BeAVH4uEbiMXH370M0iekG2ar9+FrtG6ZjkBnETgC+VRv4JCH+ippv4urqymrrcVgMKCcXhF+foQL+Xp6UiF9lnoLTC2DrBFeuzjLXGogcgSWeX9NdkkfZ2uoFWdhI/UysbW/+tqUd8hAo3grCfEb+W7JFrblFlIozsfykiLK0zazadU65iyIJ6mglvKaUmrzk1gnTp91q5LZIXzFQuWKKioor66nTgZvdnsDdXmJJCrZOXFszipAOTTLy0soL08jbXsqcesyKS6roDhvGymbFvHD6kTWpBWhlr06azLJ3LCORV8uZP5vG4hLy6NUjLcL2cqzKU1eypolC5i1dCM/JBZSUmuTFNkFL8pS2Ja8nu+Xrub3HzaRlJC/S5bGMuoLtrF+dhzxG3NQ7sSdkiLctNsqcyjO2MS8DAMNEQO48MJxDO/uR4hHHbbabNKWLmLljz/w06yf+FIw2JAjzkN2brZKGkp2ED9vHZvWbCNVMCxKSyAuYQs/S3651Q007mTVDzoCOgL7i4CMN0x+aEZfZMCBU8Y0ja4AarVhePpE4+vrj/rendHYxkBA+hRXiTjapb1bV+yDV+xJjD/7Eq7460WMHxRFN1FJpzcbHoHdCR9+JWdOuYKLTonlZO81VBTlk1Eo7Wun9TQxqv6uoWALO7JzmVcaS7/x53D5VRdz5eWTGN89lOgmtoP7X9OwRg4kNNif3uXzKS0pJLtFU+fOXHgCY06kZ3R/BtatJz6znGSbL2NPjKVbsA9WN1NH/0zC4EPkgG4EB0j/Py+RkoJKKtE3HYHOIWDoHJvOdTQhoJxWTvFeOYQMODEZnBgNLiEnmnJ2iaNLHY07410S5xJHmFEcU6o/0OSuUT4vl/uf6wBAU4VNnFGVyS5sVf6YzP74BYLZcgBUt1bRbzI9L3iY6598gxufakkPcvH0MxkUYsRPJmNaizWfe4YOodtp/+Sc25TsP0THHZw2rD8xFKOxiOz07WSkVuJU2KBvhxsCe7PHaPbAwycA9f0vv8he+IR2w+Lli8Fk3puYnqYjoCNwkBBQD/T14tgqrKoiW5wlGAyE+vrSMzAQb5OJCB8f+oSG4iPHYnF6bS0upkScZPUSVrIHyazDWq13r/EMP+t2Xp92ItOGRxxcWyNHEXbGPTzyzid88vXXfP35v7OgdgAAEABJREFUG3z9fAzdS1fy6u0z+HF9IanVygRv+TeRCRc+xrPC9y+hrxX9+yO+fuqv3HByHwJry6hY/Rnff7uBtxYP56yHX+NNxfP1f/j66+e5adIQwncUYh46lTMumcbfrz+Z7hffxbizz+Om8SGE+6p2OhIPR38GFeZiqcwnSXKtE6qRAWVxRgr2mBiIbjUMbBTXUkoK2+UeWjH+ZIbHFRO6pUm2VmQ7s9ekp5G5YQ0LRgym+rj+nBgCfsocCqkuWsrcv93DU7f/ndvenE9KTvmeKmszqMvcwKoFwwns/QjPfPEB/3pBrmFkOZ9/t4yk4kpajx/3VKCf6QjoCHQWAU0Y1QSKQb1hpE5wgdEPzRqLt09TX2I2m9E0TTj33DVNI8A/GH9bEfa1H7NgcTzLUr0wRkxiRP8QBnffk7/9M+VYG0tg4CiGDNXw8wvA6uVPaKSL6oZyyior2hdtL0WceGUZO0hzVbDhvCEERPrRoz3egxavieae+HvaGBI1g/SCNBIyJWqPXXgChhEzeihX3ahhG30Jjt4XccUw6OG/B+PeT+Ra0LMnnnYPomb8RqH0DX/Iau8a9NRjGAHDMVz2Y7Xo4phxogYGRqOGt5eFAF8r/r6e+Hlb8fK0YrGY8fb2wE/i/XyseFo98PS0yLnw+Hi5eTSDCfcmMyHuYyf+BcYcT3SvE+gujVZJYT6Z8oDqUh1PYR6VBbkkOKC8TwTW/lHub3J5tqfTOxzP8EiiY8G7Npf6jGzyylzUNlZjb6yiWqZ7ZRJ5t3RoH4J692NcrIHQolRqk1JJqzZTh4c42DShaoo3/U7qssVsL3NQJc/Cu4VbhGpSKcrcxOKlGRSWNIhckNBAgvv5E9LfhWZw4GlV+PigaVoLQT14pCBgluvnH92HgO798AmNRjMYjxTTdTt1BI46BJTjK005tGprsXh4EB0YSJC3NyZNQ5PSmgwGfC0W+oWEEChOsUqnE7UEsqCykkZxaqh+Tth274UJZC36iIfvuRX3cr2b7mb6iz/wxep0SqnHznY2f/8+H02fzm1Ciuemux7ihf8lsCq9RvTYhUpIW/k5378wnbtumu7Wc/t9f+Oj33NIVK8FiRZEW/qq//C/Zp5nP+DROdvJqWgQ+U7shYnkrJ7J32bM5NnXnuVj0XO7yuvZ93lE9GRX1IPw5O7ieY6PX7uT21/7nv/M/IYtiz7liR/X8mNikWSm8kwh8ccP+VjKdLvQ9OkPcecD/+J7cfSk1dRQW7aZtf95mNcfbiqPKvcz733LL9ulT5asREnbu2ZAM5rd18ZqtWL1C8E66GxOP30wN5xWw8rt21mbWiCy6moZMchEgkXx7SIPrBYTZmMdtoYcUrduxCvaj0nXn8dx0eH0cPP5YrUOYtgJ4zj/mrH0iQjEXxyfFpMRTfQZJWyWZxlNZYEvnp7hnDBWdJprWLqqkMqqQoprvMiq6M+wvt7EdnMzik1Ne2NjLakpS/By1DFp2Ej6DNtEvWkLSclQV9fE09H/2pp8asqTGBMTxYCoSMQc9/0JIXgHj2XS357l1idv5YELBxAd4rmHutriAnIztxE3PIrGwT0YKvdx4IC+9BUlJ6xPoDirhoLqPUT0Ex0BHYEDhICGUyb+NcxmD0xmC0ajEU3T3PSHLAySFnMKJ/31Pj778G3uHFpC49JXuea6m3j2P78zP6kr7x6JLmk/DQbJxZ0fkifusVkXhlXssUn/55QxldMkSpXOPRL/rBMDAeG9GDrxcuw5leTGJ8oUAKheiObNXW6D4C3lNZiQhpydJtOlzdCT8JgQJl2ZTW5VHnGJ++A07FKGRzyzXoCdCEgN2RnSD8cMAjabg+raRorL66mssVFT76CuwUmtkAqruLp6Ow0NDhoaJU3C6twmYSXb0GCnqrpeBhd21JKUzgLnFT6CyH4TGDGoJ1Smkr7xNxJWLCJ++Sq2pRWTFzWM0FGD6Du4G/4amNtTbAnGWxrX3mP6E2quxJ62gSTRs3nFGpIT0yisdiGm75b2jSIgZhijJoyjr08lpuwVbBL+uBULiV+paAGbfl/G1o3JFNS4kOLulm0ZaiymJieR5CW/kbhsgcguE0ogu6ycOr9AfHuNJap7NOGBVncn1lJUDx8ZCBjkAcgzIAyvoDDU8kfN/WRyZNiuW6kjcLQhoPqXEnHO1IgjyyiDEn9PT7zMZqR7cBdVHS1SR4Mk3irxDXY7BeXllFVVSf/U6J7ocTPudEgVbUklaf5mtucWkVNeSGH+dras/IWExK2klMkDusOOra6WWtFRIVSes53szauZ/XMCa7YWUmKrozo3nri49cxZtYWU/CL3cr8KcbapPtTmlNzEBoqLqCwsIk+oNHcLainf73Pj2F5QS4VNeDraq/OoSFnHrFnLWLh6GyniACwuS2P7hjjW/rKJ1II6ysvyqUhdx+zZy1jg5qmkuKqeivxU8rat4KdN6cTlVeGQCaGyHQtYt3E5v6zfQXZ+MeXqWyyVddSJwXVlOZSmrWd9UjrbsgopLymgXPrUjXGb+WVjLvk1jXTGZHeRTB4QMoDBQ2M4faSZ7JxcduSVIq4tGWJmkbt9NctnzWKO0CyhOfMWsGJbAdlFRTSUZ0n/XYvmFcrISYPp6e8lriylVQZH4kSK6NGToWNjCPH1wKKi2yRJswbQc0QwVpONvDWpVGZvIVueCXYYBtEj1JMo/5aCtTTWF5GyqRjKfRjVrz+xI2zUWopZl1RKdZ29JXMbYZfE1VMrz0NVpU5iw4PpHuwncc27Nxaf3vQ/ewoTzzmFM0ZGEuBtaU50Hxtrqqkol3ulux/2cF/C5D43h4RIiTX65ObLvdiI/jkbN1T6Px2BA4CAhmbwAs2KU9p7p8sEBgsm5UiXumeQ/kTTNNrbGuwWArsN4OQLLuPkodFEOdNIXvUlKxNTSCpQMwVNbYLdXk+djCccNZXUVVRRKHMAjXt4gJpzUPwV1EufVbwDjA4PrBZLc2KXjh4eVjxk8t6VWixjuwaq1LL32joZ0zhkaqdLqvaL2TOgB5HDLiHEUYgtN45NUvaKNsu+X9mIcCABPcIZfmkgjuJccjdlIFn9qWVF345IBAxHpNW60fuFQJ14d/KKatiQXEJ8SimJaWUkpVewLaOC5IxyUtLLSc0oY0dmGelZ5WRkl5KZJZRZSnZWCVlZxWRlFlJZUYNdHGmq6e6UQd79CB94EmdcOZnIxnjS//cyHz1zNzPe+xfzEqpxjruFUyfJA+Lwbhj20vmALz7hAxlwxjR6Rxow7pjN8rfvZeYL7/PjV6tJdzhRc/S7bRL+6DEMmPYYx50QSHj9z6x4R/FL3k89yIynnuHnXxPYkiuzEB0VpiwdVn7A4g+fEDklfzfffruWLaX96Hb2owwbNUz/tcfdwB9xIU3TMKqHIJMFg9GEvukI6AgcWgTUQ4pTpsLtDgfqKFPjexik4pTTy2Gz4RInWYM4y+rr6tzOr91vfqlBSTJxiwtYM6cHlz/+Om9//Smfvnoz90Ytxr9gA6uSrdTW92f4tDu59euvm5bxvfU4z116HOULE9i4Po0t1WXkrPyB33eYWd79Pm77v0/5VHg/fuef3HJaNMPCxbQ6cRUlFuITehYjbv6EN1+5l7t7+xMzbxmb0qvZ0dm3eKSfVq+SeYeeyfDbP+eNT57jiWHdGDt/qfTZVU16dvL4hJzB8Os/5PX7pzJtQm9abg0VJST//CFL6hwkXSU6Pvw3X3/9BjPeup5po0KJKIonZ8MKErrfwgl3fMrXn3/M189dzcjuVuYtXcGOqmo6a3Jzvt5evoT4h2AuraKmsoZi0WBnMcv/9w+emDqVq4WmCl11w+089dU6lsSl0ZCdQVJcb8rLuyG+HxmMsm+bhwX6xuKrGQnZsInKuN9JqawgKaQfVrMnPntoLaKxNo2U32OoyuhHt6huDBg6jCqZBJm/LYlycYTuwf6HE4fElFBT7U158TD8fLzx3TMDST8Md90kHYFjFgEDBrM01MYAHLYGGl1eODRfaW/MdOT4ckkfVLZpEUnrV7Ko2Ix90CWcdNZfePhciI1oBlQNIkqoryujqMBJQ0EGpTuy2bQBcXI387Q8Kv50yrKySJytYa4LJNDPvyVDp8KaphEQEIx/pYZr9mbS8yrJrK/HVVBISUMDZZ3ScoCYPCNw/6pjVDrBrnX8tB5yD5IB1vAIwiefRVRGJqxbxzopwkHKSjTr+9GCgHquPFrKopejkwg4XVVUVGSwLXE5cWt/ZcOK2WxcLbTqZzatFlrzM3FrfiFu7S/Er5tD/Nq5JKyby+YNc4TmkihHRUnx8ynO34avNLhWT29357FXEzQDmm8Uxr7nMvHy+5j+4HNccf+zXPHAP7jqxlu55vTBxEYFYDRobjWBgy5jxMUvc/XDLzN54kj6SH8l7bukaWiWYAwh4xl66Z2c+/A/uOqBZ7ny/tu4+LbbOO3Sl7j09pe5aPo1HNfHSJC38GueGEwRRJ9wDSdc8w/hVfySt8r//ue48qE7OXfaWQwIDqX/hKsZd80Tku+1nHh8H6K8wZ2vdx9Chk/h1Puf4aIHdtou8lc++CKXXn8LZxzfnW4hko+GvukI6AjoCOgI7CcCHiYTPYPlgV5mwqvEqaXegMqXo83lQg0ZGmQwUlJby9b8fPIKCzFUVxMmvH5ms7TZLRpiGQSwfRtJ+cv4Nv1L3nnyfh67+V7uffQtPlyUz/KUSvJLSrHJxElx0iyW/+dmHrn/Zm5+/HWe/nw5OYWVOB1V1NXlsD1xI36eVk4efyJ9g4IItlrx8PBALb1zd11yTv9+hMV2I7abN37R4QT5ehMuthqcLnHg0bnN6kGTnmj6hYse7wgCu1UT1HszZTV1iE8KyRj69SNU8uoX7oG/pwmT0cDurZD66ky2L4omrGEYF5w4mIhgf6yi28PDgMlQJn14MgkrF7F+5kvMeP5ebr7zfm5+6Wv+991GGhKK3B+G76rzS/WXGlrTbJL7WnkDJ3Dc2Xfx0Acf8IbQB0JvvvoPHjh/OONivITXidOpZDSUvAjs424BQ196hGmCWyIfz6wWZ6EnJ5wQip+vGa2l1uIiatPTWdKtJ0V9ohkYZaX7gAH0qbHQe0ESueV15Lfk/0PYITGl1BZolG6JwNdqwccXfdMR0BE4XBGQxsVgCZMxxCDsphOweZwCnkPx8vLC3LrfaF0GaTz8fR3kbfmdD++/mvtuvp57n5nHewvPwj8ilsEj+2GMnMCIE8vxsH3BjIdu4L53F/HvrRWEDZXm2q9ZoWo31rJ52bu8dPU13HH14zw5O425Z95Hv+P6Mq67ZNTM2tmjZkTreRKDZRxy98Qfif/yUR595AWu+zKODdkV7v6ys6r+yFch/V8Cy9/8N9+9/29+dm7gv//6mZ/+u4pEYf7jYk8NzWAmZuhEhg86iaFSXH+XMHZmry8Uh90iZs/4mv9+8SUbXD/z2c+/8c0viX9cPqn0aRrcmlIAABAASURBVAEYjMMZMnE4g0/ugXr5urNZKXGdjk0EWj4lHZsIHIOlNhid0hDWUVdfTm1tKTU1xUIlEt5JdXIUqqsrlYf9UurrW1OZxJVhs5VjtLgIjeqOt38gZrOlYzQt0voHD6LvmNMYd8YFu2nCyYzrF06Ir3WXDq/IMUSPuICxwtc/NppQeajUmlON8rDs2ZPIkacwRNIVz7gzJjL6lFPoP/J8Rp1yASOOH0vPEAPeHkrIKP9kANFzLL3GNuncI3+RHTZmEOHePoT1UTxnM/aMcfSJCSHAA9z5WkLwiR5Ov8mi/4wWtkt49Akn0r+7L35eJvRNR+AIQUA3U0fgsEbAZDQS5utLsAxMLJpGYWUluRUVFIrDq9pmo1iOmWVlZBYUUCdpvuJoCRVeX3FAGUVW09wtN9htUFQkD881pAS6qFdLUcpqqbV54d9vIt17xdLDqxpHQQJxcRuYuyaRlLxCyaeBWqeBQEHJmwZs9nKZzc/F02Kif6+eBHlY/rgETwZQRITjE+InfZYBk6+X+Kgs+ABdeuAymXHrCRU93gZMBi8sfvVYw/Kpb7TR0AjS6bbgQXgkbo9dytRQRlGKOBDt3RjeMxQvD9Hr5lHDhBqqq4opLsjDYKvHVl9LWVUdZaZIukf35LSBEYR6mjG5+Tv/z2ZrpK6xDqc4g8wWM56CkoG+xAw9jbOmT+cyoelCl0+9iDNGRNM7whuDpwUvQxmarVqeO8CpzOt8li04lbWhhIf70Kuvi5QyfxxyBY+L8cZHHH4tGKktzCZ/22qSbTlsyYknYel8lsVnkJ6YjGvrOlLzqsmvaSnRVtiJSwZ3TrsRdbspaotLj9MR0BE4HBDQ0Iy+4vzqA56TwOc0LH7D8fHxwWKxoPqN9qzUNA3P8O4EyIRMsL2MxqoyGgwhePe+iKF9+9AvOgyDfz8GTRzK0DERhNgraMQfr57DGHvBXxjaP5woGQI16bdhb6yhuqyc8jJNJvP70fuiqQwdHEVMAJ3YPNAMYUQfN5jY43rTQyb5PUP7EDN8CNMuiqGXn7iAapxUGKPoebzYo3i8pMjGvam2ohlCiR4zWJxwolP4vdz8qjG20VhtwhIQTq9zhhMZ5om3oxG7qHP5dadbTD/OHdODmEBPPJBN0wiMmcDQ8Rdz0bnncnz/SLr5SfzO3eQVhE+P42TcF8Oobr47Y9XBAaK33uGNNSKSEef2JizQgrneLo4tDd/oMcT0O57jengT6DbOE7Qoeo0/hRMunsy55w6kf6QfLbLC5BWId8/jGRsbw+iWRqBvxyoChmO14MdyuS1WTwJCwuneZwC9B48kdsTx+0x9howiWvQofRar1xEIq26yjoCOgI6AjsDhiIBBHqAtJhPh4gDr7i9OjMZGMsvLSSwuJl8cXztKSkjKyaFMzr3FW9Ldz4/ggAB8hV+9jaVp2p7FihpD5Fn38dh7n/LxzJnM3EmvPXQ1Vw2RwUL8v/glroHZ1vu4+eVP+PiTF3jn0Us5MzyQqD01HVVnPkGRTLzxFR57czcmM2c+y7uvncfknoFEdLG0NbXVFFeUYAvyxdvPhxCRNwm1u3t7YwrxJtS8HWNNDsUloD6d1i5/JxK85Rmn28iRDDtrGCMHRdBfZDyFWu5FRdtJiv+e2g2f8tu7j3H75Vdz5a3/5J8/fcH6xvnEbS8nL6+lROuweoQOwksAChqcT3W9jerq1jz6uY6AjsDhhoBmjsbkdxbWoEn4BA0lMDAQq0yaGAyqTrdjrUFasZhTmXjlo7v6jpkz/8l//j2Ni0d1I1rEDCYPYiY+zJWPSFv65X+Z+fx9/POhR7ji/s+54rRRjO8uTBjl31iGnnw3T0gf9JHQzH8+zn/+OpTR0S3dNsLW7h6I0TyciQ9dw8UPnsOkcAj1gICYkxh51UyefUPyf+89vnr4If7xwUPc0MxjbVehJARgMA7nlAev5uKHzm3S6eZX8SM4+YFneFjZOvMrKf8DPHnXiQzVDPj1PJkTz7yYLx+YxOmxYeLuQzYNAoYx8C+38OBXX3LDpcdzorvskiS7NWIgkZMf5LFLJnP3hB4Ss3O3RqBFTuaCv73Ei815/eNGHpkylAjpz/uffB9nXPwID54WTv8w604h8B92PmfffIfYdTlTx3WnhUas4QOIOO1BHr3kdO45qccuGT1w7CLQVMuP3fIfkyU3msxYvX3wCw4jKDyKkMju+0xK3l/0eHr5SENsPibx1AutI6AjoCOgI3BwENA0DavMyAfLzHxfmXH3M5kor6wkuaCAPHF6OWtqiLRaiRTnWHBQEP5y9PLywmw2o2lak1Hq+31BwURWpdBz8y8kpTRQUO2Jp9mJZ20CeeJA27QDamplNl4cMYSGEyH5WWVmvyQrlS2Nwo8PJlMwQWEmcorSWbhyLRnVNXT4YlCTBfv3394IpakUpBpJSR6Il5cnPt6dUemN0epN0MDtpDTG8/2a7ZRW1+8UVAOwILxEkYdPPWvi40nMzqfW0xOzUHVhPulx6ymsraF2p0SHh8YqSJ3Hb/PiefdnM8f16cvoPuHsvArti2uhePoP5bgpw3A2lvHrhz+zoaCMAreElJ1Utq5dw0+frSa1sKpzmPv0JLD3RK48bxQnj4jEILp229GksyjVSe7GCUy+6h889vqHfPD+B7z/wQze+Pst3Hl+b9LKc9maly+S7e0Kw2C8fWsIDN1MpdwP1QJBe9xtxXsFhxIVHcuQDfl4bC0gWb01t2MHO1xOlg4bRFC0F+E+xdSWrOS3px9h5ttfMmsblHT6orSVqx6nI3BsI2AwGKWPsEpb6ivk43Z8maRv0TRt78CInNFswVPayCbykLAZk1FztzHIZjBaMFs8JV7Iw4KH9F/q3GwyImzCoXYJmyxYRI9VyNND9Jg1Sc8kffnXfHn11TwodPUf6BquvvppnnljHr8XGilzSd4Wk8jhbmc1t32eeFglb+kXPSVvD6uyx4RJiiY7e2x7nKhUscvSpHM3f3O8h9vepnJbpFxGDCKvqTxNJvcb0SaD5rYDtYljzGAyu2XMZiNGg4rcSZKmmSxYTCYseyaAZsJk8cBD4aLIwyx8Brdeg2BrcstpGDR2bZrBhMl9XcyYjQYMu1Ik0G5ekqbvxyQCBvVBWLtMsXWVlJxTZlq7Kqf4j0VZVWZV9q6SklPUkZzD4ej0DWyQmQ3VSFi9vOXB108e3Pz3mbx8/FB6TNLAKr2dNkJn1BE4RhDoTP1tq36r9lVB1FZaR3EqT0Ud8bWVrvI9GmXVzG7v3r1R5OfnR3PZD0R5VfvbrK+zR5Xvvl5fJauu0b7me6hkVXlb26zKouLbI03TMMsDso88BHcLCCBcHFte0odVi9PL2diIv9FIhK8vYYGBBEi6j48PHjKQMEq8pu18OjZbITiWQZHejLVmsnHRb/z84yxmzfqJWT99x5J1W0musKCFRRNuaiAoYyObfvuV5aviicuqosrmxIE8qHuF0W34CQR51FET/x0L583ip1mz+HXBYuIyqyg+kA4JuzipipNJ27CE32bNFnvnsi4dyoMnEBPmg+ztQdYi3hsP33D6ntYNH0suWb/8wMLZs5g1axHzFiayrVCTMvcnetBgrIWr2L7yB3d5ZkmZfpy/gl/XZ5Bb00BDC417BGsKqc3YwJoFv/KryMz6aQ6z/reK9Wku6iJHMmlwT4ZG+IqITSjrD7/2OGvOPGat2EZCth2nT29izziTvn18sWYuZunCX/hR6XTT/1gs1yIhrZLijM0kJ29j5eZsqpI3kJuWSnxuHbWNTsmjxW4JwjOoL2MGR9Nnj2U1wuMQ51dZCtlFLrbYTmDk5Eu55MrpqKWYiq6a+hfOG98fY1ouxen5lGKXv2xyU9bs8WuVv/y6kBVJlZTYXPgGNbCjqIyc0pbu0DpstdmkLV3E2iXrWJGQQ+X2jaSsXs2v8+NIyhfnqVc3gnoMZrSWin3bb/zvp1/46X+LSShrwDF2NFHhvoQYymmQe2Hjz2uJW5NOrt1Jg6uckh2ZbPsthbwyuR+RvOoKSF+2nfTEArHZiY1ySt082908nX0pra32obmetq6/nWnvDnfZtsrQbLM6tpW+tziFEbKp49742kpTMiKKOraVvrc4JbO/svtT3n2RVTLqflPHvZWtrTQlo2RVuVVYlb2zpGkaqo8wyySJxWLBJH2MQfoVTdM4qJvJG4NvT2JP6MfAEVGot2ItuzJ0SciBo7GOurIyKoXK2qQqqmrqUU1eq1ZP5PVdR+DQIKDqYFv1tL04VW+VpV2VU/qUTGdlXS5VrxT3bjKozOvqpKJ1kZScIl22Y+wUTooOJlaNMgjYfVn1kI6AjsDhgoBqpOvr6+lq/VdthqJ9kW3uHHTZ3e1zv379OPfcc90UHR2963ocaqwaGhp22dLZe+RQ23wg7ytVFjrYNE3DJM4s5QDrKU6uAUFBBMlgJUocYb2DgwkLCXEvW2le7qgGNZrWYhBj8oGQE5hwztlcfEFvNn37BM/dOY1pV1zHtNte519zN1Dh7UPACRMY05hD738/zt9vnM4T/5rP/JIwou0m97JHD/9I+p/7GH8ZGsqJWa/x3n3Xct20adx4xwO8vzCH+IIOCtKV5PpySPyWuW8+ym1XXMsVt73G1wU2vC87n3GxAfT27owymeAK6s+4a2/j7DAj/f/zBM/efDXTpt3DzXd+zNcbiqiKOZOx593JFQErKf3+UW6T8lwhdOcbM3lvCxTW7SWfvI0Uzn+dF++43o3DtOn3MO3xDLKCTuCBt29kyqgwxJclCqqFFrP8f//gSdF9tdA0RdNvZNrTX/HR0hTKPAPwH3s1F10ykjtOiWPuK/dxt+KZdpXY+zj/XZ0Gxw2CpP8x/9uveebjJWR/9xarf5nNjOXFFFQpB5tk05ldPS9t3852XCwZMZjgHl5EyC3SLOoVGk637rEMW5uLZUseSdTK3++s/OkF/i42XSOk7L/q+lt46ss1rM0VnP37szIjly35LddJFlFdtJRfH7uXVx98lac+Xkrmt28z68UXuP7WD6RMeWx39sCzxyjGnRZH+Y4X+ftV13LNY5+wIrWasyZOoI+/Hz61tdiLaigSR505ZDADBjbi5ZVC0qyFfHP7/1i1vZhciqgtWc+vj/+PXz/fwFYaqSWFrbMX8vVtP7AquZiWljWXtb2jeqZs2R7ZbDbUIGJf2itdtq7TbfyxhpW6z9Q9uC/3VbOsOirclJ7DnjwjMUVP5uInLuGK28czVAz2E2raDXKIodfJl3PVzJm8IdS8NH/3US05fJ7nHjiH5qWOIqTvOgKHHAE11mnZZ3QUVvVWGa2OHfG2TlftRWdl23rGFEe3AavV2mUSQbfXfF9k1YOpIl22Y9wVToo6wkrNXKgbQScdAR2BwwsB1VZ2VH/bSlf1Xsl6eHh0uX0+VLLNs6f7YvPBllVL4Xx8fNwftlXhZsx359t1nPdXVtM091tKzbZ09ri/+e7nrEurAAAQAElEQVTrfXUw8lU6O1NjNU1D2a2Wh4T6+tIvPJwYobDQUAIDAvD29kbN4iseTdPYc5NzzYgxagS9Tr+Jf7z8Gh9+8D7v71zm9tB153FmrCf+XgMYduFN3PTRh/yfpD/90MPccd1fue+daZx/4WBiNTOepkj6nngVlzw8g1ff/IAP3n+fV59/kuknRjJw8BC6jb2YF26czJUnxBCEFROxDLlgChe/fBWThwUT47OnZe2eWf2h/zmcev3feEHsfOeDGTx/z5WSTzhhvmYM4YOIOv5inr9hMled0EvyQvIC75ixDJl8Iy9dPI6LhoSjaZ4YzQMZdsGN3Cjl+qeU6/33n+bl5y7jvKHB9PL1xyd0JOOvep67nv0QVZ73pUwfPHsXL1x1PMNCfPBubaTFF/qcyZTrH+Gzj2cw44MmHN5//zXe//B6br5kBIOtZnyMGgbvngQOmsIVL77Kc8L7odItpPJ4/41XeP/+87l8rGAl18xsNOPfZxwjLnqQZ198Y5ct77//IX+7+RKmjAyiz/ipXHLbM3z40Sd8KvpeEEyuGNeNkO7jOG7aOdz0yjmMjwkkgj03o6c/QWMuZ9o5F/DqhSOJGX0eZ59zHq/ccCJjInzx1Xbza94xBAw6gyueuZALrz6X0QPO5brnX/mD/W/980Xuv2AEkycOofuI45mwaSue67axqgQq3b64ILyDxzLxkae5/8MZu2z+eMZz/PPFq7hwZBi9fQxYfMKJPfNxrpF76kO51h98+BFP3PZXLhxkJMRbo664kJKcHTROGkzI2H4MNJjx0mLoe/qJnPePsxnVO4hwgvEMHMbEh89m4iVD5a4z40kMsZMnMOWFs3by0OlNPVO2bI9U3dI0jdbxLXnaCx+Jsqpd0rRjp7z7e43UjbWv98aBkFXXS+k5/EkDgwmThwmzxYhBDNaEdu8GDEYzZk9P3Msh5di0zNCT3UcPPCwmpHllT9ndWvSQjsCfjYB69mqvD2gr3mKxuE1UbU9b6XuL64qsUSZO3Rm1+Ce2GlAZd5VEEEVdlVP8mqYdc7Kapu0TzpqmoWkdy7Z1cdE3HYGuIqDzH3AENE3DZDJ1uf6r9lXTtC7LqTZ2f2RVW6Jpf36++2PzoZbdn+t7LMmqytW6vOraqfjOkKbJfSl1yUcGBJEBAe6ljv7+/m6HpnK4Nt+77eryjSIgdjznXzxt1xI3tcztrBOHMTDUhNUUStSICYyfPp1pQuefdRanjh/FqdNGMXRYJKEyVDGJKyi41/EMP2M6l1w23a1n6kVTOCHWn8jISAJiRjBl/ACOiwkWTpNIhBI5fCgjpoxkQGAlDdvXsmr2bOYKzf4DzWP27Dg2JRdTZvLEHjGcASedw8ViyxVC5086nrE9vfG2yJDJJxJ/yes8yev4XiovJC+wBMUQ2f9Ezh8Rw4goX3C7xMSGYSdyguiYKjR9+gVceuFYRnTzIdjDgsUrkp7Hnc+p5zeVR2Ey/YJJXChOqWgfDzxEyx67SWJCBzJ0/Jnu8rv53XoVruM5aWQUYSJgFhKD8IwcxnFTLuZ8N0+LPC6fyvQzRjC2d4hg1Wx/TyKGns6Ui/+6h+6zTxrJ0G6ehPQZw+iJ5+9Ku+C0sYzrHYBvUC96jB7MBHFS9gr2wlfl3YIMZk+8eoxh1ODhXDi8O8E9hjJkyBAuHhdDd1/rnmW0BGIN78+Y80YwfNwQeoQP5YTzLmJKK/svn3YJZ47swcDYPoT1HskZQbV4ZG1j1rx4tubXUN7og8WnNwP+cj5n7CF7IdMuOYGRPfwI8QCjxZuQAX9hnNxTzVj+5ZTRDAkDbzPUlldTWliC75gYIgZFCbZGLIQQPiiW4RcPoWeIN36CoMU7mv5nD6X/mGjCaOIJG9RXeIbSM1Tx0KlN0zRUXVJ9STM119PW9bc5fW/HI1FWlR/Z1HFvZWsrTcmIKPuC1aGWVfm3Vaa9xSkZTdP+cM/sTaY57UDJKj3om46AjsAhQ0C18831ujPH5jqrjp3hb8mjZFRB1bFlfFthZZfibUmGlid6uAkB/b+OgI6AjoCOgI6AjsDhh4Cmae5BlsViQc0MqtlwFVYPQZqmcdhu9mooWcnyT1/i6alTuVpo6h/oeqZOfY+3vo4jWQpSL6TvRwICoXgHDOGs63qKy2kbnzz+AT9vyGO7XPIDYX1NDVRWGOndI4huEa3degciB12HjoCOgI6AjoCOwLGBgOHYKOaxU0pvWzmB9Xk66Rjo98AhvAd8G0vRXM5jp+HRS6ojoCOwdwRM3hA4muOm3ca977/P60LupX97HF/l/fenc+11lzJh7MX884bJXDkuhiDRbBLS98MVAQ3N4otpwBn85dpreP2lK91LGnvJJT8QFof0H83QKddzcr9IYv20A6FS16Ej0B4CeryOgI6AjsBRjYDu/DpKLq/62GNFRQWBHtAr2FMnHQP9HjiE90CIl4Ga6irUhxyPkibmiC9GUVERycnJbiorKzviy6MX4AhDwGAB757EHDfJvQTusj2WwTUvBZzG9OnjmTBhFLExI7io1ZLGI6zER7C5+2C6Ua5vyAAGn3DCHksa90HTH0S8w7vTbdgJ9An1I1Se8f7AoEfoCOgI6AjoCOgI6Ah0CgHd+dUpmA5/purqanbs2EF4eDijRo3SScdAvwcO4T3QvXt3srOzqaysPPwbj2PEwri4OL755hs3KSfYMVLsfS+mLqkjoCOgI6AjoCOgI6AjoCOgI3AUIaA7v46ii6l+ZlTTNPf3UNT3T3Qy6lgYdQz2px7sq6ymabhcLjehb4cFAqp9tNvtKFLhw8Io3QgdAR0BHQEdAR0BHQEdAR0BHQEdgT8FAcOfkoueyZGMgG67joCOgI6AjoCOgI6AjoCOgI6AjoCOgI6AjoCOwNGPwFFbQt35ddReWr1gOgI6AjoCOgI6AjoCOgI6AjoCOgI6AjoCXUdAl9AR0BE42hDQnV9H2xXVy6MjoCOgI6AjoCOgI6AjoCOgI3AgENB16AjoCOgI6AjoCBwlCOjOr6PkQna1GC5nA05bkVAhLns5LpdTVLiE9F1HQEdAR0BHQEdAR6AlAnpYR0BHQEdAR0BHQEdAR0BH4MhGQHd+HdnXb5+tdzkqsNfG46jZiKM+VZxfDiHd+bXPgOqCOgJHPwJ6CXUEdAR0BHQEdAR0BHQEdAR0BHQEdASOSAR059cRedn2z2hHfRKO6iW4qhfjrFmEs3oBjvI54gxLx26r151ge4VXT9QR0BHQEdAR0BHQEdAR0BHQEdAR0BHQEdAR0BE4khAwuFwu90+/q59/7zTZ7W4HidPp1GUFi45wUxgr6oivrXQlp6ittJZxDoej4/vOZcNlr8BZv1loLdg2g30brvpNOCvm0lgdR2NdvvuaqmvbscL95VA211KyYx1pW9aTVOSismF/de6Ur8qlIHM7c9ZnklZaw4FSu1O7ftAR6DQCnam/Letyc7i5Djafd+Wo8lTUFZlmXpXv0Sir2khVNkUqfCDL21Jfs96OjsoOdRN1xNdWupJV12hf8z1Usqq8rW1WZVHxOukI6AgcHgi01T4019PW9bet9ql13JEsq2xvXZ6OzhVG6kqqY0e8rdOVzKGQVeVU+apja5s6Olcyh0pW3asqf0XKBp0OMgK6eh2BdhBQdbGjtqJlenNbp+puy/jOhJWMMkMdO+JXdinelmRQmdfX19MVqqurQ8kp6oqc4tVlu4a1wliRwm5v1NjY2PK6thl2OWpwNOzA1ZiA5kjCYCgTasTgLECrmk9j+RLqKregdKkbqk0lBzSyXrQVkDDrRWb/6xW+iHOQXi5RB2LPXM7a377l8lfmM3tLPkqtvqgTfTsECKi6tLe6216aqveK2kvfW7zqDPY136NVtqGhAZvN5ibVxjXjd6jLq+xqtqWzx0Ntc2ftbMnXns0q/hBUSz1LHQEdgb0g0LKNVPVYtZ1qELEv7dXRJqvw2BsdieVV13tfr++hlFW3sLonFeYqrJOOgI7AoUFAjVeUj2dvbWPLNNVuKEvVsWV8Z8KqzndWtq1nTINseHh4dImsVqs4TQwYjcYuyal89ldW5alI6eoKqXyVnKKuyCneQyWr8lb2KlLhvZHFYqGjzeWsxVmfiaY1oJlNaCYDGk40pwODegOwJoX6qm2om1fdLKoj7Ejn/qe7cNgbsIvzzuYAZ2c8VNmr2LD4R254azG/biugoi0jXA7Ra6O20Y7d4aJdtVW5sOU7Pnz5Ma699tqd9BRPvjKLhbkOCuorKdmxmCVv38Cz973Oc28sI04MVc403O+TFbF13lt8/uzD3HDdV3y9PINMsccppPaq3E2i/iZeefw1nn1dZBsdNMkqZ2URSfPeZt4Xr/NNfOMfHX9VebD1ez76Zi4v/ZRAjt2JchfSvFUmkb7kC969+UbuV7bf/TjXvvYbv2xJZkf6Epa8ezPP3/9/PPPaUjY22HHnW53v1vmx6Hzxm8Vk5y5m1jvP86zIXy+0G4NmLO4STF7jo5+3EC8KBEr0rWsI7Esbq+q6qvdHmqzJZHL3Dcr+rtLBllVtpMpDkQo326fO9xXn/ZXVNI2WtjTb1NFxf/M9VOVtK19Vlq7VKJ37MEBAN+EoR8BsNu/xfK/ONW3f2qsjUVa1S5p27JR3f6+Rqg770pepfA+ErLpeSk9nyeGU52mZDMsqLSW3vJwGCau4P2fc01krdT4dgSMHAfV8p/wlHT2/Nqer9kKVTrUBzXGdPXZFVo2lVD4tSWw1oDLuKomge5DTVTnFvz+ymqbtc76aduhkNU3bJ5w1TUPTOpZt6+Lyh025gBziCFKuGafodYnjS9wpjjrxOjmpr62itrqShoZ6HA6He2nrH1QcDhHiLGusq6Wooo46cUQ599WmhhLK07ey4aclrN+UwpbsIgoLiyjakUhmSjKbCpyU1tdTXZzM9sWfs2zezyxamUh8oZPyBslU4VabTnL8chb/vIA5/1pHYmoJpZLUtFdRmZvO5u+Ws3reLFZtXEpckYMygRzswlJF/tZFbFmzgPU5dkpqJarl3iBuvbwNLF+XyNy4HMocTmwt01027DVFVGZuZP3cFSyeG09iaS1lthqqSraz/fcmm39buokV6VUU1kie9UrnRpavF50bsyhrrKWyspzyIim3UHbSWjasWcznSxPZsD2LoqISoQoq6xppFKBdLfPXw51CQNM6rr+qXWxNqp3UtD9fVrUlmvbn53uwy6sejlXZmqkZ733P1+zuizRNQ+lu1tfZ46HOd39s3ldZVWFayyocVLxOOgI6AocHApr2xzatuZ62rr+dae+ORFnVT6iroY6dKWNLHiWjZPcFq0Mtq/JvWZbOhJWMpmnuFyI6w9+S50DJKj10clNOrlqZcC+urqagqoq8ykoK5Vgjz/t/3sR/J43V2Y5BBBqoLcsgc/0vLN+8TcaHlTIeP/xhUO18y7rdUbi5zqpjR7yt05WMQkQdW6e1Pld2Kd6WeBA8+gAAEABJREFUZGh5ooePbgQ0gzdGa29cTg1nY404vMQZ0liOq7EMm72RyvoAN9lsdpwyK3LYotFjAsedfglfPng65w6KJIB93Co2k7J6Nf/8RzbhI2/gsQ+/5quvv+brf57PPecHU1qiUS9+wWbtvXqVER5eQmIilJVJbEMlFCSSXhdICbGMxECwRO/es6gqqGPz7L/QK6SYQYNWs3WLo0l2N9O+h/wG0/vEKdz7zxs4b+xfObv3uTx672ROGhJFoGjVhHrFlBEQlMfC3wvIyW1RGEnDQ6wNO5Wz73uW56XcquwfPX0tt159NtYLHuHWFz/g668/EnqUO84fykhRalJKlWwz6UcdAR0BHQEdAR0BHQEdAR0BHYHDHAGX2Ncok/slNTWkFhdT3tBASV0dSQUFFIoTrE7O1fhHfwNMgNL3Q4RABUXb57HglWk8OuNLXl2SgcOl7txDZM5RmK3u/DoAF/VIUaEZvTB49MTpCsfh8AGpS05bPQ114pCp9aXW2RuHMcb9hprBsJdbozIbEr/hvZf+RvMyuac/nc/PiRW462flFlIX/spb133Dv9/4G2+99Yjwfc23qzPJqszBteVb3nfL3izxD/HKV3EsSgNnZ4HMXUvcsl+468NlLNheSGXz8sNf3+Dfz1zL9dddy7WPv8+b/1uP3bE3rU7BwUxDQxh+gX6ERnjh7e2FV58TiRkxgYsGGenRwrMWNHQQwd2icC1cRkWudJRVDRRuzSekWzgxw/tgMmpoLcuQk0VBbRlzJg3Bf/BQIs1B/JqYRHZ5eUuufQ9rBgwmMx5Wi+RtxmSQsIeJlnYEDhlIVGg0oV8spyQ5nwzJbTciYq3BhNnDitVLyi3k6WHBYjGB2YrF6omXlyIPLGYjUjyR1ncdAR0BHQEdAR0BHQEdAR0BHYEjBwH1xlddY6N7mWOxOL9MJhPdAgMJ9/PDZTCQVVFBhsxsV9XWYrPbZTwjg6Qjp3iHv6UVmTg3f8PbX/7K63O2UCgWNwg17YJ1RSLJ83/lTRk7LlqXjYw0JclFReLPzP/sDa697k3+tTCFLZUS3bxXZOHa/DXvvPCojCdl7Nf8+ZZ7n+baNxezIKWIimZedazMkvHr17zbmv/RF7j260TWJK5k+2+/8sa1X7NwTRbCraTc1FCUQuHiN3ntp4W8s0LyBdwJMgoVpax870XedOvZzJqsiqYk9V/GxCkL/yXlupZ7m+1zH9/gH2+vYLNTyqj4dlLlluXEJWfzceAtnHLiKdx0fAhGrYgtc193j3Gvc8tKWe/5O9e+sYh5yYW7ypi96gN+eGvnOLiZTx1f/5Y3l2fikLx2ZnNMHwzHdOmPtcJrFjRTIBgipOTBQuJwstuoazBTUh+D3dQHs2eU+zsP6lVCTdPcPHv8ayimLC2J9T/8zvpNqWzNzqawaCuJSxex4fd1bFW/2FieR+G2tSz899esXJvIluxSioqqqakvoyx3B9tENk5kt2QXi2wp5TUN1Kn1fNL27ZFXeydlaWRui+PfC7exJb+K6royarLWsDI+gd83p1JQWEhRWSWVtdKs7k2nxQcPPw9Cw0spyVjN1o3rSCp0UunVi4CovoyK0gj23G2EV1Q/AkIiCM5dSVVZKilFFSTGO/D3D6RXn2AMrfCqykqmqCKdwtExhA8YSrQ5nJJVWygqKEO13XszbXeu+xfyjOxHRGQ0g2sSqC4rIU0y1tu+/cNUl9YR0BE4dAg4ZYalUQYmFTJAUUtXHE6nPkg5dJdDz1lHQEfg2EbgiCi96idUf6GWOpZK3+GQfiTIx4cIcXwpCvL2ps7hIL+6mhxxglXV1ekOMA7w5qzB1ZDOliXrWb9kG+m1UOPYmYcMiBoKt7I9cT1fLs0graQWu/zhqqFw6ya2LF3IUqFlW7JlnNawU0gO9aWQu57FK9bzy6qtpBcVkVeUTUbKRtYv/J61W3aQUryTvzKHPNH1s4xBl8ep8WuRjE0VCX9qCut/jyczcyupSYks/Gw929LLUIt8JBf3bq8upCp5Ib/FbWPxDkkRm90J6hM1xQmsilvFT/NXsfTreHaI80uGW+5k6vIoSkpg4b+WslHyTRUbC4VSNy1mzZpF/JBURE6lsrFR+IvJWrOFtC0NVA++jPEjR3BqH280rVDKtIMkGeMWFckYV5UxdZOU8TvWJqawXcqozClLW8LW9bOZuz6NpHTJV/IpUlRZQ2W9HcUjmRzzu+78OgZvAc0UhiaOGDQDDoeTOrsfxY3HYfHuTUBACJ6enqgZEU3T/ohOxWaSV63mlX/k0O24m3jsgxnMnPk459Stoea7j/ky3klGuRLLk3+zoPslHH/pG3z11ZVcdqIBw7Ykvnwhhz5jbuTxD/4tsm/yxFWjOb0vUrnZp62+MIuCBZ/zS8Mwys58mc//+xUzX7mbBy89HpNxL7e4f3cCYjwYOfpnlv73Ef7v8Zf5z0YbadKmtW1Id/ysgQyJjKfaFsd6aVgWbAzF5LDSM4A/2J+VtZHyvE2MDAmmd+wAelpDGf3LFuqyykiHP6kR6k5wj0hOvbYAp1ct6WkgY0XJXd91BHQEdASOPATUIKaqvh71AJkvgxT1oWKnNGr6MpUj71oePRbrJdER0BE4XBFQA/7mpY5pJSU0Sn8RKM6u3iEh+Ht4EOzlRf/wcALEEVYlaZvFWZBfWUmt9DN633IAr2pAANrQIRxXVELfLWlsLkAcMs36XZRnppHmLGP9lKH4RfrTg3oZJxWQmdaAQ/xCU86Dels5aeJYouWmhqp9JjPqyid4a+ZM/j3zQ9685xRudH1IZvxGliRUCLcLMpeycu58pj2Xi/e4W3j8w5kyBlX0IW/dcjE35iZgqqsgQ7i7tMtzCPEJrOsbS063fpw3azP2nHK3HsmVpi1SDlO48O6XeVlsnCn06l0eDAlfwAtfxpOYoQbOys4ENi8opzLOn+snDaVPeIDI1QsVUhF0Fv3Oepn/ftlk89v3T+Zm46fkbt7AorhyGds15RYYM5zRN7zGU2/+a2f5hP+hy3jglBhMBgWWqDvGd8MxXv5jsvgGgxFFuOuAC5fBB5fHADx9wvHx8cFisUi6oW1sKkopdTpYNWAoPr3D6BsZgY/3KHqN8CEktorMgkJq6pUHO0zkJxPdoye9envi7WPBkp9Nfnk5P/UfgqlPuMh6u5cZWi1GzJKdJhJd3yupKk9jy4Y1RHv5MrJ3P3ylDN5eHnhYTDSVkbY3LUBsnsipd73Hoy++yF0XDSB48a189vRTLX7tsaWoAb8Qf4ZOHETF4mWk/LQY2/gT8YuIIEijRVZVwBayNvlQltSP4QMiCI6JJaCnJyMGz6W2Jpv0zD/LCaVh9fMncthg6nMLyN0QT6HMbrX6+pfYq+86AjoCOgL7gcBBFlXOrQa7HfVh4kzpR6psNvKrqthRXEyZzNY3NDaiBioH2YzOqy9MJGfN9zz20QK+WJ2OzE+reezOy+ucRwwCtVnr2Tb7bZ544AvenRlPslh+SPvYkmRKV33Ns3/7mre/2uS2p1Zs0ncdgWMRAdV3ZJeVufsLzWgk3N+fMF9fzDLBrwkgRjl6mkz0Cgx0p9VIXIY4NHKkn2nco19RzoUK8rfOYcFr1/LE3deiPv1yw4038/ZPcaxJzRenxyJ+eulHvv5ojYwCXFRRQcHWuSx6+yZ+/F3xFLh5Zr38IzMef42vvrqWhx8WPfc/x43vLOH3tBJ2vTEkdrS/1+N05LJ51ivM/fAx0fOV6HlY7LmP6294m88X72CrKHK5HFRsns2vnzwlaZKPWgJ37WPC8y0/bsghu74AR95iZr/6Ix8+9ro4S67lkUeE77GXuf6bzSz69b/M+1TJXifyb/HSB6ukXOK0chtWgcuZwPK3nucNt16Ru/YZnnl9Lr8XQrEaCrr5dv7TAtBMQ+k1sgi/mC1sTCyk3P3GUz0uVyFZOxKxlZdyxvChRMo1MtRLAQq3sKM2kDq//kweHklVaRFb07IQ9e4P3uzUDAYzRosVT3FqentHEBHehxHDB1HkdLG9TDmVICtzLeWufPr9dRoTRsUyOkKNQRVF0GPICM6882JG9Y2m2y6lnQtUVuSRmDCbngHBjB0WSrchsymqzCUzq6W8DHIxY/bw3GmjN7F9RhIT3o+GzALKauqpaBAnV2E+JSHh2GN7MaKbkUBPTZT4CQ3k+HEjOOmUfqhxuipjgOTXLaIRs8WB3aHuTWGTXZMxvtHihaent4yxd5LVgtVkkFR9VwjoSCgUjjHSNA1N03aW2oVm8JBGIwKrpz9Wq9X91pfB0M6tUVdPrYhmdY/GEuwlFdMqeqII7O6JT5SNipoqbHabxPkJDSYw0J/AIAmqvaycyro6NnfvhhakZFXk/lId9fWl5GVnEexhoWdQEJr8dU6rFZ+Q/sSeehXnXDqdC84Yz1DfUmpSFxG3dhHL0qoprLbvocrtSBo+DHORDa2giuBxffEP88NTuDQh994oDXbxZpJTqohLrKQkaTlr18SxcstWSk0JbM7NIjGtAmmT3ewH+5/JKxDf3mMJsIvHLWc5W4sclNcf7FyPTf16qQ9fBEJkljc2NhZFgfKQe/haqlvWGgGny4VyfJXW1KA+VFwtAxJPDw9sEl8gjq9cGaiUSZpaDtmmA8xpQy09yElMJX5JGnnVjXTaGeCQJ/iyHdKep7I4MY+iehuirbWJfzyvyqU8bSM/LN/Kmh0lqAGV849cByxGfb+zPi+RLakp/L6jjKqGPfuuA5VRbUkK2Qk/s+i3n/n55xa0YiNqKYhaWuHOyyX51+eTt3U9q4VvntAe/IvXsmhzLgW1jYKnDXtDCflblrD+9xY6f17MbwsT2FZQS15+qjvfxTvznbdgMXEZFRQVl1CbncCyxb+xeM1mEnLrqG3cibRDrlR5Oqnxq5g7fyGrthWQXS5xbgPln62SBinP1iULWbcmwS1b0yy70/78pFQ2LUolp6LefQ1Fave+kydv81bW/ryRzWnF5NU0SHnAtZPLYaujPH05WRlbSS2FeoGlKUnZWE7pjgQ2CzYLhH5evIYF8bnk1zTS2MT0x/+2KhpLU9m6dBFLlMxOWrw6nngpe02D6JVyO2srKE/bQtzW7cxNKaXU/W2JP6rTY3QEjnYElPNLLZNX4w+Z2cdXxjm+0n8YpODquV2RcoAF7IxXVbRYJlaKKytp2PkBfGGVSu2koWgb2zev4fvFG4jbkUl2XjqFGRtJzakgt6gSR1ky8b9uYv2ydPJEqEF6msr8zSQv+g+bkrNIK6zEWb6NuF/nsnTuEjZkFJKZn0168gbWL/qB+B155Kj5c5Hd+27D5awgJ/5XVi+dy7cbMtiamU9WSgJbls1k3sYtrM0WRdIQORtrqK0qo6ioUEjySlrP+l+/ZVXiDrbnF+OqSCJ+3q8snfM769MLyUjfQtL6pcz95geWrd0i45UCCgsLSd24iPgNy1mZVSvtiYOGymyKtv7I1q3b2C69uHMAABAASURBVLqjiKLCIrK3rGPjpg18v6WYnMrWrZiMlLRIeg72kfFiA+vj0imoqJG+XXrH2nQka2yOYP4yLIoIfyv2mjJq0uLY7vSiLDyWEUN7E1xcRP32DNJrYdeSyT8AZZDLbMJi8cAs19lkkjbRVUzm1hTKyuoZeNop9O8ZSqSY0yTqiW9YFP0mjaZHeCCB7pY+lZSNS1m6s31VfdfcRStYnCBYVLQcQFVRUVJEwvIiQoyRjBgQSa/RRWRXF7M1Q8aCgn9THn/8bzJZ8LZ4EuZhxWI04pR7TYAmLziQiphIevtq+JiVnFX+RdK7dxR9+sgYV5NTmUpzNhqpLwnDx+KHv58HmuZOkOtSROHm31m5+FfpoxcLbWVbbiVijRLUSRAwCOn7MY2AUxoJMFvMbqeXUSqgpjVVoH2E5QgV8ye072Qm3f8FN18ZzZkDE0nYmk9pay+R1RfCBhMzaBIjR41l6DCjOPhaFblSOpzNiWws28g3m2fy0f1XcPfVN3L73z7k/VU2Zm7KYnVGOmr5TivJg3PqEQJhpzIkcjsxHnNYutVGbtnByUrXqiNwuCIwfPhwLr30Ujf169fvcDVTt6sNBOwOB5X19WSUlsrsaAPeMkjpHRpKmJ8fdnGApZSUiFOjnJraWpkBdaAGO3uosUubXLKSZZ/8wHsP/sxKeRAs2INhLyf15ZA8m2++/5F7Pl1FfEkN1XthP1RJjpoSild/yr9+/I57Z20js3XfdYAMK0z4nsUfTOOuG6cxbVoLevxN7vlpG+kyuHBnZZfRSclqVv37FZ4VvmuE9uC/5wVun7GC9YVVVMlgo7ZsM6v/dR+v3tdC57S7ufGOGcxcV8CKVT/w+4fTuPumpvRrb76Td+elsSk+kYIlH/LI3Tdx9wszmLGimPwqm9sEGuW6b5/Djx88xfQbbuOpr9bxe4rENaXK6CmDii3/498P3sEr/5jBh8uLKajcKeuog5I1rPniJ96+40eWpZa4B7PNou6jo1541rJ5WR4LfuvD+fdO4a9XjmKAJHoKqd1WU0jKr39jwbz/8EMSFAssKh63eyuFrbM+ZMa0adwsNO2u57jlg2Wszqto/x6rzaAy6Qe+ePhO7lcyO+nO5z/g/aVF5Cr7QwcQPPYCnrsthP7Rxbz1w1ZydmfclL3+X0fgGENA9Qs2pxM1QaLCrYuvJk9sNhuakE36knqZUGkQh4TiV7wuh52yTQtYu6WILyy38JeH32HGv17n839ex2mDe+CvmDpFDuFaAwG+mEfO5KHnPuD128dyrfNjytMzSMyS5C7s2QTwq2kk0x96lg9eupwH/7KOtII4FokizWAkYPhFnHvLi8ycOVPoA954ahLXjZxFWWYS8YnqrSgXoOzxwjjiKx68/zGemhTKyFkvsTG/G84JjzDzy//w8u1wfLflzFtQQEFhvdgqkw0zX6Ji3Lmc+IrS/V8+eOx4Jgwu56MFCaQVVYjePXcNjZ49j8PXpy/rN24mvbySivoKXAWJpDUcT23AaZw2FML8ob6ijILEjSQaXeT06kH40CGcJJMdsYlpbJYOfA8f1B7ZlFNRLjwb19HPz5cxPfxxEU/GugqKEqxEhYXjafXYQ2LPk1w5/YnvX3uQB3e2r6rvmn7nE9w5Yy0bZXJJGHbuGVTI80TCT6Ohuhc9YnoxdOQYtovzdG1GhuSrsN3J2uqQmbmeyopkRo8YTK9AfwLqZaKtoIAdXhayg/wJF36rUNt7JpXST2yeNYpArRe9ewTsYitLj2f9x/fw1F3TmTbtHqH/8N9l6WQIR/vWSOL+70eMBsMRY6lu6AFDQDOJM8QYhMNWLwMHKw7NB6PRLE4wI5qm7T0fGWwESO0ZsSmO2oxysisqpXInkr1JGpVEDyKCw/AUL3abSnbJJlCTUSayUtEpojK9gYo0RE+bUh1E+uHh4U9opEZSSQ7rMzNRbwlUVkrjV1Emg6C9iGevJjdxOd8lOsko19AMDkwetTTKTLSj3kRoQDBWi0crBdIUGSIYfPZpTLjwFIZ7GAjU9mSpqixgy+Zf8BkyjnPveZm3336bd995h3def573/3Edlxg8CFqTTpJ0wjKs2lP4oJyJgQYTPQaeQGTkYHLnLaQmK/ug5KQr1RE4XBEwimPfbDajyNDem62Hq/HHqF1qgKLe+FJLHXPKy3EKDsE+PnQPCMDXYiHC15eYkBA8vbwokkHKNnGClVZXU9/YSPOARUSadqcde4ONhjobdqer8/2NONeks0QNiuoaHLRYXdCk9zD5b/QKIHDEpVx8+tk8Mbk3UX4eB8Uyl7MRo9WTHpNv5Ir7X3L3b6qPe+ovIUwqeoM3v/iZz1emUSII212CeWM0nj7ncMlDz/Hk22+jeN305G0889cRDA1upGTtT8z/z3t83nAiQRc8uZvnqWk8cokP1ZWV1PuPZ+R5T3LlpBDOPvt4hpx/F2eOjGRQiAOnQaOuR3fq7C5qE7ZTUlPvdh41NtpJTcmjsaGQmF61aCa7OEddu3CpLc6nODOF2oH9qffypW5zMiW1dW5ZMR9cDuwyEG7vnrHVV7Fj/Q/kWgrQLhhP/25BdLcYMdpq0Hb8xpzPXuLG2x7gqU+3sCDBhs0hKndm76ivo2zDKjY1erLu7Lu44ZlXePqyvlxk/S+b4raxIbUdF2ttNYb6RnzPu4tznxA83/wnbz97PedHWqj84gfWbSsmtUae5ay+eA4czVB/E2dkLiEzv4L2VO4CRA/oCByFCGiaRjd/GSd4e0v7X+eeRMmWNkW9Oaz6FOUQq5DJlZSiIjLF+eCQviZQnhECpY/ZAw7R4+/th1ddEbWbvmbF+jTiC4Px63kaIweEMrCb4u4MGYRpBP6Bwxk41IfQ0EgCAwKJjGigqq6MEhlXCUOn98iAAE4bNJTuIWEEBYbTPWooZouPtHVSOum/tOptpC7+khl33MFjd/yNp1//lpnSHmWUOnC4OzRN8hJ7AkYwaKg3IX3DCAyOIdo+kNhuMfTsGeZePucpXYpJs2OzO2VslUl5dgbxP9Sw+OP3+egfd3D7HXfxt7f/x9e/JdGYXUBZbT2VonmPXTA09OxFlI8fp6/fSENGOSlZZRQmbqQ2MBCPmBiijOCpVVBZlk7ixvX09vNleM+hGEzDiBlZjF/MVjbsWjIp2lWbmr6IuK9f5uFrr+Xma+/m/75JIm/iRxw35ngm9NSEyYFTyupyaBg0A5r80e4WLimnc+b1f5PySBu7s9/6v6fulzZ6GIO7i2dOONx7diZ5cr1mDx6JsUcQsT3kOg4dRaxMsgSsz2SL2NbkAswH5jD7/Sd5Umy8VmjGlhhq+lzLPadFMSDcKv1UHYWFuYRZLcQEBIidtGGlGjcXsmXuN6yNW0v2tMvoPaIXwwKlRBpEj7uZ82//iA/fe5f33n2HFx49l9smziYpbRXf67/2SPNmaA7ox2MHAYM5FM0cLQ/xYTQaeuE09xAHkgcmkwlNk9qzNygCookKD+eCiHJKt6zh19mzmfPLj2zI9aPBewTHx/gR7G1qW4N/NGGhIZzunyPe9xUiu5hffklgS2YFZTYRkUZC/ndx98QrKIqexx2HuSSNzMWzmDvnF5ZuSmF7QY000HtR6iimPCuBDT/NYdHPv4gtimbxe7YHhR4DGS1lCfExt7JHlc2XiEGx9BnWlyiDAc89OKqkwS5i88pC/LuNZuJF07n66qu55ppruObqy7nmqvM4LbSOsKItbCl2oibJa8oLSV/3K8sX/rLTBjkui2d1ShFVMkizV2ZTmryWpXPnMO8XSdtJ6+LjSUzawfoliaQVJJNRkca6jZnklNRQv4dNTScBPY8nvOdIAuuTsdjLmiL1/zoCOgI6AocpAmpQUiLOrGKZga8WJ4SPpychMoAJ8vLCIm2vn4cHkTKpEuHvj0POs4U3t6ICtcTF4XDsbP9t2OrLyNuxjdzibWRXbWXjkt9YvCqepWnlVDc6sFXkUrR9NYsXzHO3wb8tXkpCVrU4QmplsFRIWkI6xclJMmmzgTUL58ugZwub5YG9LGszW9b97pb5xd0ur2TR0jSyurKssgX2jsZqytKWkpq0kvUJCaz/7TeWiN7fFi0Re6qa3hpSX/4tSyMlNYnf1icQv/43Vq1fx5IthdS6rPh6exHsZcZk0ESzTOZUZ5O2dDGrRM8vv6jyrWZdYi55dVJuZzklKfEkSNpvQr/88jsLFieyvbCOCtUni4a2dpM4ViKGT+akcy9r6tukf7vy9OGcHlFKfvxvxCUkkiJdTNMSv1C8/MZwwpSpXCR81zTTRZO5ZFw03c0lFMYlsW5+FpXdTmHIX67cpfOaq87l0inDiQ21EtltCDGjL+KkYcGMHt2fmOPOZHhMAN18xUKTBcIH4udjIbR+K9lltRTW1NForyClyBOzxZMxfcDHKrzuXT0X1FNRVEJuRjleI4fJ4NMXc0IS+SV1Tc8jbr69/bNha6giOymLOk8jYacNIjLACz8lIgNObHXUVhXJYCabvMIGKvfwZdnEEVtO7qZ1FNg9ME6+grMvm85VkwdxRngeSdsyiU8rpU50OYX22I0+eAT2YfBZF3L2ldfIc4XgNf1sxkf6YlkXR05BNZIdGOXZJaQfvQOtnGzYTmZ+GTtKG/dQddBOdMU6AocRAgYZ1wRJv6H6Dm+jkTLpT3Kkn8iXY5VMlJTV1ZElDq8McX5VlJXhI31HiPQtAdLPmM3mXeMiTZwmnuH96Bs7gDMG+uFbuYPUuDjmrthBRlEp9apt7lS51dC7J15e0URGgofVE7PFiviDaFDthjjiOqVmJ5O/pxeDRZGv1SrjOC98fKPl6CmpDdIHFpKz9ncSpE9bs6WI9OwqKqql/TGDU5khXKABPfD06k5klIY1UOyxBhNANBGBQQQFKF202FT7WUZdeT15m8OoL2mgvrqQIsGvyhxBSHgfzuoTSJi0x39ov5SWoJ6EBftwimkD9soCdkgbnJ6QgynQn+Ce4fgKj0kmLMryM6R/y6QuZSulmzcxZ84mEktTSanLYENcOgXlNShXkLCj2tvG6nJKCgvYsfF3NqdlER96DsEREfQONEoJvfDwN2L0sVNdW4tdrrFbrs1/fhI7hOGnTGFKc38lxysv+QsXndCD6BAvSW/aqzK2kZ2dwGZLOVu3ryFh7WqWJpdRviWBmu1biS+GCreRdhGopaailKL0baSvn8Pa/ADyLcMZ28+XEF+zXCsXDqcDo9yvJnmeEYE/7I1VeRRv+5n4xAyyHAH0vvQUYvuHEeWJlBECe53MiFOvYfrV0jeIzZdfPJ4LxpVQVpjB+sR8aqRvsqNvBh2CYw8BgyUMzTIQu2kCNutpuDxHSSPs3bk3IvyH0n/cWB58vBs5az7guZtuZOrUZ5nteTw+l1zP5cM1ega0g6n/EHqOGMb0GzXSlr0hsg8ybeocZuflUdoXXFo7ch1E+0X3Z+jlf+O00hS0dx7kir9O4x+fL2VryYZDAAAQAElEQVRhKojvqH3p7t2hsQheupI3b5oq5bhS6A6eTohicy85H2qiV2D74m2nZFGZX87m2SPxd/WmT0wAmmFnwTz8IHwwMQPTCAtfzZZEB9LPUrB9PbNfuopHbpY8p+6kh9/l6W83kWVzUpe+mMSv/8H9V1zG9OZ0Ob7w9jt8/J+feOXeGcxaPZM5O2bzwmu/sTQhl3JAdU9y2L37DSK0/0hOP89IdI/d0XpIR0BHQEfgcERA/ZKj+lXHEnlYtXp40CMoiCAZkBjFWNWqGjUNHxmc9A8NJdjXlyp5sNteXIz6FUj1ppZ6cwyqqSrbzsof/svy+P+yKPNfvHbPDdzxxNs88HMyuZUNVKcuY8PXT3HXTdOlD5jKDbc/wPsLc4gvyKe8aB2z3p9D/Ff/JW/u//H8rdfw+Euf8eH8JLbN/4BPXrrHLTNV2uSpU5/k9vtmszC7nAKxsat7fXk2ybPv5/svnuDl997j5euv5x7Re92t9/Lub1lij2isl3nk5Nl8+/0XXPfy+7z38g088fKL3PXmbDbMepPPfviOe37aRqYMTKCQytyF/PzA7TwpeqZOnS62PsULnyxlpQxYquzJJHz3Dh9I2g1CU6fe3bTMcGNRl98SCh9yJsdPuYsrAlcTUriWFUlQVSf27m23izOmJIX87X7kpf+FyyeO4dQREbslwgYTOPIirp4Yy8l9fXbH/yHkITED6R1h5LjYRJJyaknJL6SRTFIYiadPP04JB3+LsLl3h/wvoSi/mvQdFnoO6Ut/H42gjZvJzKolv0qSO9xrcTgqKS3qi7elP0P6h+LlaW6SsnhD7FlMuekB/v3RUzx4Xk/GyuNGU6L6X4utMYfUbfF4N9Rz+oABqIF2aEhfeveeSEZmKdty8ikS1j/4IEMH4jXsQs4cFsLoSGGQwTxBgTLg9SFcTncVEVVLgggJ86V3fwdZBaXk5HWqYKJF33UEji4EzCYTweIA6xscjEn6iTxxfsUVFspERTWZEk7IyaFIzs3iDOvh40NIQAC+0qdYrVaMqo4pOAwm6HUqE696lK8+/4wHR5Xh+P15/nr5FfztkwX8vEXaZsV32FAZTnsciz/8ho0b7PR48mue/OhrPnzpTv52HvSP2F9Dg9AMx3P6jc/x5Iyv+frrnfT+P/jqwdM4o18Y/n/IQvXcPfGXWYshU9bh8konI72cxI0Q4hdAL/dbVS4oz5SJoEw2rHUxf8arvPnAVOm7pvHg26v5aH6FTPRvJq28AjfiSmWf0xl15ZO8KTY8d+c4xsWW82N8PLlybcEK0joG9LFi6VZPbmE+ddLuSuR+7xmZ68jY9DWudR/y6RN3cONVdzL1jg/5z4av2VCxloR4F+XlKpso+TeFi+55hefefo63bj6eQGMNiWmZ5EtxVVdp9fAkIjSK3PpGUsvLkdtUZPbcK7LiSPjv3WzShmIcdwcPTI5kYLgqH21uHh6BMt4cjbXOJE7KCtRzSVsvR7QpfBRH6s6vo/jitl80Dc0cicn3TDwCJuETNILAgAD3x+47XA6kGTGI1946aio3P/B33n37bd56613+ds1ZnDMiFA+ThsF/EH1PPYM7P7qUSfLEp575NGQTWc+I/nQ7/Q7u+NsLIvsPkb2Vvz3xKjdecQdThxjo8ceWUgRb7dFjGTVxCjPunMgZ/cMIMARgsoxkwo33c8d77/DmW2/x8KOP8egd1/DxXae6eZRarZUaDN2JGnEeF7/5Ok+8/RZvvaXK8g7v3jmNO07qi5dFw6D5Edz7FE66fQbnnTaeE3sgcey5+Q2g1ylncNuHlzD5xHGMHXYyF759F2edNYjhgRpGjZ2bB2gRDDrrVs684j4uGtSNMy65ncv/NoN333mLd9w2KDuEHr6Suy6dROTQS7j93r8z4/13eUfK9bbQWzvplquuks5gKje98TYvfPg+H/zfk7x76ymc3r8vMTEnc9KtH3De5AlMEJtNBkDw9+s2gqFT3+OBm6/n4fOHEm02ursFdm5+/Sdz0hlX8P4lwzgpJmBnrH7QEdgnBHQhHYH9RkA5sBxOJ46dT4K7mtOdmuW50T2L67TbccnApU5m8+vEWaa+1aJkwQtv/xhGnj6F0QOmMC7qIq574gWeuvcqHh0fSHj+Qub9msa/Vg3k1Due5MkX7+eBi0fh/PFH4uankcxQxk09hQHnTiH05Ou5/dmXue/mi/nrib3pfeJlXHrzE9J3vC70NPdfGcb4kHkkxGWQmlG708KuHJwyWKkjs9TADlc/TnjwCe598lbuPm8QSUlbWJ+STiku7E47jVmlNKQ68R73ABdecQuPXTqCSD8TjTYbdTJpoiZ+irasYOOS75jTdxI9b1F2vip23s2tlx7HYFMJ+Qs/Jc/Dm8C73+KRV9/ipQfP4sqTqlievJ11Owq7Yrh0L/54WKMIDxUxQyV5xaXY5JpAKmUFX/Pvp+7jkeuu47qd9Ohrn/Ppsly2xW0mxVlFkozE/Hyt+BtVZyU61C59lmY0Y5EOzGRofeUVQzOpNAM+oWEE94qhNCeP3DWrKN64hobQCLTwKEyiVnG5JdQbGmU7KEitJmlrNJ7eA+k1DHqOjSOjONv99pSbb6//anA2llOaFISrPIDQUE0mEJsFJCeDGbOHVSYWrVjNBuTRiN2bumudOB0OhBOzwYhBQprBgEEG2GrJriLFpWi3nIR2YmI2arihkutNejrpLicrhg4ksJsX4T7s3DS8vX0ICA5hR2UVWXu+fraTRz/oCBz9CGiahofZjL84wGICAwkRp1Z1tTi/i4rIFKoXJ0mwyUSUnx8h4iAL8PfHR5xgFotF6qTBDZDL6aAicRVpWxLY2OCHaeB5jDvlJG44sZYofzt2h6qtisqory+npNBJQ2EWpem50idAVaVbTat/ij+TcnG+bZ2nYW7wJ8DXrxXPvp4q3U7sjdGYTT0Jj/bCL6CExrJidiyAWuVd3yfVmkj54RHoJGR4AmsLU1iTUSZtjbeQnZrqYtavTqaitEpaNWH9w24gICCKocMmk5K+jYXxiWx0DBPbAugeILrF7IqsNNJtVjac+QDTnniJ92SMpMY+77z3BI9dciKnr9tIY3o5WW7vl2RgMGO0WPGS9i524tVMHDWay3JeZvO6tczZ0oB0AgwePo5u/sFs+OxLlsdlsmXX9aigaHsiv7/5DRu2Z5NNZzYlnEjWBj+0hvOZ/tx7PPvaO7ytxsTvvMfL913ApFEB/Lx5C8rRCuoeMkuf4Il/jyH0PP0eLumXR8+qH3j0283EqYJYPcTMcHrUNhJRKjaJGfVCIPbLVMjWuW+wcN4C5vk9xtCREzlneBie0rcY3X2jsmcLq1cnsmJFFk71AEAl1ZVZbEvYTKCvNwN6diNUroiHW+ex/c+gHg7t8oDSVVJyTnkg7aqc4j8WZVWZVdm7SkpOUUdyDnmI6sqtrBn9MHkNxuo3CG//GHxkhsNDZtaNRmPHaqyBEDWGU866ELVuWdF5Jw5iaJSnVCsR94wkdMBgJl0zhgG9ggiSqObd5BOKb79JTD53qshOE5rMeedN5eTjJzCmWyn121az4ZdfmCPUtIzkF3YfF0h4HQkVAXjFjGD6pP4MjvDDE6uoj6LXyWcx6dpruUZoypQpnCvOqmtOa+YRlj/sgQT0GMGo6Vdz4bXXosrhpsmjOa1vkDitNJGw4hPSn36nTmf4wD5INO52RlJ27dZIQvoN5tTpYxjYpy+9u/dj9FWTGDIkkm6eNGGC2kzyz5eIQZMYPPYsRkcHMGTMJMadey3Tr752d/7KlikTOGvsYAKjR3PqGRfsmabShU4/aQLjxo1l0nSZzZfza/8qfJMHMjQynNDgWPpNvIrhg2KJDWaXzR7+0USOvJIzTjqJs0dEE2g0YGb3Zo0YSOygsVw5OprYEK/dCXponxFQ9VfVz47qcOt01b6qTFvHd+Zc5amoM7yteVS+R6NsQUEB27Ztc1NJSQnN5T4Q5f2zr2+zzfuar7q+h0JW3c+t81VlUfFtkdFgwF8GKRbpl+obGigTp1aNDPabl1Ioh1itnBdUVVElAxnq6vCQvtAgpPJR5QQPPLzC6DV0NL2jRhMbeDwTL7yMS/5yElP6emMp3EhcZiVrHUM5Zco0aYunceHpIwjN+52i1AzSG7rTd9wgokaNwX/gqZwx9QrpW8YyPjaIsJ696B7Vg0HhYXQLDyHYv1ra022kZ5RSVKweWNsqVcdxDmMg5tDBjL5wKhdcdi5TTuiHMzmDwvR8ikXcvWzBYcRiDqXbmAuZeOpkLjyhF4E+zY+1DqCMwi072LY0h/phkxh+6XTpR64UOovJ4yKIdGST8dsSklLyyQsKxzc0nNAgDaspn83b0tiRW0qdaGnGWoId7BYMRm+8fI24DI1U1VbjcChpmxyrqSwpoljqoKqHiorLKymvbqBKZuGLtHryo7wxWwx4dJDL3pItAd3w7dYf/8q1ZG9Zz5KEKqyRgQRE+u4h5rI3Up+TTFZ5HUnmXjIgjqZ/bAC9RrnIyM8jI6+MOkBZL4e2d1st9toyihv8ccjzVLAPmI1tsx60WPcvP2aStCiFrCoLxolj6BblS4jH7hwtZg+snj4U1zdSLnVod0r7IVVvVP2xtxgbNNfT1vEtedoLH8myyvb2ytVevMJIoauO7fG0F69k9lVW2bq/skpHe7a1F69kVL7q2B5Pe/FKZn9k1b2qdChSetojTdNQ4xtPGedEiIMrUhxbftKv1Emf0SCkWogwb2/CAwIIFOeYr68vVul7lIymabg3GfM6ireTFreM72f/yoK4HNJLPaXd7UW3iECCwwLRvLsRKmMZV/16Vsyey29L41iXUiB1D9Q3/9x6EO8O0pbnbGKNjHUW/PITv63PYFXtGEKCI+kTam1i2+//0hBoIYT2iMLqXU/6+jksW7iGVeszyauFOtVN7HMeAQR0D2fQlHAc+XFsnfOTjM/UeG02sxYt5/tNueS43z5uOwPPgDAih5yClp1B2Y40ckKH4x/gT4SnMqpG+rpkisVA86mXM2nq1dJvNY+RZNL/1MFMNK2npriAjKLGP2QQ1OcUhg8/gWl9yqjbvJIlv4kDLKkRQ7fjGdB/EEPsW9i69nd+mP3LTpt/Zv7i5SxNKCC/oh7bHzS2EdFQASXxJBUFUREwifOuvIbLr2m28VquvljGdr2CKVqRIM8CFSjXVLMWk2+Yexw8cWQUIwMKSV7yI0tWxbl/nbMmLIyIsgoCswpIl2tUozp7hwRq00ha8gtL5y3n9/Qgcnekk71pEXPmSBmWJ7AmNY8aVxkZW1eybsFPTfG/zGbO8k3My/IhNDqa4wZE4icD2PrcTeSmrWdbsYvKBmisLqBk21zScnLJEUPV3VmleHYoHqebp9n2vR1dLhft1fO24pvbOlV320rfW5ySUbao4974VJqyS/G2JHlGdIiHur7LpIxWVF/fCdlWPEpOkS7bMXYKJ0UdYaWWeLS8kxA7yAAAEABJREFUsB2FDTKoMJvNeHp64uXlhWrkTTLroWlaR6IHKV0aEhJY/uYzvDJ1KtOEmpaRTGX38SYJv8T7s7cQV06br4QeJON0tToC+4yAapw7qr9tpat6r6ittI7iVIOv8lVvv3TE2zr9UMu2tqcz58027413zZo1fPnll25KSEjY1ed1RrY9vQdCdn+uUXt27S3+QNi8N/3tpbWXr4pvr3J5SJ/UOySEAJl9r6qpIVlm6PPFyaW+BaYe0OplcK6+B7YlL49ccaxokhYhvP5CmtZxX2a32ygpKaC6u/SBp/ajvziPwn3C8YyOZtDwFHz8ciUdeaBrw0J7NRSvZPknL/H01MuZPvU2HnljDt9shjLlOWlDpLNRUZFhqImL7p4e+MhMttU7gCFJFfjnVlMiStTzsPpYjMfwQcRGe7L7TR9JdO9qvjiZwmQDhatGc+7g4YzpE+5OafpXSEP1NrYvqmfJjG/5/PGp3DR9Ktc+/BrP/lcejJOyqa5qkVeT0D7+70dQxJXc+PIHqCUpzUtj3nz0Rm48MYQwX/M+6m1DzDsGr5CBjDd/TWZBIq9sH0xUNy/6RuzJ62hsoCQ1ie2+NradPoBuAZ4MC4ulV69TxHFZzLacfLeTca+DIHHEOirLKerrhz3ahxDJwiT0p+7qlx9TFvOfD1MpyfVn+qUTGBjqjxrI768djY2Nu9pIVafVM6YaROxLe6XLdvysrzBWtD9YqWu2r9foSJVV97m6JxVuKrw30jTN7QDzEqdWlL8/Q0NDCRdnmKK+QUFEBgcTJEc/cY6psVHrMZGIE+gP+VsX896dU7ntqqnc/MhPvDrnXPwiBzBszACMUacw+pRyPOyf8f7dV3Dbmwv4ZGslkaPBI4Cdm0OOq4n//TWemTqN66c+xMM/pjFnyiMMHNeP8d0l+YDsgRgMQxl+pj8Wn6V8cMdl3H7lt7z5fRacJxm0ahclppO7JnwBhA88kckPPMI55QnUv/GAjM/UeO0m7nzpM2YUQJo4VhDONndxdGlDh3Cc9Oljykpg1FACJM5fph1cFJCZloizrJQpQ4ehrtVuHT0J6OaLWjJZak8jLVMGg7sTd4YCCO9/ApMffIwBWSvY9vFrTP0inpUM44SzTufrx6OoXvkez96o7FV0I098+jMbRp2OX0A4PXdq2euhQsas8Qmsk/sleVAvBkeAv8duCf8evellCmbMTwlU5ZSTsTtpV6jHhGuZeNyJ3JT3ArO/nslzc7aRFxaKZ24epsQdbM53Ib44UJ86KNhM+pZy1s+PY92Mu3nyzqt24i32P/I+z/9vG7nOMDxK55A890Eu/+s0Sb+RO175jQ8c1xE1ZDSnDg/AIJcuc/lbLPvpFb6Is5NWDhVZa0n48nJ+XrKUxekgPl7cPLNe5otNwlNGpzY1XlHOZNWOdYZUm6MUq2Nn+FvyKBklq+p9y/i2wm09Y4oPxIB646erJILuRqSrcor/UMkqD74iZUNXSckp6qqc4ldyilS4q6TkFHUkpxxZ6kboKmmahqY1UVdlDyy/r6jrz+ir7+TGt95CLV1Ur7juSWqZ5M1cfmpfBvghdqNvOgKHPQKqvVOvzndUh1unq3qvZFvHd+a8WXZ/8v2zZdWD5r6WtzOyChOn9OqKFH8zjip8MPNtzqf1UeWraRr7grOSPVQ2H+h8VVnaq8QGwcdqsRAus/BRQraGBjLLykgqKSFfnA/pEt6Wl0dpcTFWcYR1k9n8IBnU+Hh7u59rlK3t6W6OV78O7DJIH2gyyIOhHCVPCWAwOqSPcbYzyVJIRf46fv3nf9lREUn/e97iyVff5qk7/8LlJ0KQT7P2fTtqmuZ+vjKg7AFN0zA4XWgys+pi5yY2YxSbDUg6bWxOnA55kLWbMBuMmGTCazeTE1wWnPb+DD7pWq5/7i1eev0t3n7nPd5945989MD5XDk2hkAR6LxDpxaHvZSyYjuaw4vQwGCarq2y0YKHpxdecl28d5Kn1YKXxUxwYAg+1QYcW0S2zk4N+7FpBiwevvTrfRyDB48jNrY/0d6eMtvdUmctjQ257EiKJ2/FDxT88BLPPnA7Nz70Co++t5Adi9dSmJxDcimIOS0F9wx7WjH6+BGUXo0xrwY1PrDvyXEQz5RbLo3kJfHMezcd7zPO5rhLTubkCBOBFg3tAOSsnik9xDHQTOpc0zT2pb06EmXVvatpB6a8zRh25ngkYqVsVrfcvt4bB0JWXS+lpzNkkLZQ9SuB0l/0FgdY74gIwsPCCAwMxEfi1HVSPJrWqiZJO6rFTGD8xXfw3tvSXspY5e13npTxyjSmjIimh9GIwexF71PuYtrd7/PeW2/w9oM388TtdzPtrg+YOnE4x0crCw3ybzgDjr+OO0XHC2+9wzt/v4+3/zqKUd39pa2W5A53KwZjJEPOfZCzpt7IxYMgyhes4QOInHgHD0w5hRvHRqMZzASNOI+zrn+M994Re96+iSf+fidTL5vBzWedypkjYjFETuTc+6cw9aaxiBr86E7PEyZxyUd3cMapvRnoB5IZ3U+8g0lT7uaOk0PpE6LyD8bieRwTb3+Yu997h6bx2tu888Q9vHvRIEZGKUGRbWvXAtDMwzn5tke49vG7uHNSBH1DrdJ2eQiFMvCsuzlz6s1cNtRId3+thQYD/j2OZ/jlHzL1jImcOXYw2uBLue2vZ3DP2QMJE06lQTMGYfYcw4RbHuD2v9/DW+cPYGT3QEzBvfEePY1bH/w778o1bLb5H4/ewe2ToqTPGE3/087krk8u5dTjuwsSonDn7hHSl7CJd3LPlFO57cyxaAMu4sbLzuLu84YSZdCwtjBTCxhM7Glncc/7F3HqpDM4RejOjy9l0tgmnYrVYAohov8ZnH77Ozxyy+XcfsbxhImzctRJvvgOKuez37eQWlgBHiEQMoHT73iCv304gw8F63ffeXsn3m/x1kNKdrjIhjPyzNu44tF35J6U+Lfe5u0XH+e9u87kzIGRBBs1wRaixlzNmNNu4vwBRrrLJfKNHEa/816X8h6H3DJIUXbzDDQR7b8TgA4OBoPB/SKNR4t+Y29h1V4olWaz2f28tjfe1mlKRsmqet86rfW5Ueql4m1JYqsBpaSrJIIo6qqc4ldyilS4q6TkFHVVTvFrmrbPNmva/slqmrZPOGua3KxCyv69UVsXlyNqs4q1UdJpnLVr6aJ7CaJazreLpnHttZM5cXAE3TxxV2L0TUfgMEdA0/at7qt2TtP+fFnVlmjavuW7P7IHu7yqk1T2NVNze3og8lW6m/V19nio890fm/dVVlXV1rIKBxXfFmmahkkeXAK8vIiU2Xj1RledOMAyxOmVWV5OpjjBCoQM9fUEiZMswt9fZub93QMY9WClaVpbanfFGeRhzdPqibnajj27nDKbg1q1nK26WhxqAdgafeRhDnlu2CWyM1BFXWU2m+ftoMrVk34XT+fS6Rdw9nH9GGQFqxrb7OTc34NNnHzVVeUU+5tp8DYj6ulYveKwYvZuxOBfSGpxEQUVtS1MMaOZPLEGWfHpN5CoCRdw0WVXSf96JVf99VzOHtGTgSFeeIuE0iSHDvfaku3kpixnQ3Eo9R7d6Rftjadll3Sb8gazBe+ovkT7aXSv2Uz8jjxSi1rYWVdCQ1EqW+Xa5JTb2tTROtJk8SE0djJjRp/MmaN60s3HA4+WTPYKGitySE4Uz2ClicEyWmqoLqOg1kCVMYh+plQ8qjPYmlVHXYM4CVvKtgxbvDF6BxLirMBYX0VxHdj3wt5SFMxyT/ngL44/m9zfmWWlqLcY6+rK+X/2zgJAkqP6/58en9mxdZe7PXfJxd1dIZ4QVyBAQoITAgHikPyQYH8kRI4AIe7uybnrurvvjv5fzd5c9vZ291YuOaveftvdVe/76tW3u6q7Xsu0iG8ej4NEdwLOSBBzcwlFK9fy2hubKG7uoiP2qmMRa9/9lGWLaynpyWHicQcx96CJjHeDw8w2UzAUlGBfFz4JNLpFtskcZMMwjFjgsm9fZpK2otT7t9++OoOt74lYdZ5Q9VXLweo1WLrCKOxouNrVWFX+YPUaLF1hDMNALQfTGSxdYQxj7Fhlh2FOhiHHt7Q79QRYmpxXMiTo5ff7t/nAffyY3cakYYKkiUxYcJz0lZdvkTO59JJ5zM714QcMk0VUpP85TvIv+wqXn3oUZx4j20dfwn6TchmnlGI9eAFZE47gBBnfXCBy+ZkncOm8DHL9AVor1rHm+ed5S+T57eQFnn/+fd5fVE55t5+kGScwfb/DmZcJfgdYvRn4Jx8tQa3JHD4uUTmEM3sW0w85Xfy9TORozjpL/JEAyOHTJzM9L03OEZOZdcIcFhw+jiwZWTlIImn8VPb7ytFMn5xKplPMSN2TCo9m6uxjOHqSh1S3BXBKfbMpPPpkjlF1iMtZJ/KV+VnkJ4pDojXwLFijF3vQacfGbKZ5LKJqBcNL1szjmb7gCPbLgv5mnEni536Xsf/0qcwYLwpZ+3HU/tM5dkYWHkBZQXxDalN4lPh29klcJoYKEp2SLJwo/ZPOFi5kH23x+bzTjuOYyR4JguaRNnW61Gc/phQkItpisXfufV3xGI6bPYWjpheK+f04csF0jpuZhZzCpFfv1Yv9d2aRNkXsqM//TJvO5Pj6OOE2pqD+OfGkTWHS0Zdx2jGHcPysQrGTxcSDJpA73UTbkv/x6ao1LK6JEHVPYsaxp3Ka+Ks+7bPN+Pg0hc3HJ7zlTT+Gg069nK/EX8E8T/b7sVPo/USQKhMSxx3O+BlHMz/bRJITHP48suZfyvTC8ahP+xhGXOeYmE6y6PQih/5vknOE1Woddqwj3mbVciQ4paswyhu1VNtDifJL6fYVU98Nva4Z0AxoBjQDmgHNgGZgFzKwTdGGYWCXwFaS3JGflJKCegWypa2N9TU1VNXXQ0eH3AxxkuX3k5ycjF+WLgmWqYshw5CruG2sbbthsVhJSUrHXdZJ9xsbWN/WQ217Ld1lFaxeNoG21kyxiQzqtsX1bqkrwhm4E5RONxbLemrX1rDhDehp69XYGf/ba6soL1vPskIXLVluksWoRWTo2SzZyRJYasMybhH/W7acTzdVS1p8TsDiSCB5+jrW9yxh4QfraGjvlswOobOSDz+UO87b6EvWDubalS/x8TMP8s+mA6hPW8DBk8Hj3AHI7oKJBzBnToTj85/nqbc+5Y1lffysXUXTkv/wt7c28vamYZJqlwjQhJM44MBDuOaQFNL7v1bZUUdPRRlrl+9P/vzvcMcTT/BXkSdE/vGXe7nz8h6mp65j1bp6OruGCri5MNvkmJvajDmxlYZ6CA6lvg0VLqy2bAqnzKJD7pK/snYtTZ2d1Emgb3PRm+TnJjEpO4PUQCfWjS/yzB/+ydU3PMWLGxuoUq86rn2VR24Tviu85P7sOg6el8VEDwNOnZ3ttDTVUehxk+sZRGlApE7UDOy9DBiGgRoU2+Tcop4UcTqdqKXFYqjXyQsAABAASURBVMEwDHbNpJ7rLabonX/yj/PO4+si520n53Peed/nB/c+z+u1UNezazzVpX5+DPhmHs6cSZlcXfULnn3lBe57u4RwVB0bn1+Z+5pl075WYV1fzYBmQDOw+zOgPdQMaAbiDBiGgVUGJV4JauX5fEzw+/HKXcY0CRzkJyaSJkEv9cqKRwb3Aw5gLHZILiRjQhNJ7sd59I6buO0Xf+KHb9VTnXkMxx+Tw8WzFvH0Xbfy7a/ezk/+/g49J5zJ9GMOZP9sBwlTCpkQqmDia7/l4Ztv5GcPvspTG5MoPM5Gc93T/P7b3+arV7/Jf1fWED5IvE4QGcNcvexVXv/tLdzytav56o//wx9etbPfoftz8KxxpIhdi8jQs9JIpuCAoznqS6dw1Mr/seqeW7niiutF7uJXj6xgVXQi0y64jKPEYMGjP+Xub6i8G7nx1rt5cHEFn7ZGBi2ip7WOtU//ij/+9Gti74qYfPtfJTztuoqrzz+Niw6ZSLoZrLEx5CYG+rXHK777AN/++2KWNjpJO/A0Trz0Ms4JvUTpI8rPXptX3LKQ2/8eJjHDR0Lnm3zy5Hf447MlPPnkG3zy+N08/UkFK2r7uymFmq0SjLRgtxiYZJM+U2d9DZVlG1k+O5fQ9HxmSVA1RUS97pTkT2H6lIMxmxJZumo95Z1ddLCZlrp/8cgdN/PdK7b4Jcvv3Pcv/rEoSNC5ls7Qelavb/gsWBbsgM2v8eJfH+KGm+7ioZfK+df/XuDJ+7/GLb/+N399t4hmhwvfggOZYWphysI7eejmG7jlFx/yt3ePIG9CIVMmeolEQjQ1VtPkg8AB+RK8cuBuqKFy7acsafiE59/8f/zpR9dz8w3C+5VXcO1Xv8kvnvyUdza1S42DIkWUrari0/8aZLoTyUn3SJqeNQOagb4MGIbxxQW8HOlYso/ktG+fzpev2p9p4shnrdKQrRxyFpzOWQ8+yI9EHtxOfs2DD97Mt64+koOSIckmED3vVQwY5iQyJh3D8Tf+H9+94HSu3D9bzmPq2NirqrlLK2PapaXrwjUDQzGg8zQDeykDdXV1bNiwISYt6sOZW+o5WPqWbL3QDOyTDBiGgXq8XT0BlioBrgIJfuXIMleWuSkppCQl4fV6iT/xZZLAGH0nkx0S8sibnc+cw5NJ6G6mo7GFhoCZcMo0Zh80g9OOzSQx0EpHU4hOewbTTj6E2fPHUeBzYMuYzPTCPI4tcGBpa0JmgvYcJp0wi4JJHhxtjTTV2XHkzWDqyequbQpZmZm4Mydy2Mx8pmb5hvm6Yq/T4Z5OOptrqautoSnkwZo+l+MPmMK8AvHdbMPkL2BC4XiOmJ5JqtOKVWAmiwNHxjSmji/ksHFJeOxeksfNZ9Zhp3FqYRL55k6qq2tExFcJbIUdmeQdcBqHzZnNMSlRQq0NktdEY3MAR6IXhzdBrG4/O5MnkD7hMCYnW0kINQmmOiYdtnz8M87hjMPnclBhCgmGBZMjg4wpuUw/JJUE4bazule3Wi3rmqhrDdATdpJYIH4efhanT0thvF35uUWvw0a7fQIz8pPI9YUICi9Gyv6kpY2n0N1FNBKhx5aMK2MiBwvP07N9A/LsTCokfeJRzMhPJyvRj9mXyfhjp1A4M5N0iPEnC8y2BFInHsP4wtlMTLVjc2eQOimXGYel4Q610df/uqZuOsIJpI3zYOnuoOLdDVIfSUMmdZc+2ElHawcNLWDPPYDUzFzSorW0tbfR2hUgarXjypvDrHHjOSEtSrS9kXYyceadwpyJOYxLNREOdVBV0YrJ52bqUVPI8zvxGC7M7kzGHTyZ/AkeXO3VEpzr5aumto7Gth66ghGISPCrZSPFdR2835RDTloiBSl2cU7PmgHNwC5jwOqV/nsys0+cw36HjZMWT6zP6vXHkEWS3KfZjwWXX845IpdvJ5dx+eWncurR05nkgdjbh4LS897EgBN36hQmHX0Zpx40n6Pl/G1Sh8beVMUd1eVzzjd9zva1ec2AZkAzoBnox8DixYv517/+FZONGzduzR0sfauCXtEM7MMMmCSo5bDZSJZA1+T0dMZlZJCamorf7ychIQH1qqPS2Z4iiySlUHjYlZz744X84R8LWXjHjdx76iSyvHbchYcy79wf89Af/s7ChQv502/u5bqjs5mZJjDs8m8Ss879KtdL3l9EfnXbZVxz7GQmH3stl3/n14L5s8j1/PSnP+Wy8x/kWyfO4ZCDDiL34PO5/8YTufyQ8aSIFeWFLHY4Z80/iRO+9Tt++5dHxe6v+cNDV3Lu3FQK3QK1+2DSqXzprDN56MqDmJfqRiVbEpJJOfByvnLGOfzq9MkSKHGIchrerKM49d7fcIf4vXDhP8Te7Xz3ysM4WAIhbstEZp5zI9dJ3p9EVN0X/uV3LLzhWM6frcJCYqLfnDbjbI68diH/9yfhMI5Ryzu/zq+l3IL4B1osLkg+gIMu/TY/kvy/icTsx5cPfpffXn0w89M84n8CzsQZHPCV+/n2A33t3snDD53O8eOTmDX9zFi5D/6xN/+vDz/EDcePZ+6s6aQfeAF3XXcS1xwxgVTx1yrSd06dfgYHXvBbrjtpP04+9himn/BV7jvvMC6em9FXTaJUwuSEkzjjjDP5nXCwYPqxHHPxzfxQfP6rSF//H/r+tXzt2HEcduy5ZHakE3j0XTbUtVKlLNoSYMKJnH7tj4XvXn9j2Ef+wsKfXMi1R04UP21YmcDU06/larH9sMjChb/gj785k5MmpMiguJNAoJ6N64KkmlO56NCppHlduPIXMOXMH3D3//2/bW0L/pH/9zB3XHQAR030gHoHU84tm5x23j7xSCZMSBz01UjlshbNgGZg92JAe6MZ0Ax8Pgzo4Nfnw6u2qhnQDGgGBmUgFArJwCYQE/Xrg3HFvunhcDierJeaAc3AFgYMw8BiNuN0OHA6nTGx2+2xJ8MMw9iiNdDCwGSxY3O6JVDmxu104LKaY68TGCYLZpsTlwTQ3G7Jd7mwW02YTcikbJol34Fd5Ym4HHbJlzSrLB0u3O4EEXuvLzYXDrFrsVikPBsuu5VQ+Ses/N/dfPdbN8ReEbziiiu2X/78j3z/xY1UtHRjmK1YHQm9frpdJLjs2MyG+AoY4o/kq2/VuOwWzLItKbF0Q+pnl+BgvF5gwjCJLamPU/zu9dOJQ3AWw8DAjNlmJ14vVXf1S5lu8dlmNjHQZDLbsNrdwpVwGLO5Zel0bOWzF2eAYcFid6DKTuirq9ZdTuFG8k2G+CFimEXXhcO1xZ7ScTul7lKe6JilXEufchMSRFftI7N5K892i1lssd1kUlgJSNmtFqxWK2ar+GqzCKemfroGkoniNsFuxWK2YrU5BvTf5bQLjy4saQcy7YBMDj9oI8/+3/M8uXA568WLLrNg7U45LvrWJ0GOOxt2OT6MWMlmKc7eh38nCQk2rGZD9lwn4WgLDeECnK5spqebcdkMDJOF2LHqElsxjvrYT0jAKfWyNm+g8dNn+dnDdayrSuaKs6aTk+pCzLKHTdpdzYBmQDOgGdAM7FQGTDvVmjamGdAMaAY0A5oBzYBm4HNiwDCM2IeKzWZzLJBhVcEMWTeZdt/LmUiom0B7I+o1xtgrf+q1v/7S2EJzyI4771AKx09jWoZDgmiqTuhpd2XAZIWEfHJnT+TAk3LxRcNE2noIir9RkbHNZiw2DylTZpE3Pp98NzjMw7QYDhAO9tBo5JCdMZ4zZ6WT4rYNE6zVNAOaAc2AZkAzsPcyoK+s9t59q2umGdAMaAb2DgZ0LTQDezAD7vGHMOfLP+bBh3tfq4y9Ardw4bavrf30q/zm4qM55uLfcPaZl3PlQSmk6g+67BF7PaFgf6addTP3/vZyvnXJPKaI106Rsc2puLxzOfHiIzks9pokWIdrMHUqKYdezJ0PXMzNl85jquBcInrWDGgGNAOaAc3Avs6AaV8nQNdfM7CnMKD93PMYWLlyJc899xxPP/30NvLRRx+xbt26mLz99ttb8/qmf/DBB3z66aexVyP717yhoYEXX3xxK66//WeffXbAcvvrvffee/T09PQ3j7L/0ksvDWq/v5349jPPPIMqO7797rvv0t3dvZ39xsZGXn755W3s98fGbQy1fOedd+jq6trOflNT03b2FZ8lJSWEQqHt9HWCZuDzZMCIv6qWMMCravFX15wOEmxWrDYXNpsdu8XAMD5Pr7TtncVA7/514HLZcdjMmMXw2HedIfvfjNVuwWI1Y4jNYc+G6FtsOF02HII3C3BEeNHXs2ZAM6AZ0AxoBvZGBkx7WKW0u5oBzYBmYI9hoKKigmXLlrFkyZJtZNOmTbFfSFOvQKkgWDy/b7paLyoqYqBvf7W3t6MCa3Fc/6UqU0n/9P7b6hcng+rDyP0Y7ejoGNJ+fzvxbVXm8uXLt9Z1JPb7Y+M2h1oOZX/VqlVb/VA2qqqqUK/K5efnk5iY2K/GelMzoBnQDGgGNAOaAc2AZmA3ZEC7pBnYaQzo4NdOo1Ib0gxoBjQDmoHdlYH09HQWLFjAmWeeycSJE3dXN7VfmgHNgGZAM6AZGIABnaQZ0AxoBjQDY2VAB7/GyqDGawY0A5qBQRiYMWMGp5xyCmeccQann376VjnwwAOZPHlyTI444ogB0w866KBYsEZ90Lu/+eTkZE488cStuL621fqpp54aK1etDyWHHHIIdru9v3mU/RNOOGFQ+4PZ7F/uoYceisPh2M5+UlISxx9//Db2+2MHK6NvurKvfvGvfwHqya7+9lXQ68gjj8Tr9caeAOuP0duaAc3AHsCAdlEzoBnQDGgGNAOaAc3AKBkwRaPR2DdQ1HdQRiIKF4lENDYU2iEHiislI+E3rqtwSuLbgy0HejVqlMeEhmkGNAM7iYHs7GxmzZrFzJkztxH16l1aWhpKCgsLt+b1Ty8oKIh50r/dq4DSlClTtuL621dlKumf3n973LhxGIaxTR+m+nWXy8VQ9vvbiW+rMpXEtweyr+qiAm797Suckjh2OMvx48fH/Fc+9+0nlX0VXOxvQ+mbTKbt6tsXq/wbrsTLVf3vcDFxPYVVO3c0WIVVPu9p2IHqa7PZYgHS5uZmamtrtWgO9DGwC4+BQCCA2+2O9avxvkotVZ8zUPtVeTuSPRmrfN9R/frnq355tFyNBat8HW25caxa9q/PjrYVRpWrljvS7Z+vMGPBqvOgsqFE2dGiGdAM7BoGVFvs376H2o73dartDqU3UJ7CqFqq5UD5fdOUX0q3r5hU4eqDxCMVhVMyUpzSVzglan2konBKRopT+gqnRK2PVBROyUhxSl/hlKj1kYrCKdkRbqDv9vTd0XpdM7CXMbDHVEd1zv3br2qv8c5ZfXA+nt83XeFU2++bH9fb0VLZVniN7Y59cH8ovnY1V0P5NljervZ5Zx5XHo8H9STg+vXrWbx4sRbNgT4GduEx0NbWRl5eXiz41bf/UecmNYhQwbG+6cNZ39XY0fQgcUYWAAAQAElEQVRXcZ/3JKzaN2ofjcbnPRWrLgRVfdX+UutaNAOagV3DgBqvDOd8ENdRfY7yVC3jacNdKozCqna/I4y6Xla6fUVugptir72oO+UjEQHGXh0ZCSauu6uw6mPHSuJ+jGSpcEpGgonrKpyS+PZIlgqnZGCMfeu+G+jVqL47Wq9rBjQDu4YB1d+pp1v6tmHVXi0WC0r65vVNNwyDgbB97Qy2rvqMPQ2ruBitz3sq1jAM+u7/wfZn//S9qb7qmFfH62h46M+L3v7smkBzobkYzTEwWHtUfY5hGKj8kdpVGMPYddjR9C3x+o4GG6/vvoRFptHWV6CjOg8qnuNYtb/UuhbNwL7BwO5XS3X9PpJzg+ovVC1UOx4JTukqjMKqdq+2hxJ1fal0+4r4aoqdzJShkYgAYwOzkWDiursKaxjGqH02jLFhDaP3xB/nYLhLwzBid+B2pD/QzmWISd0dioTD9HS009PejlqPRiNDIHSWZkAzMBoGDGP7tp+RkcGkSZNior6vFW/ffdP9fv+w2n4c23ep+ljD2L7cvjqDrau+xDC+eOxYfN7VWHUCHozPwdJ3hs9jKXd3wcaPN3UhNNQFjM7TwRx9DHz+x4DqF9R5Ti379l2qnQ6U3ldnsHXV1+1p2Hh91XKweg2WrjCjre+uxqryB6vXYOkKYxhG7IGIwXQGSx8T1myOXSMpG0rQk2ZAM7DLGFD9/GDtfKD0eJtVy4Hyh0pTGFVRtRxKT+Upv5RuXzH13dDr+w4DUfW9tkAPzRVlNIkEursIh8JEo9F9hwRdU83ALmJg3rx5fPnLX46J+uZX3I2+6RMmTIgn66VmQDOgGdAMaAa2Y0AnaAY0A5oBzYBmQDMwfAZ08Gv4XO01muFgkK6WJhqLN9Pd1ERXYwN1G9fTWl9Hd1cXEQmM7a1BsNa1L/Pmy49xzZMr+aC0Za/Zp7oiexYD6q56/CkGdeci7v1g6fF8vdQMaAa2Y0AnaAY0A5oBzYBmQDOgGdAMaAZ2yIAOfu2Qor1HQQW0IuEQ3W0tdErAq6upEZPZhMlk0CGBr9aaKtob6wn09EgAbBc9BRZooLmsmCUvrae0qpW2EdAfaCymrHgtL6+vp6q1Z0Bkd9Uq1q36iL9+Ws6mhs4BdVRiuKuFzvKlLPnwTV588cUtsogPF1dQF4nSE2ikpXw1S1+WYNqi9SyuaCUSf2ou3IWAKV7yIR++/SEvra2jcht/2umo28SGV17mvUXrYtiw2FTlorBd5ZQs2cSaRVJWOEL/mgQ66mjY8Arri4vYVC/7qt/DeoHGEsrXfMgrL78U8/uN9z5mUUkbDU21tFasYZmU+5aUu6i8lXi5gY56Gje8KjY3s76sjvaypSz96K0Y/rP6x3mQ5evv8uKiEjY3dMT86+dCrCr63xfJgC5LM6AZ0AxoBjQDmgHNgGZgRwxE5Xo9JDf627q7aZcxT1jWVdqOcDpfM6AZ2PMZ0MGvPX8fDrsG0XCYoHT0rVWVtNfVxj627c/Mxp+VE1tvr6ygqXgznW2tBAOBXfMKZPNKNrz8HPee/wgvvltMMTDcwErLymd55bm/csE/l/JOcbMgRz/31G2k9vX7uOf713PuuedukV/yg7vfYnEgTFPLSja++mfuu/B8rv/lI9z1ZjGB8BZPe+qh9g2ev/f7fO/r3+f8vy/irc1NfZwpo3zRv3n8ogu5+ReP8MsYdsv31hS25g2eu/ff/L9fvsESKauxD1KttlUsZuUTl/DIM//jySVNBOPlqkyRltUv8Ppfvs/F4pvy/aqbb+eXL5SyYu0iNr/+/3jgkou4/hf/4OdvFNEd6i23rXJJzOY/n/4fj7y6iPJXH+D+H/ate5yDLcurb+bcXzzPU8srUTXbUnMpXc+aAc2AZkAzoBnQDGgGNAOagd2TARXs6pZxTklDA+WNjXQHg4RkjKQDYLvn/tJeaQaGZGCEmTr4NULC9lT13lcdm2ksLiLU1YUjwU1iXgEOfxLOxCRSCyeS4PUSbm+nbs0qWmtr6BG9L/wVyGiYsJyQutoCBIMRekMzw2PdPfFIDj7iLO49dQrzs73DAw2kVfExq9/7mO//xY3vgMv51gMSCBK547o5nDY3SEMjdHeFiQTtdLePJ7m6mYTaEtbJnSQVcgu0NQuHi2m1WehMS6dN6hGMP9mlyqsoo6a9lWcOPBB7RYDcD4tZJwEshQUJI0WCEqQMCP9BJFmlKNRWiUZChHva6RGeekJRyRfM1lzwFB7GvCPP5NtnTmLSMaeScsjpXHpwOpNSrOKzja62cSRVlWIvW8z7tWGqu6VUsRlSNoMBMZBN0v6XctnXf8wDD9wl8n2uP3UypyzI59ArfsFNP36AB356Gw9cczjHTk5DMW30KV+vagY0A5oBzYBmQDOgGdAMaAZ2NwYCEuRq7OykSAJfzT091Mv6htpa6tva6JLtyE5/CqxZxjUreO/Bx3j2N6/wbh00yKX2tryITnAl7z3Uq/POgDrbIvpv6W3NgGZgeAyYhqemtfZ0BrpbW2ivr6WzsR6z1UpCUjIJKWlYXS5sCQl4MzLxpmdgs1npqCiltbKC9sYGQqEQ290JCbRLz72eZR+/+9lrcR+s4tMNZXR0lrFx8SbWLqmkXmIyPQToai6lfMlLbCqtorINCdZAoKGY0tUf8NJLL/XaeOd9XlxXysp166moWEstm1m9/H3ee+cjSa9nsNcY6TOZ7W4S3D6yfQ5cVpPkqLNLA1XLP2HJiy/yksjrH69lVWmL1EmyB5ubNlNZWsa/N2SQOvdEzrvySq4QueyiQznh0GySogZWqZtEicTCFCY5o2SZavm4ooP6jk46O7oo2dSNPdlP6oRUDGPb0FB7+QYa2+ppO+x48p2dZNasZnV9mKYeMbcTZkfmdMbPOpizDy6gYP6BpMw4gKOmJJLls4p1t8hk8TlESrSCZ9fWU9y8bcHmhBQ8k47i6FPP48orvyJyLicfVMAB03KYffylnH7+lVx54dlcefx0ZmX5cInFbWsoCXrWDGgGNAN7CAOG2YbV4cbr8+F3u/DYLZj79dt7SFW0m3s5A2pgHgwGUcvtrs328roPo3paRTMwKAOqvQQl8NUiwa6Gjg4a5Qa/xWIBk0luSLdT1dJCQ3s7PTu9fXURCZez4ZUPWfraKtbLOKg92N/NLqJxnVdXDqLTH/NFbLfRWrWedTJ+ekdkwM+gSPq7Hy9mfX0HxWs/ZeUHL/aO6yS9V1+N8z7ggw+WU1a6jvffX8fHy6poEPcDIr1zlLbKpWxY9y4vrVvHknfeYfFWfH97L6LGjks2VFMlXPbi9X/NwPAZUBGC4WtrzT2WgeaqSunAqrDIBb03LR13eiaG6vRlG8Mk61b8ufmoVyBNgQCt5aU0ifRsuQuyTcVbSmH5o/z6J9/kvPPO65XvPMzPn3iNqqrX+Ncv/83f7nub5XL3pIVmate/zGv3ns+/X3qPt0sk+CWBo+aVz/DyH7/HBedvwd90K+c98hIP/+NR3n7z73wa+R9/efBWbr3pR5z/jyW8W9z7XBRDTC2x1x7/xoX/XLrltcdW0V7B+w/dwX3i5wUi19zxd/748kZC6pEqyR109tthfhreZAc+UTJEfNMPZuIBR3BMpplMhySg/mUxa5aTnLweXnuzlorqGlp7oqyqnU1uehLzCkHOq0p5q5SVLaG7cRMnTzuc6XOrMad/xOrVYZqbtqp8jit2sZ3FjJnZpBXY+Ps7ciKubJQ0PWsGNAOagX2TAbPDIzeDchlXOJHJeZkUJDqwWYw9lAzt9t7MQECuzzpk4B4PgO3NddV10wzsTAZCMibplPZT0dwsN6o7sNts5CUlkeX3YzKbKWttpbixkTYJjgUGuvG/M53ZI2zJYI1iit99jH/I+Okmka1jvn7r37rjLv4pAa3n/nYnD39ny7huG53v8b3v/R+vvPxPbrvtn/zk1++yAoj/7FhU9k3J2/fx2D9lXPnPR7jnG9/g7m3w/W2ezz0LP+IdGY6KGT1rBkbEgGlE2lp5j2VA3fGIRMJEpENXlTCM7S/s1Z3EsHRAIVHolKBXu5wAuru7CcudEknaMpdTsf5j/n3PUzizjubcb93P/feLfOtcrj16AqnI7Yyuntgre8pOhCiRcJBAZxs9gSDBznqoe5v3XyxnU9lkTrv1Xr77i9v5/jXnc5Y/iaMOPJT99j+D6aZjOOfiW7jle1/j/tOnMm8YrzFGQgECgW4JPoUIhiNyF2Eja/5zHxtTJ5J25e3cfd/93HHDGXz5kDzMJmNLfQZYZGeT5jc4fs3jvHffH/j1fc/xZlWY2pAVs8WKeqjsM7gJS14OriQ/SUvX0LP8A0prilmSOI2oK5FkaWGflaRuUayhbKmL6mUTyUrNYdLUCTjSEnlx9TrKmpr5/CfljUl8nkpu1jjOrlyLrb0Jdf6IoCfNwF7CgK7GXsWA2e4hISmb/ILxTJgw4TPJyyAvxY3LYkK62tHXWc6HhmHCbDKLqKXqJ5WM3qRGagY+DwbUNVltbS2rVq1iw4YN1NXVyXXPZ89PfB5lapuagT2dARXMapIxTYkEt7plTON1OsmXwJff4SAlIYEJqal4ZNkqY6TV0qZqJRD2+bwCuacxmU32vFM4XcZ53xO5//Zvcs+Vh1B4wEmMO/EavitpvxS57YaLOWVShFRbJ4m5Uzj06vu5+ScyNpS82Bjx/m/yzW9exMEHn8rVJ5mZnL6Re/69mvUVrRIBKyO6+j88tSmbTbYz+M5pp3HRd7/LlXGsjC8vOP1o2grP5LQbv8ftsfT7uOKk2czP3NP41P7uDgyYdgcntA+fPwPq1UaLdPZB6di72lrpEVEfwFfv/0Ul4BWWuyGdjQ20NzfRFYkSNFsIi2z32mNbKeWlxSxcEiZ52pGcfcmVsVcCrzzjUE6YnY1PqmIVGXSOdkKojPK1VVRXOfBPP44jzjyP8886hfOnj+fA+fOYOPEA8pnFQUeeyVlfOpUr9s+hMNnJyKZ2WivKWPHkEtpSpjP+S5dx2RVXcOHJB3DI1FRMQx35iblk5U/g7Kke0iP1VK1ewpLnX+KtFxax9dce+zoj+h4J3E3vWUnJJ6v5dFUz0UnjcPo9OEVv6xAqIMGvhpVsqPVR3DWF3DQf4ydNJMmfRt1Hq6mrbUJOA6h7LQIb8zykAX8eaamZnGIrIthSx5q6HiLRL6TkId3SmZoBzYBmYDsGpMM2LDasLg9e6WvTUlPkBoUbr9OOVQJfBupvO5RO0AzsdQyoJ79aWlooKyujqKgotqypqUGlqTx1o3Ovq7SukGZgDAyoNtHc1UVde3vsVUe71Uqy202aiNNiwS3bWV4v6T4fZpuNMtGrkOBXU0cH242B6KGjoYjSRS/y3hsv9r7e9/LLvLh0Eyuq27d6GepopL10EZ+894bovMHLryxmRW0LdVs1ZCgU01m8VeelVxb10ZHr8UA9jcVyM/2ltaxe8jaLFr3L/PDNTwAAEABJREFUyy9vYFNtO+09rUTq1rH4w7fFvvjx0ku8+OFqlhQ30imjiDBttFau57PXFd/kpZeXsLqshca2XuySj975DPvBahbHsBDe6qMha0kkF+7H/ldeyZdErrzgTC4/YRYF0w8gb/+TOFfSLhU55+Sj2C8L/A7wZxYy68QrOfvCK7lS8q688gpZns7ppx/BlKn7cdqJ41kwoYOyN59m0+ZiNhWXUyb1KItMwjP+VL6yYH+O+dKXOE5hZdx25ZmHc9RB8zDyDuXg087lQkm/QtKPnVdAYZK4qGfNwAgZMI1Qf09T1/5uYcCXnok7LSP2iyZNpSU0l5UQCfQQlcBXJBQk0NZCfdFGqouLaAoEMXxJ2BOTJUjU7xApLaWy1cTT868iaY50cPnIsIPhT3Y7pKeS6KikpeQD/vSPV1lc1IUtNY+jj5lJRnri8G0NqVlKa3UzK5+Zi98YR2G+H5OhOnKGMeWRs985XPDIo9z7xI3cdFKExlsv4Z6v3MUP47/2uI2VXFJ9iRw9ZxmvvtvIU6/bOfKwNLIyHNtoISccVq5kid/H6umFTMkwyJ+YT4EjjfkvrKGrrJliICLy+c8+PF4n0+ZUUVFTzaKlzYR29Cro5++ULkEzoBnQDGzHQLi7lY7GKooqG2ho6wY5Z9FcTX1tHcW1bXSGwn0u2LeD6wTNwF7HgHrtsb6+nrVr17Js2TI2b95MW1sbarC+11VWV0gzMAYG1I3dssZGqlpbMUugK9PvJ93jwSw21ahAjQ1sZjPjExNjr0B2yXpJczNlTU2xpyojMk4SVZklIEUzVSuf5sW7zuOWa84j9hrgBRdz3n3/4TcflBGfuqtWUv7iXdzx7WtE5zouvPgufrd4A4vjCrLsrl5F+Uu/7KPzS363aItOVEYCTctY9cyz3HPBP/jz/Tdx1103i53HeHJRBaVNcuN6yd+5+4c3iX3x4/wLOe97f+Ge51ZSK8GvHoopeudR1OuKXz9P8s+7ngsuvJ8/v7qBlcXFhJb+g3u2Yi/gvO//iXueVVgkvMfnN8k4zD/rSOYVpnBlxc8pW/cR//6oitdfrmT21EmccvgM0qV0GSnK/zHNGqwZGJSBfpGNQfV0xh7OgMVux5WYRGLBOKLSsbfW1lC7ZiVtleVyd6CCytXS6VVX0yl9uysrF29KqgRHvDgcDsyiv7X64QgR0QlYnBgWs+RtzRneiuEF0wwOvPZb3PCzq3norDA9z/+Bh779M274/bu8trGOFrEkRcj/scwRCexFCQWsmOQUZzIbIzBmwmSxY5c7QW7vBAr3P4Ez77uNs07uYWrCh6xZF0bOi33smXB4/WTNmMq4A6cxeWYucxwWkkzbltnWWsualS9Qv/JfEpR7iJ9cfw033XI/P//7Qpa2P8MKuZNbXApfzANYBvbkZDKOOIzUjc0YLy1nXVDq1adWelUzoBnQDOwWDEinGJXBgHotPyrr0kvKHEENSsIRQy71HbiS0kmbMIFxItu8Gjkhj4K8FBJdFuwmqY3JDA4/SenZxPXG5aSTmeSMPUUmGp/NJjsWVxKp+QXk9bWbl0leigeXJQF3n3Kz05PwOwzMJinLnUJS1gQKxk+gN90k6Y4B/BwnfqSRnuTCgSHnq22xcR/VstcOYgc97cMMqDagRB3/Ktilgl7qSbAVK1bEXocsLy+nq6sr1j72YZp01dEUxBlQ7UWdP5SoNEP96ycqLxwKYQSDdHd20tnRwfbfPfaQOvFoDr3qfm79yf3c//PbuPubJ3N0fSWR91bybl2EhrqVFC3ezL8fTWbGCddxy/23c8/dV3H+tHymqTLlXEaL0tnEvx8RneN7de6962oumL5FJ6YXIhwoorP9BbqTT2H2SbeJnZM4fnoPgVWl/O/XYWYccTk33/8L7rv7Zq6cWERO7Vu8uSrMkpf+w0fFa3nu0Ks5+ZafcP+Pr+eeK8YzJbeRzas+5KkHnsNbcBLn33w/9917D988bipHZoSQkJucT1Xho5eqtR/x/H1X8eNvXsVVVym5mqt+9g8eemkNdXKOC1hSyBw3h+PPOQvjk9dZ99a7LJ7yJfIL8pmdbJFzIKKFnjQDnxsDJtUhqJPnSEXhIhINHylO6e+LWFVnVfeRisIp2REuHP7sQdWBjhaT2Yzd7caXmY3dn0g4EqaprISW8lJZllIr6x3qiS+3V3Sy8ElgxCN3Rux2OyaTGjHQO9lt2KM9pNaupqO+Re7C9yZv+7+HcLibrk4Id7YTkLuR9XVROYmIlnKzM4Jr2sFMO+54Lj8ql/zuzWz6+AP+36trWVXdSpeojX22YbaDK7WOzlArrW09sQ490NNKoEeF1wYvIdBYTUtNJeUSCewMJeLPm8p+l53C/Glu8oxmWpqQu0Hb4i2uRDzjD+SAo+dy5CEF5EqwzbWNSjttTXWs/KAaVzhKlhfaKyupaQjTKUGynKm1VLbVsaa4VfbN2EN/2xQ9yIYlIQnPpIMpsPbgq9vAx8URatsGUdbJo2ZAtV/VPnfUhvvnq/5VFToarCpTyWiwqtyxYvvXZTjb8XKHo9tfZ1djR8vzaPdvvL6jLXes+3e05Q5UX1UXlT56MQRqwybnLm9aKqlpSST6Ekhw2rFveU0yNSWJlAQ7TqsFk5wY7D7p11Vasge3w47DasVqNvW54FY2zVicbhISE0lK9OJLcOKQ86EtZjOR1CQ/XqcNh82OVfQ8yRJgS/GR6HfhckmeL4UkOY/63U6cNgsWswWb04c70S/pUq7457A7cbi8+MSXRJ8bn8OK1Z6AyytlCtYnWJfDhs3WK1aLGXGzj59SdT0PzcBenqvasnrdsampCRUAKy4upqSkhEq5vmhoaKBTBvGjaWP923jcRv/0/n3xQNt7Mlb5PlCdhkpTHKnDTi2H0hsoT5W3K7Gq/IH8GipNYZTPajmU3kB5CjMWrDr+lQ0lys5g4pa+W73iGJDAVosEhtsCAdQTYepqWy17JOilfgGyub2dqORbRc8s4yrlsyqj164hCxcJvmzypswlp6CQnOwMstO8eKuq6SqqZH1LmMaK1WwqreLl2olMPexMLrnyAi7/ynEcnpdKrliISvArIGOozSVVvCQ6Uw47o1fnsuM5bIuOqG2ZgxhGF56CI5lz1NliZz5zE1toXb+G/7xSQnvYSXpOFtnZaaT0bKa7cjWLN3RQvmYD5dVVrPKlkXPIKZzypS9x+QUHMq/QhrmjgtVLVhGKZDNxzimcefnlnH/8PA6fkIQTMIuMZQ72dNFWX05NVTkqEB+T2mbq23sIieGolOJNzmXygoMwFa+jYs0alqTMJMHvI0s5IDp63vMYiMqNSdVehivxNquWw8XE9RRGMaSW8bTBlsovpdtXTKpz7u7uZqSicEpGilP6CqdErY9UFE7JSHFKX+GUqPWRisIpGSlO6SucErU+UlE4JTvCqUfg++7Y/uuGYWC12nC5PSTmFZCQkRXb5/WlxdSKNHcFMPuT8WXlkCwX3X6/H7fbHbvoNvUNfvl8JEab2G/RH6hYuonlJXIDXp09timwkZ7uRmproKemlOaiEhZ/Ck2NotRdCzWv8d6n63h7nY1o2jGcdsEpnPXl/TFJEEg0dtLsw+6Pkj5/EdUdRWwqaSYajdLSspnm5o2x9cEKaln5Hhs+fpPXqsJUdSst9THZWlo2Z9JZOoG0FAOHQ6X3EXsKpB/NKcccwNlHFshAx9QnU62W0lrdxMpn5zL7iB/xvT8s5PGFC1ko8o/f/oL/u+5AGUB18aFcuKq7Twrx+YtHipjBtCMMsuY18OLLUUpLJUnPO5UB1TnvqP0OlK/avZKB8naUpk4Coy13Z2DV3dId+dg/P17uvobtz8NwtkfKVV+buxtW+bPzGlxETHXS3lRFZdEmNpbV0dAWlsBWAsmeBBIcCZitbpIyEiXAFCXYU0t18SYJFlRS3tBJIKzwYiJ279mJCnwlZ/nxBpvpqCph04ZNrC8Vm90mLJ5kCbJF5S5GE/XFNTSom0deKSc7ndS0fNLkJpPfFqC9roiGhiZaQi6cqZkkeqy4AnXUi39FG8VmeRPNgQQcCV4yUzw41XlYfFXYzrpiyovWsW5dr5RWNdAod4dCcTfRk2bgMwZUn9/a2kqxXEcsXryYNTKoVN8DC8pAXuV9pjn0mrpW6t8PKxsqXQXa+vYnw1nfk7H9efi866v4HS3P+yJWHcmq3uoYU+sDiUnGPzkypklLSIg90VUkQeGy5mYCMiaIcS1BruaeHtbX1lJSVUVIAsnJZjPJEjAzDGM7k91VKyh78Zf85OarOffSm7jo5r/wxKoSikQzKoGtpuKNbDZaWHLqDBLTPeRJet85plOyia06GV7663ymn4thOpWCggxylZLYlwZOedkHPBX8Lw/e/S1uOfdSzr/gm9z5+EqeW91NVX0dDmcOvrYOIk//grc+XMd7bRmYZh7D7PyJ7DfOR+qcCMteeYvXnnqPlSYTibNnM2nGznnlMGf6IZz1w4Xc98eFsTHOwoVPsPAXV3PbaQPbb+zu4dPqWpokFvFZvfXansbASMcrqm9VdVTtdzj9al8dhVFY1e77pg+0PtA1psQ1TKine0YqAsRsNu8zWFVXJSPlSekrnBK1PlJROCU7wlksFnY0GYYR22fOBDfe9EySJ0/DlpSKxZ+EP38cSRmZckc6GZ/PJ3euXRIss0pAyiR3HQy2Tr7pTJx/JN/42pG0r32Kh3+kHmkV+enfeOC1WmpSDmPC/h14rU/y9+9dzXd++zJ/Wt5E0jSw+8SK3Qpydzz4/pN8dM+3uOaa67nh53/j6cWVHHfEYUyeOFc6eCuz5rzE+0/+hNu//0uu+tcKPiptEfBIZh8pOTM4/ILzSSn9gEX3fpNrr76KP71QzrLGPAl+9alTP7PudCfhpvUs+cH13H2j1O2qm7jqqnt43vBjOv4IDs8yk+HsBzJMYLJis1qwW839MmWzopxaOaG+MHk25onZTM724vN58Xq9pGRmMm7OXCaXdZL4cTHrwlGaWc7m5f+PB2+4lltijw0rP67ijr+8yDMrWwiKTtl7T/K/X9/M9ddcTe+jxd+V5RP8+S9/5skX/8kPH1nEoqceo/jlJ3j4rUrW1HSz7WTIpoXEGVOZNHcWR4bNZIYlae+cd1mtVF9ps9lG3Feqdq+x9mHxpvq/0XK1K7GGYcRuMOyof++fvyt9HgvPhrF9fdVxvnMbZ5TYtywlkKVuJKixAhioAZBhtWF2OPHJtYuzJ0SktYvOQJCeSISIep8/Su+k+nPRc0q79VmsmJ2JeFOzyM3PoyBTzpduJ4qHBOnvraYwwe5WmiobaGmNELT68PisuIx2Ii21NLf10BGyYNgcuBLMcjw7sVqTSM7OIydPbGYk4rHKuUN8MtusWE1mzMKTRcp1p2SRkTOOvJxskgXrMEeQ8Rp60gwMxkBUDhA1CFEX/GoZkWN7MN3B0g3D2K5fssg1pmEYcuxa5YKYyGwAABAASURBVBi2j0iscnwbxp6FjdfXJn1A//53R9t7Yn3H6rM6lpSNHXHTP19hdgZW7S9lZyAxDCP2dG9yQgIFiYkYEuyqamlhZV0dFR0dlEvAeFVlJTUS/DJJACZH9FK9XrweD9t8+iUiF8il7/Hpm8u4/dEU8k+8nlse+An33H0NF04rYLoqXM4h6vwTJkrIZsYwmTCp9H4SFR8+0zEG1CE2KbQtdr4RU7EU1LnNl0t4/gV8+Zs/5Kf3P8D99/+KB3/ze+78zo1cd1gac4/8Eid85Yc8/Ot7ONH3FpufvIarb/gaf3i2hArv8Rz9rYf5/i9P4szJm1l61dXcdd3DPPD/FrNOSmgXGctsknOXzeUlweONjXHUOMebIOc/myVWT4MWauVO+ztPriThyCNYcMR8jnnhVerX17KmdSwla+yuZEBdE/Vv30Ntq75V+WuV88NQegPlKYzCWuS8NFB+3zSzXFsp3b4ivppiJzNlaCQiwFhjHAkmrrsnYg3DGHV9DcPAMIxR8WwYw8OqA4AdTvT6YbfjUnelJeDlyc7Bm5VNcl4+SWlpEpDxkSAdvzooBzpgcGaRNnl/jr3oS0zJd+HoLKdCAjvltU3Ud1sJeSYz+dApzFyQjLutgtZuO5HUKSw4/XimT8kkK9EFnnwy3AaJ0UbBVlDeaceRlMfZh05mUt5EcgoLOPD0TFJcXXTJ3YCK5h46g3LSYejJnlRAbv5kjpuUQqbXhztlApOPOJdZeWlk0UhlRQVB91SyCw+L6WR57AMadKZn409JJaWtko6acsrLG0QiuGdOpfComUz2m/AmJOHLKWD2cZPIy/LiGcCSLSmfnIKpHCv+ZDm92JMyyTj1AAompZHpAoPeKfbKZOEBHJCbw4JUPyFXNjlzsimc5sKorqSxXPnQKzVNbXSbk0iacCwFaUmkSr2qKoXDmE6V+NlMY2MjbcEILa5JTJZA40xfhObOED2GH292PrOPnUh+tjfmsyEuODImMn7OkZx13PEcPnMcE1LsscGXZMlsFnGSlDeH/KnzmZhiwedATyNgwDCMUbV9k1zpGMYXj1Xt3jBGV+6uwu4qruLlqv43fn4b7jKOHa5+X704dizl7i5YdcyMoDmNTVUugkxyoeVUx3cgTLQ7SFAFC/pblXxptFhF3yl5JumtTWYLFqsFmxGSYFeHBLra6OwJEwqHiIR66GyW7c4oIZMTh9OElW4ina2iEyEQEQtmK1a7gVk6XSNsYBI/LFYTFoIE2lppb++ktSdIKNBJjwzAOoNgT0jCn5xGWpqcj5IT8bmdOAVjEhvoSTPQjwHDMGJBK/XJitTUVBJloO9yuWLXroYxsoOmf/8Qb6f90/v2S4Otq/5KubonYeP1VcvB6jVYusKMtr67GqvKH6xeg6UrjGEYsZvrg+kMlr6zsMoOQ0wq3+t0ku3343c4CIZClMgN6dLmZkrlmrlcAl/hzs7YjZEsn48kEbfbHQvyxo9fohFoWE9xSQ1PF+dQcMhpnH/xWXzltPlMzvARuzQWHuw2O7YARIvlWrwrQLuURVcX3RLw6hEfVUu02x29OiWiI5290lGvW3ZLYEvpiNogs6DtNjnHuElzJTPr4JM54bwrif2i4sVncPqR85ic7MVhzyJz4gGccflXOHCyFWf9u3z47F/5ePVmNgcysRScwbGnHcix85y41n3Ikqc+5r23NlMhpXaJfH5zlJ6GjbEf6PjvahOe+YdzzJFzOctaStnmMj7Y1ECnFL7jEZ8o6XkEDHz+qqqdDNbOB0pXbVJ5pZYD5Q+VpjDDxSq/lG5fMfXd0Ov7BgOGYWC12VBR+dSC8WQWTpSL6zSSkpJQnb1N8gY6WLay48uDmRfxjdsf2PJI60IW/vI6vn/GLDJNBpMO/Qbn3rKQJ55Q6bfy61tv4eJbn+DiEw7h8HwfJmMmh950O7csFB0R9erfr38qOnPMFCT6SJ14PMfe8jg//73gf/1TFl4yh0MLErcWP9iKb8apHHfqZTx20RwOU/r2VEg/hlNv/Tk/l3KeELnrrrv4+dcv44mLRWfcIDZ905lw7JXc/Ohj/F4wyj8ld11/GmfPTsQidUR0Co85hZv/eREnHj6OAqB/Y/JNP4VjTrmMf140lyOOOIX5x3yZf95yHKdPzyRR9A2R2GxPgbSjOfmWc7j8x19mbt5xXHzLz7hTyo6/GqnKV3L3DWdw+SnHMPeiR/jBvcKP6Kj0Xvk/2R9f4as3fpUrr7iTRx99XLYX8sd7b+e7J+UzQ4JX444+hW8+chEnHVXIOCm81+dcsuaexXn/+Kdgz+BLcxOxWeLe2UQrjWknfYtTrvgeF81zUJgkSXrWDGgGNAP7AgNhiUK11FBfXrT19cPYa4gbN7OuupmGThnljISHnnYCzZVUbN7Ixi2vM8bsFVewuaqR5sYqahvqKa/vJLDl/Uaz1YYvvSB2nk73WLCoCNpIytS6+wQD6rpNBb7GjRvHvHnzmDp1Kunp6VitVgzD2Cc40JXUDAzEgGEYWC0WvBIMHi9jnQxZqg/ab66ro1QCX4HWVlKlnWRL0Cs5ORm/37/1QQDVrraxmeLAmJeG32fH29RMeMVKPmxtYwnE2plfvbreDNFnV1JU3UqZ3MyI1tTR0BOgCXp1fMn4WkTnmZUUb9GhppbGnp6YDoNNqhn7EkkO1jL30z9RvLSEVepzJSow17yMquKVvLoszCdPv8ny995jpclC4hFXc/Rpl3LV/Aj5/mKKi5bz2GMr5WZ5IgX7Hc2FD1zFkbMKGD9YmTszXW42tSx7k8Wb1vOnrBPxZOzPqYdM4cLvZcr5dAPPvb2SGimvW0TPmoHPi4Hese/nZV3b3W0ZMAwjdpfGZrfjlJNAQkICdllXF0mqozcMg0EnQw4bi8K5t32k1W5BcjBbndhd3t68BBduse+QbbvNKnfSlV0LVqcLl3qseIu4Rc9hQe6KG5jMNqyin6A+YGztwtv2AW/87ufcefXVXCNy9Xbyfa6++l/8d1E1NTYHHvHDqgYHhnhjsmJzJZCwpRxVzwSnA68UFtNhgMmwYBY7Tq8Xt4h3iyQ4bdjjQaGYjg2n147NasY8oBkbNrHjtVuwWm1Y5G6QR2zYLCaMvvpxP512HC47FpMNu/Mzn+Plq6XywWGzYrF7cLm3cLzFP69X7Q8HTrm75XAk9PIveR63C5fNhMVskX1jw+mxs63PJkwWO3aPR7CyjNcRNSlPTcKHE5vDhV3yFLUqR4tmQDOgGdijGIiEichd+C6iBM0mDBkMWeRcZ+pfCTWQkAFLdyhIq8lEWPpQm5wznEZYbv6HUa+TxSQSJRK1Sv/oxp+Zgs9nwhZupb01TDcezL40fAkWnKYQkUA33Z1RgrgwOf1Id4/FFP7MltzxD4u9qJQd6mqjvaGCkuLNFJXXUNnYTShiYBJfTOKvgZ40A70MGIYh520nWVlZzJgxIyZ5eXmD3sjsRen/moF9jwHVf5rNZjxOaS9ybTxFgmDJVitJIuP8fjLUtohPAmDqOtoq6YbRp7c1yZkibwaFOVa+FPk7rz90Gzff9ye+vioEbVGmKkoNM6b8Q5m+XxbXH/w0Sx/9IT/84b3c8K/lLK1slTOPKImOsUXnhkNE57FenesXLmdJRSsRURl0Nkzgn8HUA47kxmsPpmHpY/z2h1fLGOharv7WvTz0+FtUhcHirKVk2bPcLeOlm2/4Abf/YyX/tV1MYv5UZvpLcG66m4fvuZnrvnk737jnv6zKSiTx0ClMk4K9ImOZq9Z+zAv3X82Pv6X8isud3Hnnn3nrzf/wwBMtfLwxh+u+PJtJuUnYkgtw7PclTspZR1rjU3z336tZKTyMxQeN1QwMxYBpqEydt3czYBgG6kRgsajgjARUZKlODuxOUzQMoQ7a6mupKStD/ZrR9lIl6c00dwRlYLE7Oa990QxoBjQDmoGxMmCYbVjtLrwuBw6rBdQAwObCIYMYr1POXSZj2xsKDDKFg4QDXbR2BSQ4ZcHs8kjAyo/fk0CCBLdMYieGlAAUwS462zto6uihS8qyeX0kJfpJlEGSX8Qngye3w4ErwU2CbCclu3CYgwRbGmlubKUlYBBy+PFJns9lwRoVey0S1JJb2kGrF7fPj1/s+SU/JhJg8zpt2JxeHMquNUpYgm+BQJCQBOyiPZ0Ee3roDEYk4BbzUv/bRxkwDAN1reaU4189sa8CX/n5+agnvnJycmJP8dtsNgzDQE+aAc3AZwyodmOToFaS3PAfl5hIjtz0zZFgV35KCmnJyXI+8G194sssgbLPkLJmyJA5uZBxhYV8aZYLX6CJ+tYQVd7JzF8wiyPm5JOdYMKROonxc6Zz/pnpZFmlz6/roDKUStbsKUzdouNMnRjTuaCPToXSmSMBqDkF5LgMnK5kkgoKmHvsRHLS3LjFBZA27cohc9qBHHvBWUzKtmHrkLFReTllDVE6w3YykiG9MANvYgKRsnLqyxpojaaSMOdcJo2fzqw8L1MLIvR01lNW3UpFWwIZB05k2oEFZAEOkUFnmwcjZSJzpuQzryAJpyiaRcCMYbhIGT+f7PwJZETK6Kgvk7FZXGqoqWmgvaOFVks+aVkzuGhBNrmJYsGZhJG9gMNnZnBAnpWWlh6Ccp5DTYb882SRkVfI8XNzyPU7saEnzcDYGDCNDa7RmoHPmQF7qvTiR3PqrXfy8yee4HGRJ7aTX/PEE5dw4WEF5Is7qq+UhZ41A5qBQRnQGZqBPYcBs8NDQlIm47JSSPI6wCKXv/4MUtJTKUjzkGAxyaX3MOoT7ibc3UJjXTsdARvWxCxyxk9gXF4mORK8somdXivq3rsEqxoaqC+uo1F0TaKbNX4yEyZNZvLkyUyUAVBOcgrp2WmkFKSSZAsQaWqipqSGupri2A+cNAkuIbWAZPW9LksnXXVlsV9+jKfnjuu1pexNFh/Gp/jxp4wnM++z9An5WeT4xdfOOlqbmqltC6J+8KTXT/1/X2TAMAxUcCtFBuzq2Jk9ezbjx4+PPe2tbmbui5zoOmsGhsuAyWRCBcB8bjeFqakUZmQQ/0aeW9JU29ou8BUzbsj/RLJmnM6Jtz3BvX94gifuu49HL72Ybz34Nc65+SSOSoMUOySOP5z5lz7Bzx4Und/9jsduu5U7/3ArV95y8mc6445gXh+dx5XOw6LzbdFJN8n5bQ7TTj2Vm/95PsfOzyFXSt86J47DOu8Sbv2pGv9IGVvGRff/8KtcMNvCjMPO4pTrfiljoy15v7uTR28+hmMnTGTK1FM4Xvy/++HevMcfe5SfX3kcp8zwbTU/6EpiAZbZF3HLV07h1lNnkC6KUl3578AwZTHrzO9z7S977W47Vvs5P//5Vznu+Iu4666L+PFNhzJTUPESDQks5h9+M+df9GMev3AmB+RuzYH8wzn4+HN4/NvHcMKkNPzoSTMwNgZMY4NrtGbgc2ZAOkRMNuwut9wp98XuyvjkLs224pF0Bw7tqqg3AAAQAElEQVSreXgDoLjLeqkZ0AxoBjQDuz0DkUAHXU3VVJQVU7R5M5s2bWLT5iKKymupaGyjK9RJe2MttZs2U7SpkuqGdtqDIcJdzTTWVrCpuJRNda00dQWJhiV41FZLXVUpm5WN4mKKi8VW0eZeuxU1lDV3S4ApQjTSQ1DZKC2hYquu0i+mpKyMmuZmGmprJEAm25srqaprozUQIRgJ0NVWR0PlZkpKiqmsa6KlO0ooHKCrdUu6lFskUhyXqnrKm9poayoX34rFp7gUUVRSwuYaKaujRz/1tdsfrZ+vg06nk7S0NKZNm4YKfGXIwF2lqaCXYajB+edbvrauGdgbGDBJAMxiNuOw23FJm1KfRLHL+o7bkYHJYseW4MPtlTGJ241PPanrcck4RdJNoB4gNpltWBw+3B7R8cgYJcEl+i6cLju2LTqG2Tq0jsmCxW7HJTd8bFbTtuMbw4yAcbnFdp8xkVvKcVgky2rH7hTf4nkeWXfZsJnNmC12bC7xTfm/Jd/ttMU+a8KOpni5DjsuuwWT6BsioP6bxN8EnG6p8xa7vq1LN263C5vNIUsHCS6pO8RQbJnMVhfqky0+qYC17/dVhCerzY4v5r9pGwx60gyMggHTKDAaohnQDGgGNAOaAc2AZuALYSAS7Kano4n6ulpqamo+k4ZmGtq6CUiQqru9hdaaOupqmmiWtJ5QhGigk/aWRmrq6qlp7aJD/cJjJEy4W4JMzQ2f2elrs6mVhs4goUhU6hYmEuqis6Gepr46sl5XL2kd7bRKAGybcsNRotEwISmjo0kCYxIca2rtoDMYlcBVn/S6PvUQezVNLdS3d9HVXk+r4LapZx//xSk978MM2GUwrF51zM3NJTMzE48MrNWAfR+mRFddMzAqBgzDwCzBIKvVihLVjlRQjH1k0tXUDOyrDJj21YrremsGNAOaAc2AZkAzoBnQDGgG9hQGbDYb6ikVtdQD9THvNW1AM6AZ0AxoBvYxBnTwax/b4bq6mgHNgGZAM6AZ0AxoBnoZ0P/3NAYMQ71itKd5rf3VDGgGNAOaAc3ArmdAB792/T7QHmgGNAOaAc3ArmRAl60Z0AxoBjQDmgHNgGZAM6AZ0Azs1Qzo4NdevXt15TQDw2dAa2oGNAOaAc2AZkAzoBnQDGgGNAOaAc2AZmBvZEAHv7bdq3pLM6AZ0AxoBjQDmgHNgGZAM6AZ0AxoBjQDmoG9nwFdw32IAVMkEqGnp2fEEgwGUaKxO+YuFAqhZDRcKZySHWHVvtiHjltdVc3AHsGA6l+H034Hat/hcJhoNDrivlnZUv3BaMsNBAKj7q/GUu6eilV+K84U7yOR+P4dDVaVqWRPw6pjsr/PKm2PaMzaSc3APsRA/3aq+hvVVvunD6fP2xOxqq5qdyvfh1PHvjqKI4Xvmzbc9V2LDaHKH66vcT2FUfVVy3jacJcKszOwhmHgdrvp6Oigrq5Oi+ZAHwNf4DFgGAZ2u31E4xXV9tV1sFoOt7+I66l+WfXPqu+Ipw22VGUo3b5iUspNTU2MRBobG2MdTHt7+4hwqoyxYBVedWyjKXdXYpW/SpQPIxWFU7IjnNLpu2P1umZAM7DrGVAdtOqzdtR+B8pXfbPCNzc3j7ifVf3BaMsdC7atrS12bhioPjtK21OxnZ2dI94/iovu7u5YkHE0+1dxNdpydzes4mHXt1TtgWZgCwN6gbppo/oJ1U/FpbW1la6uLkbTX+2JWNW/DsRDnI+hlvH6trS0jPjcoLHDH4/25cpsNpOXl0dFRQWLFi3SojnQx8AXeAxYLBaSk5NHdH5Q/aM6p6h2PFR/OlCeGqeohwOGM85RwbX+p3WT1WrF6/WOWJxOJy6Xa8Q4VZbGDp/v4XKl9kX/nau3NQOagV3LgDohqDas+r2Ris1mQ+E9Hs+I+1nVH4y2XI0dfv88Fq7U/lUX7KPdvw6HY8THhToGExIS2BFW6Q0knwdW3S3cta1Ul64Z0Az0ZcAwDFRb79sHqG3Vb4ymv9oTsaquhrE9D305GWx9LPVVTy+pPnE0PO+rWFVvdS5W10vqvKr402KPPYmjedA8fBHHQLztDdYnDpSu2q3yTS0Hyh8qTbV3wzAYzjhHxbn6nt/Uukk5rIyMRFTHrhxWMhKc0h0LVuFVmUrU+khF4ZSMFKf0FU6JWh+pKJzqkEeKU/rDxSo9tUO1aAY0AzuFgZ1iRAU3Rtv2Vd9sMpliNxlUXzASUf3BaMtVF/0a6xoW73Gu1Al4JPtH6aoTstq/o8GqctU+Hg1W4ZTsCqw6rvqXq3hQd/DU4+vqSUctwdgnJTQPmoddcQyoV0QMw4gFyFU/FRfV56i22r/9xvOHWu6JWNVXGYYRCyAMVbeB8hRHY+FKla1sDGR7qDTF81ixysZQZQyUpzCqXLUcKH+oNIUZK1ZxpWyoizbFuzq/adFBH30MfHHHgLqWVeOdodp6/zzVblV7VX1A/7wdbat9q9q7avc70lVjKaXbV0x9N/S6ZmBbBvSWZkAzoBnQDGgGPl8G1OtF6jUj9Si7lnY0B5qDXXUMDPSKyOfb+rV1zYBmQDOgGdi9GNi7vdHBr717/+raaQY0A5oBzYBmYLdlIBKNEsRMqyWRZlsaTbZ0LZoDfQx84cdAmrS/VDpNLlSblGa52/YZ2jHNwBfCgC5EM6AZ2CsZ0MGvvXK36kppBjQDmgHNgGZg92dAPfUVjECP2UWnxUOH1adFc6CPgV1wDHRZ3PQYVkLhCFH5U72HFs2AZkAzoBnQDOxNDOjg1960N3VdNAOaAc2AZkAzsAcxEI5ECIWCmCIBTFGJgu1+vmuPNAN7PQOG1NAcCYK0xWAohPoOnyTpWTOgGdAMaAY0A3sVAzr4tVftzuFXJqoGHIEeWqoqYxLs6SESDusLnuFTqDU1A/sQA7qqmoHPh4FwMESouxtLqAtzVAbfn08x2qpmQDMwBANGNIo10oMR7CIg7VE9kTmEus7SDGgGNAOaAc3AHsmADn7tkbttbE6rwFewu4vOpkbaamtoramivb6W7o52uQO/L9zxCwiBjVSv3MDmxUWUd0TpDEvSjmadrxnQDGgGNAM7lQH1Sz8+twt7NIA5EsBAP/21UwnWxjQDO2DAIIoRDWMNd+OyGvh9Xixm8w5QOlszoBnoy4BhsmC2J+D2ePF7EvA5LFhN6pnKvlp6XTPwxTMQDof3kfH98LgdcfBreGa11u7MQDgYoKu5iYbNG+lpaaJbgmA169fSUldLT1cn6o7f3v3Ie6vsnhW8/9A/ePKn/+GVihDVXZKkZ82AZkAzoBn4QhnIzs5i2tQpuCxRzOEeCYCFJAAW/UJ90IVpBvZlBoxoBIsEnk2hbjJSk5g1axZut3tfpkTXXTMwYgZMNhc2fzY5BYVMKshlYoqLBPveE0QeMSEasNsw0N3dTVdXF6FQKDbG320c20WO6ODXLiJ+VxQbjYQJ9XTTWlMde9LLZBh409Jjog6EtqoKmkpL6GxvIyQBsj0yANZWCWue4s//foUHnl9NdSRKz3Zkq4FViEBnN93tPQTCEFZJffTaqpax9qkbeeD2a7n22kHkBz/g2n/9i/+7/XZ+LzrXi1x77f/xy9+8z4pgmJbKT1n+3O/56o3X87O/vcxzq1oIiT/QRmPxu7z38I089/rLPPvOu7z9+6/y6NMv99FRzrTLv7V8+tf/8Owv/sHby9/i0V/dxS+lnFhZP/sr9z27kgopa/Onf+X5h2/hxhv+j7++tJaVLVvq1Laekvde449f+y+vv/QK7773OA9/7Ua+IzYGrtfP+Mm9z/J6eZCabilez5oBzYBm4HNkwOl04vF4CAeDmLpbcQZbMEWCOgD2OXKuTWsG4gwYRLCFO3H2NBHu7og98eX3+7FYLHEVvfyMAb22BzNgsjqx+TLJyi2gsLDwM8nPZny6B6/dwphCVTKmMgwzZrNF2pEJi8lA/aEnzcAuZqC9vZ3y8nKWLl1KcXExzc3N7JFj/J3Eo2kn2dFmdnMGYq86dnXT0dhAp0i4pwenz487NR1PWgYJSUlEJCrcUVMlQZsKutpUACy45zWOcBC6G6lrbKG6pZNgNCqXdiPfOZFgJ11NxVRXFFFUtE5kER888zKvPfk676zYxKoNkl5eRlFjIzUVkv/xO7z6p6d48801rChtp0OCXKHGTZSsfJu//O8p/vOfj/jo/TLqJcrWQxftdWtZ9+pfWLJqDavL6mgpfp8lby6J6dSFegN2wY4aGjc9z7JFS1i8ooKWjlYaylax9t03efrPL/PWp5tZ39xFQAJ3DZvfYtXbj/D0Uy/ynw/X8X5ZG2Hxga4q6teu4NW/fMzK1WVUtou/0vGVFRWxcc0yVr/3P/732lv8591lbNy0WepZQUV1M62BCDKPnDiN0AxoBjQDI2DAarWSkOAiKSmRBBlvm7uasIVkEB4JyMAhgp52Nwa0P3sDAwZRTLFXHbuw9LRiCbSSqF7V8nqx2+2YTHp4sDfsZ12HPgwYJkxmKzanB48/ifT0dNKTfCS6HditZkwqeNVHXa9qBvYWBtSTXw0NDWzevDkW/KqoqKCurg4VFFNPg+0t9RxuPUzDVdR6ezYD4WCAzuZGGjZvkrt73Ti9fpLHFeLwJ+JMTCJ94hQ8sQBYJ3WrltNSXUV3ZyeRSGTPCoD5cmDmhXz94tP44VlzyDKbcDDyyZu9HzMv+Cc/vH8hCxf+SeSHfOPw0zl35vlc/cBj/Prvkv7gQyy89FK+c/83Of+2aznDuj+XXHIa5157JHOsFhJVsXIHlXnzYUU1rS8uZUUoTJNK3yo+UnJmcfRFV5JZFozprNyi01qxkZWP/5LNuW6Mc8/jyDnHcdXXLuTK6y5jf9uZXH7SiXzlS3PItplxij2fD+bNg1U15by4pIhgOCKpfWbfNMYfdTnfeORRfrdwIY/87i7+7/qDOfD8y5lz/d38/dHHpZ53c9/tX+KkfBvZymgfuF7VDGgGtjCgFzuVAbfbzYIFC2Qwkkp3WxOurlocQRmQR0KoQfpOLUwb0wxoBlCvOqpvfLl7GjF1NBDs6WbmzBmxp2E0PZqBvZEBdVO7p7mSsuo6qps6ICrXyG31tNTWsL6yhZaeIKG9seK6TpoBYUCN5wOBAJWVlaxevZrFixejgmAdHR3sa0+BmYQPPe8DDLRUS/BFAlpGJIw7OQVPWjpmmx1D7u4ZZjNmhwN/Th7etAzo6qS1opTmyjJUQ1ENhr5TWwWs+Q9/vO/Hn70SeOc/ePDFNdREo/RUfMySt//Ddb/9D7/57Y/53c+vjend+Y/XWPjqW6z6z/Xc92NJu/VnXPubt3htQx2tPQ1Q9y6v/OY5/vzD3/HvJ6/jdvXK4bd7dV7dUEtrXx8GW2+vgQ0v8tjzb/PH19dTF4kSEN1AQ5GY/z2//eVt4svNIg/wp4/WskTy5PQn/7edDbMVi8OP2+PH7/eJuEkQvhwWBy6PD69P0r1e/E4nCR4XvEkL6AAAEABJREFUjgQXdsOK02HH4bJhMcCkTJp8YJ3D1P2jZE4p580P66jc5n1CA5MzHVvuscyYV0tm5ruiU0PlxuXUV9fzWtEpZBXM5dD56TjlbqzT5cDpcmKTkF5s22HFDDJAlPK8SVLU4SyggSnlS/ioLsy2RVkw25wkSJTM6/fj83rwuqxYHU6sLg8+SfP7PXjcDuxmA5PBkJPO1AxoBjQDO4MBwzCwWq2MHzeO2TNnYpZBibmrGVdPPQmBJhyhdqyRQOxJFR0M2xmMaxv7FgNRuUaISLsKYg134Qy2kCDXXM7uBiJdraSnJknweT8SExMxm837FjW6tvsOAzI+iUbDhOXGcETGBrGKy7kmKjf51ZsS0agduyeZ5MJC8kQKt5F8xo9PJ8Vrx2lWSLlAtnvwJGcS1xuXm0VuqgunLaaglHrFZMWw+UjMyiWnr83Y65ZevPYEGVd8Vm5uVhpJTrBJW7Q6/XgzCmPfEfssfSA/x4sfGWSluWM3w80yMuiLjfuolp/Z6XVP/983GFABLiXq4/fqSTD16uOmTZtYuXIla9asiT0J1tPTs0+QYVJEqEfeRioKF5EOY6Q4pb8XYVH12ZGo+irZkd5A+QqnZKC8vmnqYB7qiO1qbaarpVnu9kWlc/eIeEECX8igQ4lhMuPw+XFIQEfODLQ3NNBSV4dqINvabqe9spQNz3zM8qVrWV60kaKiVSz64FU++vhD1jREaa3aSNHS9/nTP1/nzU+kUa1fQdGil3npxRd55rV3WL5hMxs2r2P1io949+X/snRDGWVNbURbxd5LL/PGf1/hI9FZs0l0VsZ1yilrkxs1Q1VS5XU1QeXHvPHhCp5fWkaznOCCgUaaijew6Kn3+HTRavG5lM1F1dS2d9GhMJ+rOMV6LuMPTCZnBpR9WEpjbTuqe4lKTmy2uMEzmUn7ucnPqWfds4tY/tZLrCoqpijhbHLzpzE714V5R9Eopw9y5nFAMswyKvm4tJOa9lCsCP1v1zGg2q9qQ33b63DWVf+qvB4NVpWpZDRYVe6uxA6Hm/46cZ/7pw9ne2dgR8vzaPdv3OfRlrsr9q8qc0f19fv9FBTkk5KcSFKCDb8liKWrQaQRa6AVmwTBlNjDHWjRHOhjYATHQKgDW6ANa08L5s56XOF2kp0GiR4XmRkZ5OfnowLQg/WZqs9BptH2OQKVS8vwsK6Z+/qwq8tV5ff1ZzjrCrMv1lfVezj89NVRGMWVWvZNH866wqjziloqUXZGL4ZALVidHjzp6aSkp5Cc5MWjbjgnSJo/ifS0FFI8TrkRbgG52W1z+/CmqHQfPrcLl92KzWLCpMZVqEnZNGO2uXAmJpGoXrH0JshNcofcJBebvsRY4NmX4MBps2N1uHEnpZAowehkiX4lJPjkBnwyyanpJHolz2HDYjaLnocEwaak+/Cqch0usefFp86b4nOS3BS32yVN8HGsx2WPvc6sXmm2yY0mcZOtbipXtYyUgT1aX7UXFehSrz6WlpaiXodUy5qamtj3wFSealsjqaTSH8n5Qfmg7KvlcNp7Xx2FGS5W+aV0+4pJOaoCHCMVhVMyUpzSVzglan2konBKRopT+gqnRK2PVBROyUhxSl/hlKj1kYrCKdkRLhgM9t2vA6zL/XK56xEOhVB3OWBr6GWrblhshEK9j/12BQJ0dHfHgl/xg6xXsYSytSU8eifMO/Ym7nnibzzxxEP88OAmZre+yuvLo1S3iGZTFyyqxDfjGo6/7l4e//6ZZNa8ypKPVrBi+j/5yo/+wP/dfAzXmP9CV+kmlpfEPVoEXsHP/Cdfj+kcy7Xm/0d36UaWiY7EsiRzhHPLKsqWreORP2Uw68RbufuJP4rPP+Cmw2awv5gyiXzes3f6TNLHTSRrxRpCDc00E6+vrGyZc6cfQUHSdEx/W8jz/+/PPLv8U1KPOoyMrEz8gMGOJrsopDJtZibjJrlZsbaOBrUf0NOuZEC1nx2134HyVbtXMlDejtLUSWK05e5qrDrp7qh+/fPjPu+J2P51Gc72nlhfdY5Sx+SO9pFZLu5nzJjB1KlTSE9JJtjWRKi5Gmt7Ne7OKvxd1SR1V2nRHOhjYLjHQFcVXhFnZzWmtmq6G6uwm6OMH1fAnDlzyMzMjF3rDdX3qParBhHqbYCh9AbK25OxO+qv9rb6jmz/9o4RduX+Vdd2ymclan3niBofddHdVkt10Xo2l1VT3diDYbjxJyTgcybIeoIEvvx4Eq1Eoo3UVxRRWlROcW0HnT19bzrbcUiQLCU/DZ/RSbC2jKJ169lQIjbbwuCWdK9Fbuy0UrehgsaOLoIuO0nZqRKAyyUtMZW0hAjB5goaamto6LRh9aXiT0zAL+W2VhRTvLGI9cW11EueyeEjOzUBtwTb3F6vYKMEWyqpLF7P+vW9UlxeJboQ6OvmziFOW9kDGVDtt6mpiXXr1rFs2bLYcaK21XXmSKqjxivqFyUH6hMHSou3WVX+QPlDpY0EO1A9TDJtjQariPBwReHURepw9fvq7YlYVVclfesx3HWFUzJc/b56Cqekb9pA6xaLZchj1JOWTkJKGj0S4GquKKdFJCIBLhUIi0hALNDeRkNJEbUSAW4OSofs8WPzJUoH3y/kUlEqnejH/K/9Jf7xj/v51Xd+xG3fuZs/Pr2MN9a2UlJdR2dXD3i8MG0aOeOzGJ+fSuK4HMZZZzPFMYMJMxPJyPbhTbCTQCfRcAhVJOp8w1Q8vjlMnZlEZnYuqSmp5GZ00dXTRF1TK706Q1Z1u8zW8s0Ud9Ty0SHT8I7LYlqin8REj9y9sWLbTvvzSTAs+fgSbExL+ifVDRtZUYacMLcty5w4k9wZczj7zB6Ckw+lOfNkzpzjYnyyGdO2qoNsqX1lxpKXI3XzkPzoezRsrKZUtAd6tVOS9fwFMKD6O5vNNuJ+VrV7jbUPi7excKX6ztHyPFasYRiM5tgYa7m7c30dDgdut5ukpCTy8vI44ID9WTB/HrNnTGXurBki05kzc/gyY+pkpk6awKzpU0eEU2WMBTtlYiGFBXnMnDblCy13LD5r7PRh7yt1TI3Pz2WGHF/qWBmJfOE8x9rNjK11O+jAA5kxfTppaWn4fD4SZEA/0HVl3zTV5xiGEXs6rG/6cNb3ZOxo+2fD2Le4UpdSVqt1WOfrvseMOjZ2BlaVrezsPIkSjUZQ46Owek0yqgYoBibZr4bVguFy4pFlQkjGS80dEjwO0hUOEw5Htx2m2O3YRJIsZmwOLwlJGWTn55GXmUKy1yVjLDNOq1mC0RHCwTZaahtpbgzQbUnC5ZFzoa0HU0s1rW2dtAYMIhYn9gQrDocdMz78aVlk5WaRl5WEX9LsJjNmuxWr2YzFZGA2QYIvldSsfPLlfJriseM0S72kOjKjJ81AVI5tdWNSBYlUIEotVZqSkbBjlmOub9ve0Xq87avljnT751ulr1G+DQer/FK6fcUkU+xkpgyNRBROyUgwcV2FUxLfHslS4ZSMBBPXVTgl8e2RLA3DYCxYwzBGxbNhGNI57hirDgCGmFz+RAl+pWJOcNPR0kxLZTmddTUEJejV09oS264rK6GxsYGgw4ktKRmnYJRdwzA+s9zQRHN7PctSeqhoqaJ2cxlFm+vp8UzCmzuDPG8Il1VCLXJikJELiSkukrwWDI+XVEshec4CsrMNnK7PTG67lodDdLJExyU2LFY5wfjlDkW4i46uTlEdeXfd1dRAQ6iNkpmZ2BJdJIuVPjWSrS9iTsLj9jBjWgPNDVUSYW9A/SKknDY/K9yZRWJODvsfYsI0bjaB5P2Yn21GKPxMZzhriTm4vYlMbVxGY1UVaxt6JNA2ct6GU5TW2TEDhmEwkr4mrqv6G8P44rHqRGEYoyt3T8TuDJ5VPxnfb8Nd7upyx+Jzf+xw6hyv73CxLpeL5ORkJk6cSGHhePJycynIz0e9nqWCYsOV7OxssrJkcCAX/sPFxPXGglVP06SmppIrfsftDXeZI+eB0fq8r2LHwvNosDtj/46m3Pj+HSk21nakDeSLTJ40KXZcqiCzGlQMp/2qvl2d7Ybbfvva3JOxyve+dRnOusLsqVwp34dTx746CmMYBmrZN3046wpjGGPHKjt8UZPJDHJD02EyYVfBr86A3MCPDPCxfAMsVlSbUUMeMyYMswWr3OCxW+SaPNRNS0sLnd1BgspONEBXazudbUECuCRYZsZuDhDtaIoF17rDJjDbsNoMCW4ZEDJhtlix2q04xF64q4PO9g5aekIEAt0Eu7tp6wphdvrwJaejft0yJSUJvzcBl02wEhxDT/s8A+raTJ0H/H5/7JpL3RCxyfGt0kdCjmEYIxrrqHah7JvN5hHhrBL4UpjhYgeqh7QkBdeytzNgloPFlZhE8oSJGHJQt9bVUr1iKa3lpbRUlFGxchl1NTV0myy4cwvwpaTi9XpxOp2xE9o2/CSOg/2u4fKfPMQfFy5k4Rb5w13f57bjspia7thGXW/0MuBNzWfG0Vdi1AepXLSUGrlL1NWbtZP/55KSl8lRV1TTEK5i0dJmQnI3aicXos1ty4De0gxoBjQDmgHNgGZAM6AZ0Axsy0A0Cm31tFYWy83vdZ/J+vWsq2ygqk39NNe2kCG3Ql1E26qpKdnMpnV97G0qjf1yZUNDNQ2NtRTVdLD1NUwJTniSs0hNlxtCPitOqzFkETpz32BABbrUj51MnjyZ2bNno5ZqOx6c2htZMO2NldJ12p4BwzCwSNArwevDl5OHMzmVzo52GkqLqRNpausAjw93RhZJKSn4ExNjr56oRrFN1NTrwW+0M3v1f2kpbaKyIzGmm2iuIdhaxpLNBk3tO6tDraCtppy1L0cx2j0kSjAORm7bK/XydVswXllHZWULZep1z7p6Wrp7aAKiIl/EbDhSsWYfx9TUWtIiH/HKyggVyoGdXrgZR0oa2cceSmptLdEPP2Wl3FVq3OnlaIOaAc2AZkAzoBnQDGgGNAOagX2EgWgEgkG6I1F6TDKMtlqIvWK4XfVldBHoQX2fqFmGLkGXE4vLhtMIQTiEer0sJrHXKs0YhgtPahK+ZDuuaDNdHUE6Q04MfyYetwO3JSzldtHTFaEnZAdXEna7Gasp1MdWmJCyp36QrqeT7qZKKsqKKSqtpKyug24p2mw2YZYx4Xbu6oR9hgEV2EpISKCgoIDp06fHRD3NrJ4GVnkmdVyPiI09S9m0Z7mrvR0tA4ZhxJ7gsjuceNLSJciVicXtRX1QrrOzk4gzAVdyGn7JU99a8Xg8sae+LBZL7HVP4pMvh0zpnE9LLqN+5ce89PyrvPqqyEvP8Pb7H7G4PMrYvrFeT0vtKpa+9hpvv/o8byzawPtNs/H6spmQ6pKTQ9yR4S+dKePJTExiTsuHFC95k+ff+oBXP5W7JY3tSMhv+Ia201R3ahqpWbWeTcvWUBKpY8OGEjavqaJBnRT768d/1bEgQeoSoqYsSmd7f6VBtsPd0CUnr7WbWLd6PfMdfE0AABAASURBVLWRYtaXlbG+qCH2+qScz7YBWtyJeCYfQoHbTmqogQoijK2u25jXG5oBzYBmQDOgGdAMaAY0A5qBPYIBw2TBbEvA7XLgslvFZwOsDmxOJz4JStnMJiRF0ncwR0JEg110dAfoDBsYTg8JHi8+TwIepyUWCNtqIdgjwapOGls66TDbMMnN+GS/D7+Ier1MiVvKV6/5O/yJ+JMScDuihNsaaGtsobkzQpctEZfXh0+u5+1GNz3t7bR3hukye3GIPX+i5Pm2iPjgc1hxONyo8V6CLUokFKCnRyQUIdLTRainm85ABImRoad9hwHDMDCbzaigl/qkhPqsgwp+KVGv06u3vdSYn31gMu0DddRV3MKAYRixQJbD6cKbnknqjFk40jKxS9ArqXAiyZmZqMCXagBO6YxVIzAMg20m30wmHXgC3/7+6XSs+xf/9+1zOe/cczn36ju488+vUCVBHwnTbAMZ2cYi1n78G+684DyuOfcWbn5kOf89+TbyD5rOEQUwqlfU8w4RnyfzvdOfY9N/b+PWr32P8/76Ce9sGuuzUG1StZW8/9Bfefyuh/lf8CP+/o9nWPjwmywNhhnsoa7c6UcyZ84J7Ccn4mSxMKy5px5qX+f5Pz3Kn3//Vz4KPMX/e/5F/vbkEsqlrO0594rZGUw7Yh5zT5qI2WqWbT1rBjQDmgHNgGZAM6AZ+HwY0FY1A7srAyabC7s/i9yMVDISE0CNbzwp+FLTmZjlRQWNhnWlHAkS7WmhpbGNtk4ThieDjPxCxo/LpSDdLYE1C71TVBbd9LQ0URf7JUeDsDuNjPGTKZw4GfV62eRJk8hLSycjPYXUidkku8Hc3kJNUR211WXUNdZS22lg80ue6KW4AoSaq2isk/SO3vTMgi22JsuyIJdJqQkkp+aRmi3bKk1kwvhcxqUl4Aq20NlUT2VLkO5gRPzT877CgMlkQr3NlZ2dzdSpU5k3bx4q6KWCYfsKB/F6muIrernvMBBrAA47bn8SyfkFpI0vJC0jg8SkJNQTX3a7PRYdNgxje1IkYGNJHo97wQVc+fXvcN/dv+AXvxC5615uvfEyzpxmInvq/sw9/BR+d/1hHD0xFa8tBVIP5bgbT+HL1x7IdIlgefGSMv4IDr3ud5xy5AIOzCF2HoKp5E//Mlfc+XO+/4u7ufu73+RXFx3IQYXJ2IZzVvJkwZQzueKcY/nGSdPJkLLsZhv+/Pnsd/79fO02sfn9H/KLy6/h23dex8XfOInDM8ykORhi8kjeFPa7/BxOUfqZli36CZJeyKzzruUr997P/b97iAceuIqbLpvHVIsJb9Z+zDr0FB669jCOm5yGT7QVo+bEmUw46jJu/M1vueTsgzgoF8wmyZTZllRAyiHXcO3JR3HjwblS53iGHxIXcPAlX+Pr9z/Ar3/3K+6/5XyuP3oyGVJWwX5f4dBTv8W1h2cxJd0hlgwRC4kzT+CIS6/hof87h3MOzkeKYotFbIl5pBx8NdecfDRfOyQXe9wJQepZM6AZ0AxoBkbFgAZpBjQDmgHNwG7GQCTUTaCtlprKUoqKNrNp0yY2bS5ic3k1pXXttAc66GproGHTZko3VVBR00JbEEJdbbQ1VMd0N9VIIKu9B6IRgh0NNNWUx9KLiospViJ2N28Wu2VVFDV20Sk3p6PRQO8vOVaWUyXlFRWXUFxSQomS0lKqGxtpaBBbJcWUb66goqqJ5u4IgVAP3Z2yXrmJ8tJiKqrrae6KSnqAno7P0ovFXsyWsldZQ2lTFy1N1TTXbilDpSvfiqWu1Q3UtHYTjkZRobndbBdpdz4nBlSASwW65syZw/jx40lJSUEFwsxms4y91Xjxcyp4NzUbHwfvpu5ptz4PBgzDwGy2YHc68aamkZSRifq4Xd8nvkwSIWawyZkEOQdwzGnncu21126V804/jgNzDZJzJjBu2nyuPmEqMzO8uKwSPPJOZdaJ8zjo+InkSEDKhRNP+jSmHH8186ZPYFIy0gCRKY+McUdx0tXXcImyff4ZXHtgLhOSI3TUbWbj66/xgXrNckD5mI/WtlDuX8CBC2Zxytwc/FKWVaw6EwvI3v8qTj1X/L3kEq498UTOvugEDj9lLtMSTfisojTo7JCcbAqPOoD5p0pga6t+PP0UjhNfrxa59tqTOPPEyeRJQMqVVEj+1Plcefw0Zmf5cImV2OzMInXKIRx35VUcduAkJqeAuBnLsrhT8U4+luPnzeCkySlYPstAMph53JmcKeXEyjrnSE6bn0uS2UT6+COZMv80jpuWRLb/s8o4M2cw5ZBjuOKqAzlwciopUoohomaLOwXP5GM5bktZVnM8R+Vq0QyMhQGN1QxoBjQDmgHNgGZAM7B7MBANBQh1NtPYUEdNTc1nUtdIbUsXXcEeelSgS/LqaxppbO6kKxyVwJXktTX16jd30KI+nCWho0hPBx2tDb3pgtnGZoPotwfoCUWk8iLRHrqaG2nuryfbjW2ttLS20Cbrn5WLBKgihCUg19lcQ0OdSFOLBOggFNk2fftye2hvb6RNcNvkif2a5vYt/otbet5nGFDBr7S0NMaNG4daqm3D2HfHfKZ9Zs/rim7DgGEYmCTAZbVasdvtse97qSiwxWKRINTu2CBKKfvkSR678AK+dd55nDegfIdbf/ZfXq4MU/35/IwiI5q0smZAM6AZ0AxoBjQDmgHNgGZAM6AZ0AxoBnYBAw6HIzbO333H+F8sKZ978OuLrY4ubaQMGIYRC3YZRu9ypPidpm9PhpRDY69GnnvdgVtejexrPYP0acdwwk/v5Js//zk/H1C+ytevOJIDU00k2/ti9bpmQDOgGdAMaAY0A5oBzYBmQDOgGdAMfN4MaPu7DwOGsYvH+LsPFTFPdPArRoP+t8sZsKhXI6cw64R5HHT8pC2vRvb1KonEgvnsf/XVnHvttVtftez72uW1157NOeo1Rr9pB68x9rWr1zUDmgHNgGZAM6AZ0AxoBjQDO5UBbUwzoBnQDGgGdjMGdPBrN9sh2h3NgGZAM6AZ0AxoBjQDewcDuhaaAc2AZkAzoBnQDGgGdg8GdPBr99gP2gvNgGZAM6AZ2FsZ0PXSDGgGNAOaAc2AZkAzoBnQDGgGdikDpmg0SjgcHpGEQiEUTslosRH1axWjLHdPxI6GK8WtwilR60OJ4mSXHkm6cM3ADhjYV7OH034HatvxNj1Q3o7SVJlKdqQ3UL4qV2PDwzonjpUr1SYG2gc7ShtruaPdvwqnZEf+DZSvcKOt756IVftotPUdK1bxNdA+2FGaKndPxSrfd1S//vkKo+qrlv3zdrStMGPZv2MpV2F35N9A+WP1eSz13RVYxdNYy1WcDcTlUGkKM9Zyh7I/WN7OKFfZGMz+YOkKo+qrloPpDJauMGPBqn2sbChRdrRoBjQDu4YB1RYHa+cDpcfbrFoOlD9UmsKoWqrlUHoqT/mldPuKSWV0dXUxEunu7o4NDFQQbCQ4pRvHjqXcPRg7Ip4VX6quStT6UBIIBPruV72uGdAM7CYMqM5Z9XtDtd+B8lS7VzIarOqbR1uuxg7/fBjnqqenZ8R9exw7lv07lnJHgw0Gg6jjSmN3fIzE9++u4Epd7I22XI3d8b5V/bVqC7uCK3VcqXLVNZ/yYySyr2Hj+2g0XMWxY2lHYylXY3fcDtU+Upd5iislal2LZmA3ZWCvd0uNV0ZyPoq3WdWOR4JTuiPBqvNef/JNMmG320ckNpsNhTObzSPCxcvZ17CKJyXx+o9kqXBKdoSxWCzoSTOgGdi9GHj99df5+9//ztKlS2ltbR1Rf7lhwwZeffVVXnnlFaqqqkaEVX2G6mdVX72jvqN/vsbah8216nfHwrNhGIxmH42l3F2JNYzR19cw9iysakeGYWC1Wod9PMXbotpHhqGxcT6GWu5rXI3luNLYkfXthjG2PmdfavvqymvH9d2ef9V+dwZWla3saNEMaAZ2DQPq/DLUubp/Xrztq2X/vB1tx9v7cLDKr/6MyHW7KXZxpgwNV9TFugBjAbDhYvrq7WtYw+j9idG+HAx33TCGh1UHAHrSDGgGdisGysvLWbx4MR988AGLFi1i3bp1NDQ0oO5E7KgPqK6uZvny5TFpbm4eUT+t+ljD6B0876ic/vnqRGEYGtufl4G24zyr/neg/KHSxsLzWMrVWOuw29JYuBrL/tXY4e+jOFdjaYOjxaqTzVBtfMA8CYbuap/HUt99Dav21WD7cbB0hVHHxp7IlfJ9sHoNlq4whmGgloPpDJauMIYxdqyyg0zq2ko9SaIliOZAc/BFHQPqaWTDGNm4QfWP0mRH3W8MF6uu45RuXzH13dDrmgHNgGZAM7DzGJgxYwaFhYWoJ8AeeughHnjgAd555x1qamp2XiHakmZgD2NAu6sZ0AxoBjQDmoGdyYAagKvPCLS3t6NFc6CPgS/uGFBBtp3Zlj9vWzr49XkzrO1rBjQD+ywDBQUFHHvssVx//fWcdtpppKWl8eabb/LnP/+ZP/3pT3z88cfU19fvs/zoimsGNAOaAc2AZkAzoBkYCwMq8BWKQrvZS7MtlSZbmhbNgT4GPudjQLW1FlsKPYadSFQa4Fga8ReINX2BZemiNAP9GNCbmoG9m4GkpCTU018q8HXyySezYMECXC4X6nVIFfh66623Yq9Erly5EvWao/qQ497NiK6dZkAzoBnQDGgGNAOagZ3HgBp4h8IRekwOuixeOqx+LZoDfQx83seAxUeX2U0AE+FIZAQNeteq6uDXruVfl64Z0AzsIwzk5+ejAmA//OEPueqqq5g0aVLsKTD1OuSvfvWr2OuQtbW1+wgbupqaAc2AZkAzoBnQDGgGxs5AJBKNfePKCMswPBoau8EvwoIuQzOwhzNgEMEcCRAJBQmHw3tMbXTwa4/ZVdpRzYBmYE9jYPXq1bz44os899xzvPTSS7z22muxINfGjRvxer1cccUVsdchU1NTY4Gw3/zmN9x999088sgjsSfCNm3axPr163n33XdjNpSd4cgLL7wQe6Wyp6dnO8oaGxtjvyA5mJ3nn38ehR8sP56uPuI/mH31K5VxveEu+5f7/vvvo77f0b8CTU1NMR772u2P7Zs32Pp7773HQE/aqR8XUPtpMFzf9MHK3bx5c3+39bZmQDOgGdAM9GNAb2oGdgYDkXCIQHc3plAXFhmM7wyb2oZmQDMwNAOmaBh7uItITxfBQAD1+vHQiN0jVwe/do/9oL3QDGgG9kIGysrKYr/2+Omnn9JXiouLUT/le9JJJ3HYYYeRkZER+yVIFSD7z3/+g3odUv0ypHoVsqqqijVr1myD72troHX1C5MbNmyI/apkf1rb2tpYtmzZoPYUdsmSJYPmx8tbu3YtA33kUn1kdCj7cXz/Zf9yR2K/P7a/7YG2h7K/YsWKHdZf2YyXq37JU21/+OGHscCc4q+ysnJA/vvvD7299zOg7oiqQKt6slO16ZraWurq6mPf+6uRV0GtAAAQAElEQVSvr99u2dDQgAryqu8BjlT2RKwKyI+2vnGsqvdIuRoLVvnb2trKF13uWHxW2Obm5lH7PBas4mtncVVXX09tXR3VNTWo86Oyrc5Fe8rAa+/v8b74GtpsNvxeDw4jjDncgxGNiBNRET1rBjQDnwcDRjSKORLCGu7E47SR4HJhGMbnUdROt6mDXzudUm1QM6AZ0AxoBkbGwN6hrQIcKuj4+uuvx4JgnZ2de0fFdC3GxIB6glEFvdTTkm+/8y4ffPARH3+iAuKLYsFxFUTtK8uXL2fVqlWoIGrf9OGs74lYFSwfbX13FVY91auezFXlD2e/9NVRmD2tvmP1WfE1muNZldsXu2jRYrkxsYgPP/qE997/gDfffAv1zUx1UycUCo2pnWrwnstAcnIyc+fOIdHtkOBXN+ZoUAJgOvi15+5R7fnuzoApGsIcCWAKdTO+II8JEybo4NfuvtO0f5qB3Y4B7dBex8C0adNQT3edeuqpnHLKKVtl9uzZqMDIb3/7Wx577DHUa3IHHXQQ1113HbfddhsXX3wxaruwsJCJEydy6KGHbsX2tTPYuipz//33R90N7U+qukg87rjjBrWnsCeeeOKg+fEyDz744NjTa/3tq4/8H3vssTvEx+3El/3LVfYdDkd/8yQmJtLffn9s3OZQy0MOOYTB7B999NHD8l99w60vV+eccw7XX3895557Lvvtt9+A9rerkE7YaxlQwdBly5azYsVKysorCWAlaPPQbvHRZPZTb0qk1the6kxJxGWg/KHS4ji1HEpvoDyFictA+UOlxXFqOZTeQHkKE5eB8odKi+PUcii9gfIUJi4D5Q+VpnD15uTYfhpKb6A8hY3LQPlDpcVxajmU3kB5ChOXgfKHSovj1HIovYHyFCYuA+UPlRbHqaXSqzP5aRBpNfvosvqI2L20dPSwbv0GVGBMPVW913YoumKDMqDO5eraAPXEV3c7CYEmLJEeDHQAbFDSdIZmYFQMRCWwHMEeasfa3URXexsOux2Px4NhGKOy+EWDTF90gTsqT+d/MQyox8PVLzN09PSgRK2rtC+mdF2KZmDfYCA3N1fuRs5l/vz5TJkyhfT0dMxmMz3S7urq6mKvH6pXQVJSUjjiiCM488wzOeuss2LrkydPJiMjg6ysLKZOnRoLpqiAynBk3rx5saCZ1Wrdjmi3240Kvg1mR/mq8IPlx9OVf6OxH8f3X/YvV/E1mP1Zs2Ztw0d/bH/bA20r+wMFBxMSEuhvfyC8SlM8KVHlq20VsFQBMbUv1T4byP52O0Qn7JUMqOB2TU0txSUlFFdUU9PaTcjuI+JKIeBIpNvmp1OkQwbw+pfJ9C+z6WNg+MdAl9VPjz2RkDMJ3Cm0R22U1TVTVFpGiUhNTQ2BQGCv7Fd0pQZmQF1XqV/STvT78TgsmDsbsQbbsYS7MYgIKCqi592ZAe3b7s+AIcFk9aqjLdyJpacFm7Qvn9eDum7ek653dfBr9z/WPhcPI9EoPaEQZY2NlIp0y4VCKBxGB8A+F7q1Uc0A6o60+kD6HXfcwZ/+9KfYh+yPPPJIvv71r/ONb3wj9u2vtLQ0zZRmQDOwFzBQUVHBqjWriRomoglJtDnSaLcn02X1EDLbCRtmojIsIyboSTOgGRgWAwYRaVMhk4WA2YkKHsfalTMVi8tHTW0d7773Hur7ZMMyt3spaW/GwIAKgM2YMYNx4wpob2vG3lmHK9iCJRLEJGOeMZjWUM2AZkAYMEVC2EMdeLtrCbc14LDbOOCAA1A38CV7j5l18GuP2VU7z9GgBLmau7ooamigsbubhs5O1tfVUdfWRldPD5FI5AsKgvVIpepZ9+rveO3Jh3lqdYTyVkn6Quc2KW0tn/71Pzz36xd4pzpMrXJLUvW8uzAQEEca2PjWn3nyL7/gpv8s5d3iZknb/Wc1AH7zzTf59a9/HfsFR/XtEnVxpl6L+8pXvhILeBUUFMQeF1YfwFcXb7t/rbSHmgHNwGAMqFcd1Xe31CDc5vLQ7Uih2+olbLLJoL034BXVAa/B6AN0lmZgOAwYseCxCi5HTFaCZgdd9qTepyujBmvWrqWkpGQ4hrTOXsSAelpcPS2//4IFuJ12jM5mEnrqcQUacYbasEZ6JBAWkh5YPw22F+12XZXPhQG5UolGYt/1soc7cQWlLQUasHU3Euxso1CCzNOmTUWNXUymPSucJMHwKOqXiEYi6qOS6gkhJSPBKd04VgVY1PZIZE/EqvopnpSo9ZGKwinZEU7xuaNjP2ZHAlutEvCqb2+nvqMDQx2wIjWyXd3SQoMse4LBLygAFhKXWylf9jzL33uJD8si1HdK0hc6d0tpFWx87UMWPbOY1U0RWlSsRVKHnDtqqa8s4s0VFZQ2dTIcyID2tth5ayA7YfGtq4qylcVsWF5FQziKisuFu9voqlrJykXL+XhJMeUdETrDfayLzYbilbwlQRf14e2t8skaFhc10B6RNt9HHaVfMoD+so0sq2ohHOmiuXwlZeuXsakhTKtyIo4PNNNWVcaqtzZRVtVKm6RHRaCDzsYSit5+i4+XbWBpZRshKTeWhXK2O2Zzw6LXeeuN19nq4+uvs2xDJaJOXD3S00Z31VI+WfoRLy9ayZrqNlq6Oulpr6Zq1dssfr8P/uPVLNrcQFs4gjq6gl1NNBW9w/KP++hIGa+//wmvb6ijcpvK9Hq3M/+rDyK///77fPzxx6hXMdQ3KdT3u9R3otR3pdQ3vdTjwgO173ibVsuB8odKU21dyVA6g+Wp8jQ2zGD89E0fK1fqWOtrb+u63KAYan0s5ap9q2Qo+4PlKZySwfKHSle40dZ3T8GqV63ULwCqQXdLZw9mdwo9dp8MzJ0S+NqzLg7VvtKiGdgTGIhKKCNsWOm2uAk5/GB3U1VdS21tLepXINXYYai+aaA81cequqvlQPlDpSmMwg6lM1jersaq8gfzbbB0hVH1VcvBdAZLV5ixYNW5Qdnoa9/jdjOhsJDUlBT8bjtJ1jD2QAvmrgasgVZswXZsoQ7UgF5Lp+ZBAjv6OOh/HEj7kDai2okt2Ialuwlzex1yO48kpxn1qmNubk7ssyyGYdC/DfZtj4OtK8xY2v5wsaqPULp9xaSc6urqYiTSLcEThVMnlJHglG4cq/BqeySyJ2JV/VRdlaj1kYrCKdkRTl10992xA62Ho1G6JLBV2dxMrQS5LBYLOYmJ5CQlodbL29rY3NBAqwTFAqI30AEzkN19Mq30PRa9+iQX3fsqz66qpklIiIqMeC57n8Vi5+L7XuHplVXb2gnUQ+3rvHDvv/nLL95gSSAUyw/Ub6L2jQe49wd3c/Pt/+KF0iBVXX1KLvuAJf+5n0suuiD24e1zzz23d3nrb7j9ySWUBsL0Vaf8Q5aK/qUX99P/+d+58/W1dIWqWP3C/Tz3lzt5dHEXmxr7lNW6mqI3nuNXlz7K869vokiyIiJQTtWy//LEVy7m23cqO0V0BsOxHGKhwhpWv/gAf/3+uVx0wbm9/m3x886/vcbrRSBuxvR7GiupffMxXuqYRNmMa3n4/PkcM9FCY/FbvPnrr/CjG/vgv/0QP1y4mKLuUKyO7VXLWfWvy/nFrX10VDk33sa5f/mIVzY0xMr4vP6pX6FSv/6nAl7XXHMN1157bexbVV6vlx21adW/qjaoluobYTvS75uvMOrEovrMvunDWdfYrh3umziPca5Gun8UPo4dyz4aTblqMKiODY3d8X4eKVfNzc00NjVhsVqJOn102hNRg/KoDM4/rz5G29UMaAZ6GVBPgQUsLrocyZidHuSSFxWM7uzsHHafrvpmJartq/PvaPtJhVXX5crWSCRersYOr39We34grhSPEyYUMnPGDHJzsjECnQQaq7G0VZPQWY2/q5qk7iqRSi3dmoMkzUG/dlBForQPX1cV9o5qoi3VdDRUSjDZxaRJE1mwYD/UOEa1PdUGVXsbST+ndL8orLrWVj72FZNMsUfW7Hb7sJfqo2YKp17RGQlO6e4qrCp7tD7vQiyKYyXKh6FEBa/67tj+67FXHeUCoFiCW50S2EpwOChITibR6SRZZEJqKt6EBNrCYVbX11MjgbAv9hVI9qwpHCDQ00VjW7cEh8JER+t9WjI+h5W5Hy2le1MDZS0Qf+Ip0NZC/ZrFrPBDyYRUCkwGHtpoa2lk7eI26YTaSM1oYdn6euqbuz/zQPlm9dCYdQyHX/w1vv3TH3LHT7/BpVMbyKp4jv+9X0VRjei318C6Z/jHE5/y+GIPh131A776g5/y05/+SET083xMqS5iUyRIXXcb3R1tEsCKEuqNbvWWFw0S6ummvbGTbgk4qaetYlxUVVDb3Mhzs2YRLe8m6wOxE4zQjJqURoRQdzsOfxqzv/x9rrpZyv3O1/jpJQdg2VzGK0++x6qeIM1U0VRRzHv/bCedXI6YO5V0jwOHpYNus4NK1zkce87N4m+vz1+Z2UJu5dM8+0Elm6u7iYrvoc5GvJMO4YDzbuEHP75DdKWsm2/gp6dMY0GOj89zOuyww2K/3HjUUUcxadKk2Hvx6oShPsw6VHtWeeqXIo8//nhOP/101C8+qrThiuozVH9ns9mG3a/HbWvs8M+F/blSJ/T33nuPV199lU8//RQVZIrz2n+psIZhMJp9pPr70e7fsWINY/Q+G8bYsOqVlv487mhb1dcwDL4IbJMEvoqKiukOmwhL/xQ2bEQN03ZdTGcbLHkzwvvPhMckHzwfYfEbULq2i47WZjkndRORc/h2BeoEzcA+wkDEMBM02YlYHDS0tKFuPqmB2Y76if75Y+k34n37F9Hn9PV7LD6PFasOr9HWd6xY5XtfHuLrbrcb9bR9ZmYmc+fO4aAD9mfB3NnMmz2DaZMnUpCbHVvOnjGNkciMqZOZPGE8M6dNGRFOlbEzsMqGsjUSURjls1qOBKd0FWZPw+6M/avqreo/ElGYncTViI6tz6fc6cyZNZ395szigAXzOeTgg5kgAWX1fS+Px4NTYgeq7an2q5bxdjfcpcKMFqv6muFiVX+sdPuKXD+bYheFytBwRV2sCxAlw8XE9XYVVpWv/FWi1kcqCqdkpDilr3CG0XvxrbZHIoZhYBg7xsYPIgaZWru6qGtvp66jA6WbLCeFdDl4E+QOdYIMkLN9PtJFrDYbpRL4qmhpoVH0VcRU3cHaxmygAxo3sWrJR8RfV/tkbRkljQGiSjHQREtFGSve2MS65R+xYsWHvPHGRjbXtNO+DfYtwX/A0o0NVLTSi43ht7f/+idrWVrSSKfcygtL0KauchNvrtjEcmV/+Se8sbyCmuYuhd6hhLtb6apcwYpP35Py3xFZwqrqJuoEGfOfDjrqi9n85pt8pF6R2yKfrCmluLGdaLSR2tJKqtduJlq3jo1LPuTjj5ewvLyDps6WXuxbcey7Yn85a0qbEHo+q6OUFZuTcklJTuSI6DKC9VUU1QboDX4F6Gqto3TFEtoynNhnjyPblAOljQAAEABJREFUZCIhUE9rSxMrShPJzfMyaVyEFatLqRK/AjGDW/6pX0HKP5QDTzufS6+/luuuv5IL9kugkA28tKya0oYugm0SWFr1b95bW8dm00zOuuQqrrzmeq4X/etF/ysHT+OwVCtBOf5UUGuL5WEtOso30thSS+Mhx5DjCEhAajVrG0I09mwL96TmMuvEKzj7Uin3mku5/ivHkdfVSs37S9nYFqKlq5bWxlqWrPGR483k4ImpWM1qMGnC5s0hZe4FnHDO1Vt8voovzzExMbSYJesbqW76jJHkSQuYf/KlXHXNdaIrZV38Ja4/dDzT0hO2dWgnb82cOZNjjjkG9cuCyRJsHknbz8vLY86cOey///6xR4tHgjXJsWIYO+43BrKpThSGobEDcdM/Lc6V6lNVnrqTtWbNmtiveG7cuBHVd6r0gSSOHShvR2nx/Rsvd0f6ffPHilX4XVGuYYzumFT+GsYXg1XBz/rGJrqjFnq/8aX6qu07laB0TVWbDUrWmmJSKsvhShyjlgpTuclMTVk7jbVVsRsU4VBw+wJ1imZgH2EgikHYsBCS4HNbdzD26qO6CdG3DxzOuuqfFWWj6esUZrTYsZS7M7DKxnD46aujMIZhoJZ904ezrjCGMRjWOuT4NI5VfA9Wlhqg+2RsM378eLkOmxwbvI8fN46cnGxSU1NlmUN+fv6IJDc3l+zsbNRyNFj1TbKxYNW14WjL3ZOwylfFlVqOtL5q/6ggjVqOFKvKG225uxo7muMq7nN/bEFBPuMKCiiUtjNp4kTUDfmMjIytv+yo2pxqe8ik2qLaHomMBavKk2KH1eeoa0Cl21cGvjLrq6HX9woGKpqbqZSAlsliIcPnI1MCXxapmSGiDgKLnHzy/X7Ua5A9olPa2kqp3MVWj3yrCwdR+2xuKYUVj/Lrn3yT8847LybfffgF/re8WQZ7otaygg0vP8e95/+TP939Te699xui8wiPvVdMSWsZ0RWP8eAd35K0S0W+xk//sYhXNrEl6CN40UF0Horp9No/77u/52f/XUalRIa6y97j01f+yYX3/pO77rmZ++65lfPveZl3VlcLeMdzT91Gal6/n3t+cIOUf7XIz/j1Oyv4SKC9DzWVUvHpkzx20YXcvKV+qp7f+f2z/HdZKaHICt7/32u8+Yd/Ef74j/zjJzdx27d/yl0vl7OqagMVi/7N4xdfxC0x7LVi/5f87plVLG3qU0cpq3fOxZORyIxTltJqbGZTSRMRqSO00tZazKpliymQ6PqB+QWYTbKnWitolf2yNDqLjJxCxiXZWLZ8NZsbmxHzRHuN9vtvl+00cvKnkpibx7L6Bhq6umlrq2XlyufxzczhwDOO4ZhsK1lOZLKJpDHtxKM4/EtHMctmIUlSRjKXVyylvX49J0w9lJlza7FkfsCatSGaGoewIsck0+UOXJLB/EADLbURumva6AmHqZo9C//4ZMYlIkF3ZSOHjIxZfPnLs5g4UXmnfE7F43fhTwE5nNGTZkAzoBn4IhkwW6xY7C5CVhGTddCiLVYTqdlOsgoSyB4nMt5NdlzGyXpc+qZtWc+RPIXLFGxmvou0HCfhcAtVxRtpa24kGOgZtFydsQcyoF0eOQNyAaA+gI89AWdCAiazeeQ2NEIzoBnQDGgG9koGTHtlrXSltmMgEolI0EYkKuERuTAwifRVMmRDPaWg9IxQiO7OTjra2+nu6ZEL6/i3mkSpdS2bF33K7+/fhKvgZC685dvccceFzG/4kPr/PcZTayKUNwcJdhfT2vA/2j0HM/7wm/jJT07g2FkRIhvW8b8HNpGYf5Jgf8hP7vgml50wmQXZYDLEPpVUbijhqQc6yJ1xFtfe8QOx/3UumlBFbu1rvLM2Qm1jDz21jdS/t5loxgnMPvUGbr9wf2YXqCCIsjGEtK2jYsU6nvyrg6w553HNHd8RHy7j3NnjmSaw3gaRTuqUIzn2xz/ma3fcwR233sAdF+2Hs7SWj18pYk14HLmH7sfcM47GNO10Trz8G9xw4+VcvH8ajuLXKS5bQ/uXvscZN9/BD75xHl8/sZva1hJeWVlGKBbYkoK2zma83nRmzDmM5rYwqzaVUSv7qrutghbhcWnPGWRmFzJ3nEWCX9BWUUJpTTmLU9OITJrA5MREDl+6gkhRA6V9Xpncaj62EpT/TdRVlxCQwNkh4wvJ8HbQVifBtZc6MLoSSU9Px2kxMBvIpP6ZsTod2F0ObHKsKF4aSlfx+u++yV3fu4Ebbtgitz7AL/7xBp/2BOmNa3UIfj0Vy+1ULyskKzmXiVPH48rw8+q6DZQ2Nkv+ILMccxQVsdHrZvOkPPKThZueVtq6OlmenUbI4yJZHJFZDJgxm624XDLYtJiATpFN1Kx107J+CpPHpZPkd0ha71zx8TM8/9vv8s2v3yi+P8QvHnyPpR0BhvAGPWkGNAO7BwN7ihdmswn1vS/11FfUMDPY5EwwMWN/N6ee5uPKC/xccb6fy0UuO8/PV0QuVXKun4u/7OOiL/m4UOT8c3ycd7aPL2+Rc870cfLJXmbs58Tl6aG1sY7urg45X4/0Od3BvNTpmoE9k4GouB02WcBsw2qxyrWlISl61gxoBjQDmgHNAKhRo+ZhH2DAZbNJcMOC+vZBW1cXbRLUikggTF0kqGUgHKaxo4PmtjYiEoSwBIOYJQgWkqUKim2lqKWI0s1FPPKhmdRZx3P+1Vdz3fWXcoivAtPmN3ljQyc1EsQBFXBpxJ13BLOOvIDrrjuIAzI66Sot5V8fmUifeRznXX0V119/EacdnM/0NDCQqb2Uio1r+NdzJbRHfeRPnsikyePJNcqgcjmLxX6Dsh8S7XYzqZOP44Djvsy1J05nYpaPHU2B+nWUlhTzTFE+BQecwRXXXyY+nMaxk3IYL2CxKv+TcKcWMOnYyUyeJzKhgMk5SQRK6ylZVU9ZJIusuVOZfMQCTOMO56AzLuDL557ISTMgvG4xaz5dTUlGIZ7CyUwcn8r4jEYqqktRv2LYIYGtPqFEKQsc3hSyZxyBqyVI53rhtzNCU00ZLU2dlCWeQkpmHhNSwpiMLurLNlJTU0k4Lwdn3lRyU5I4kmX9XpkE1Oul9RvYuOQj3nv9Nd54/SWWVgSIJBRw+vQc8pN66G6tlyBVlGinA7fLhWH01l7QA87B7g6aKjZQsmkd69ZtkY1llFQ30yZBvZBCBdugaSUbqz0UtU4lO9VP4aSJJCVlUPXJWmolaCkaW59Q625tpGzF23z63uu8/tYnvP5BHXWZ2fgPm8r4ZDPO7hY6u9ppT0vGkuDEJWUYItvOQXraK6ha9SJF1Qm0mfdn/rgk0n02LM4k/OMOI9vvxtddzuaN61n87mu8/eYrPLe+lpLWPeYpiW2rrLc0A5qB3Y4Bk8mE2WwmKgPviGEa1D+b3SCv0M7ceU4OO8DFgfvZOWCejf2VzLfHtg9cYGe/uXbmzbYxd46N/eY5ZGln1kwbM2aoNAdzZjvJGWfF7gzS3dmBOl+rG1iDFqwzNAO7EQNRuR6KhAIE5Rwf6GiVy5ZhSGcb4WAP0Uj/K6m+FTMIYwGzBYvFvMNrm75Iva4Z0AxoBjQDezcDg1+d7d313udql+X3k+HxEJDAV0ljIyXNzfREo6jAV1AuQFoDATbW10vwoJpQUxOJEghJcThQF/PbkNXSTJMcNYvmzyVhXCJ5fh8Gs8id75dgWDeVdTV09XQLJFPkNHLzssnLl1VDRAJfVS0tPDNvLsb4RPL9ktZ/Li2jquRDnok+zW8evJVbz7uU88/7WuzVyKdX91BeK/a7u0HKRXzIkSBHntgRd/tbGnC7payY4p56Fp06nYQcP/mipVyTxTZza8WnrHjsIn5683mcd9XNnPezp3h7Rdk2OttutMrmCsoXN/HRI4t45ucX853rzuPSr36Pr/3+Qz7+uIiexhZqhfMu0dxmlv0ioxnmNrcydeUm1lZFKNlQTFNTLdHZU/ElJ+InIDzXUlGyhu7aak6aJoGvxFl40xOZfsoyWk2b2VjcRESCUKhJvZq65P/x6M++wbXnXRLj8OmGeTiP/C7nznZQmKiURiZp4+dw8q1/4+e/e4Inntgif/wxv7z+JA52WElR5iR4yqrVLPV6WDFjApMyzBRMyCM/IYN5L62jp6SJItELi6i5rmgZL9xzOd+/Xnj+5r2c94ybtOnz+MaX55JvtxJsayYsF7uzU1NIdToVZABppbF4MW89dA+rvHYiZx3HYbk2skXdkzGT6V/+C9+5+4mtPt9/cyoHj3uF3/5vqQRTGwawp5M0A5oBzcDIGTDJichkMogaJqLSYw9qIUosNxSK0t4Voqqhm9LaLpFOKuq7qGvuobEtIOudlNR1UlbXRWNrgJqmbkpqOyip6Yhth8IRwqEw29ygQk+agT2DgYgEvno6WmirKaWlYuOwpLVqs9y4a4wFwIaqZVTaItIOzSYThmEMparzNAOaAc2AZmC3ZmDnOmfauea0td2VAYfFQrLLxbjERAwJdlW3trKqro7Kjg4qJWCxqrKS6loJtsh2tgQZUiUg4xWx2+2xO9lb6yXBFfVdrIDNhmExYTapQ8iKxSbr1ihhuRvXeyFuFogTi9wFl6JlXeZwWPIjdNmsGJJuVlBJ3mYOhwgnpNE180xOuPqbfOeOn3LHHXfyi3t+xY++/TWuOSSVwlQbqHLFjkV8kHkbE0NtRMWHUDRMwCk+CNAygHLb+tdY/MkifrXpaHJO+Bq3/Ohm7rj5bE6blkcBUrTI9rNiJSh33rNJzTmB02+6nW/88A5++rOfc+fdD/Crmy/gphOmkib1tvcHm7xgnUH+tGayJ62ipqGWjes6aKq1MHVqBkmJLkyBNqhfQ8naBj55bTnvPvxt7v3+Tdz609/x2zfbeOnjclZtKiX2yqSy706HSSdz/GU3ccON53PRgk46ovUsqWvBZoliMXmwebykzDDosbbT1NqCCoQq6GBisthwepPxJ6WQkrJFkn343Q7shoEJ6GivZ/2ql6hb9V/WvPwwd938Nb79/Qe5+x//YXnzs6wsL6VIYohyCIo2+LMmcOCF3+fa6y7lmqMmU7BiE6GqdlqCNgzRcLvcmBwuNja30Nwz8FNa1UueYuWi11mUfiVTDjyK0xak47WbMIsBw2zF6krG69/ir/idm5lHqieF9rI6GUB20iLlyFhU/utZM6AZ0AyMnYHe/kQ6oCFMqfOkkrCcU3uCEboCYblx1CtqOxCMSpqk93yW1i16nbLd2R0S3QA9wSChUAj1BM0QRe02We1l77D51R/zzMM/5uXnX2NNJVLH3cY97cgXzIBhtsilnIXOxmqa1Y/kyM29xiGkqWw9bdWlcryHMUyWHXg7dPvbAVhnawZ2Pwa0R5oBzcBOYUCNV3eKIW1k92bAbDbjdjhQH7RPlIBWSC6ai7c8AVYqy+KaGnra2/EYBlk+H8kiHgl+OQRjMvU5TGxW7HJln1LfQKi9hz1rAF0AABAASURBVI5AQCreRHt9gO4mMy6HExXwksTtZ4WV1OT6RoIxbFi2ugi2STBKYjtiFmw27E4vyRK8mXvoqZx2yfVcd/31XH/l+Zx30sHMyfKR6LAKbnSz1WrDFpb6lDXT0RGgXYJhdHUTkLvn8dBKV8VyikrKeK7nGCYceTFXfOVcLjt5JtOy/TgGLdYsOU5s7gQ84wrJOOJLnHLhlVx//TUil3HBsfM5dFwiiVK0VTS3nZXVbHKnOUke38zaDUtZvqmHxo5EZoz3keSxEu5qo6t0JZva3JQEU/F0bKShbC0lNa20eWcQkIBRp3plsiMidQKcSbDl1x4vuuJCLvnyweQ6KmnY9AGrKtpp6nSRkJjJpANz6emqp2jtRgmERuhUuwT1r1suRquoLq6iUSJVcW7E8hBzB23Ndaz6qBxbdyepti5qN2xgc0krtRK4SimskEBrLauL2gmFY3sbT2ous9SvPV74FS4/9RDOSGmha0MZnyyqol4GeiaPD4fTQ2dtPZ2dXaijrRcZlOO1murV77By+TI2NBg4517I3DlzWZCfgFVFvuigq6uR4uJGWmOvN6oAZTeRiAVz2EWyXDxbDRMhqVGvTVnRs2ZAM6AZGBMDatCtZGgjKvClbjiEo1HpDyMEQxE5D0Viy2AoSlD6SLUMyLqSrdsSFAsEwxL4ChGQ83hYgl8R6aOHLm33yO2ul5s7Sx/j45ceY8miZZQ1Qo/qgHcP97QXXzADJpMZs9xUU8dvoKOVjvqqIaWnrZmI3CA1VNBM5At2VxenGdAMaAY0A3sBA6a9oA66CsNgwDAMrFYrHpeLgqQkstxuujo7Ka6vp7i2lp6WFpLNZnIk6KWe6klMTMQtOjabDVPf4JfPT6JECuYvWkzH5iZKm1uIspyyRc3ULneQlZKO066COQM45fXjF+x+i5YItpGS5h6i0VqaN/fQvFH0JQ+vT3Sa2W/Rn6hcuonlJSA3xqFlJXWly3hteZTqZtEd5ezzJuLvsmA8s5Ky8maKJSgTkfo3dXejXoBTLsRMO+yQlYbP5cDZ1kLtqqWsaWpEualCKDGdbf6JPqI/rppW/2L+8uZyNlQ1iYYKG9WycuV6li4tIhKrjCQPMOfmzMOZkM3zrz7OOxVhauwTmJpmItEJgS0+rC44BM8Nd/O3xx5n4cKFIn8W+RHfzPczfeXG2CuTTV3bGvdmT2fGefdyVlIdk9f/jf97vZwVlTZSUidz1HGnEdhYzgdPvcprFUEqY1gVYqph9Qtv8M6/XmdZIIiqybZWB9oqp722gVXPz2LGIT/gu39YyGNPKB8X8sjv7uY3Nx6Cy93DB0WbZbAX3taAdyoF8w/iplvzaF67gid+8xqLuwI0yvHgdSUwp6YBW0c3jYKKikArjcVv8eavv8JLRanUFX6LG44uYLZ61zGWr/5VUFW1XPhZzoYNau/2SGItFaVraKipZOb0SRSmJpEoqbojFBL0rBnQDHxhDEQkYBWR84HMhOWfuiGgAlwhuSETkjyJhUkADIKyEpSbM7F8CYSFQhHU014hSQvKDYKw6O8pT359YeTqgvYMBuS61GS14U3Px5mYtkOf7Z5E/LmTsDndGH2vS3eI1AqaAc2AZkAzoBnoZUCP+Xp52Cf+mwwDswS4PE4nmV4vUyQIlmSx4BMpkO1M2U4W8UkAzCk6VgmWqcCXYRhsnXxTKZw7h69dk0TVokd44LZbufGG+3jJmIn92PM5e4ZVAmh99LcCZcU/hdxpUzn/nCAlH/6ZX912J1+98VVeqayhMVvyFSxm/1C+es1BdKx/hj/dcaPo3MiNt97Lrx55jZLuCJ0DR5/EwI5nU87+TJhTyA2HvsTm5+7kpz+6h68+voQPS5qIm/VMmkJhmptj3/oDr9z1PW7/1Z95vMxDoMuGcjPWaLIySfXCMasW8sGvbufnP/89v3srjDHnaA7bfyIHvfwbnr/zNm688RsiP+DeFz/llfoQMnYZ1Elzbj5p/iQOWvwJyRJ8sxQUkGE14TLaaGspZe2yRWR4fMyfMpO01DRUkDIlJU+W+zNpdjupBatZsaGWxububcowzAlYXROYffRJ7D8jD8/jv+CxhS/wu5VRjOnncPEZ0ziloIgnfvEtfvRN4frGm2I+P7a+nvLUCeQZZjzbWBxko7qcuoYGXiqYiWliAdPHpYifva8bZubmMGHuXCZWdeP/uJiNMqBr7mvGZMWSmINnvzM47Wg3+7s/4U/f/TP//aCcje1mMpavprWkgdIWCEcF2F4p2xtZ8kEtnzz7HM/+8Rf86NZv8M2vf5Ubb7uDG3/zOi+uaaG9qwFH8e/418PflTqpffF97nkzzHLPsZx6aB4Ts1x01a1j/XPf5s0P3+W9UgiEoXrpYyx6+UGeWdVBkTjaITobnr+VNz94h3e36IgXet5lDOiCNQN7LgPqqS8l6skvFQBTfZrEv+TmiPRvkbhEUUGx8JZt6TJRekqUbm+e0onITSTVKY6Aj54qOkvfYtHf7uc5OX89tlUe4r//7ylWFK1k9dtP8fGvfs5/fvVX3npjOaVt0CN9Y3vZ22x+9Xae+cPtvPLC68RfXQzUraL6o7/z3J9/yWf2buexv/6Tp174kA2L/suqpcv5cCW0d0LDundYuvB2nvrt7bz8wmtiJ0hXoJyaT/4n5d7Of38l2JjcJfae4v33NlJHhCCtNG14mVX/vp3//e52nv3rQ7z+77/z5O96y/3Xww/w2vtrWbdiETUf/53n/7JtelF17A5PL1k91XSXv8OSR361LQ+PP8nTn5TS2N4jet0EO4spf/t3vPv3B/nPH59k2bL3WPrqQt5++H7elrKKSororngnZuf5mM+3i89KRP9Pz7BsYwMN3WJKz9sxYMg1qSspHSVWlxvDZN5exzCwOFw4/Sm4U7Iw2wa5wbodUidoBjQDmgHNgGZgWwZi4/htk/TW3syAYRjYbTYSExIYn5REjscTk/wUCVTItt/vJ0Hy7HY7KvC1HReuHDIk+HLSpfuR5euivaSEtWvbsc48jEnHH8OBuQYp/kR8WbnMOLKQ7HQ37rgRZw5pk6dz9PkzyfR0CLZcsGCdMI28g2eIPwZufzbpUw7kxEvOYUKWmUjdGtatXcOakjZq2wySE8EuF0qpWQUcMTOLXL8TW9z+cJZJE8idOYNLzk4ky1JPXXE1a1vceCeOZ/KcfLJcUkb+FCaMn8zZiZ1Y60spqm2nJWkOM+ZO5ZCZGSSbDGxJuWTmjeOscWa8rVVUbK6kvMlB4pQj2P/AIzg7sTuGXbNmI2vWVNAaNmF4dxBCitmcylkF4zhEAnQTpmThl7KshMFiI+LJZ79xeRwiQSWLpIOaHPIvm9z98plwSCo+U0gCXSkkZxZw+PRs8hJdwo8FAy9Zs45k5oJDmW+tI9DaRFmPg0jW/hx13AIJBGVir9tI9SbheovPPcmpJE2dTI4Ez7KzZ5A7aZbsIzMeuxQZn61+PJm5TDt8PDly/CR6UvGfuD+5k9OES4i7aXH58Y5fwIKMLPZz2wkYDtw508mdOJvxyRa8yqbDD9kLOPSoKRy3v4dgURUtHQ6iTh+T7RXU1NaypKyNkBr9SRTRrMrOO0wCuS48naVsXL9WuBb/129mTVkj9e127A4PE7M76W4rk7wNIhW0JEwnecZxHDE9hexE4TXQQWf9egkaNqHihlEZR/a0VdPaUEpde5iuIEREp6NOdFqaYzpq8ImeNAOaAc3AKBlQQa+YSH8TiUgfo5ZbRHVxKuil+pl4ntoeSCKSqAJpw3IjKueSYCNtpSso+eg1Fr/9XiwgVVayiSqRslVLKVr8ARUNxZSt/JB1/5ObO/97jRXLi6mVmJEKwHXXraRm6aN89MKjsVcXS+sCdDaUULP2fVa99zxLPl3M+jXrqC7ZILKMzatXsXbJJhrrpe9ta6OlHenD5SZDZxNt1ZuoK9tEQ30tre3NtJR9TNGHb7DkxXdZv3YtpSWrqdjwMWtefoUVb3zC2tXlNHU101S5hNL3xYfnHuXjd95izbrNlBctZ/Mnr7Ds2YV8/ObrrFq2jLKSzVKvLenP/FvSV7CpuIEu4SGieChfScknwsOHUsaKVVQVraVs+Rus+OBlCba9z+ayBlo6Own31FK38jlWvf4v3nnmaRa9/RKfvvY/Pn7+3yxftpwNEmgr/VjsCJ8rl6hyN1Gp+Fy9jM2LPqKivo3WwLD20D6nZBgmbC4PLn8qrsR0zFYb/SfDZMbpTZb8NOxuPyazpb+K3tYMaAY0A5oBzcCwGDANS2s3VtKujZwBwzCwWSTgkJDA+NRUJmRmkpaWRpIEL9x9XnU0DGNg4748mHUh37j9AXpfvVvIL689mTNnyUWJgvhmMumEU/j24xdxwsH55IsVlSwL7KmTSD/mFm77xe8F+weR2/jlL3/P1y+7hYtnmynwi5Y3F2X/6z+6X/IXbpUHf/ZtLpljoWDWISw47ks8dstxnDItAz8Qt88wJm/uAmZe+Bg/vF9s/0F8+M53uOt3t3LtD8/m+BwLGY48cvb7Ehc8+ij3LVzIHx98kO9ceim33ncRl996JHOsZhIRnfnncME/H+vVufdHfOfEHKZnTiInlt6LjfOz8LsX8Z0jC4R30xAe5pI97xzOf+RRvnrD6Zwzx48l9u0qLymFR3PUt/7J2ScdiZjB0s9M7kE3csyXb+eW4/KYecBRzD3my/xD+DlDAoSJUmIvP7lkzTmL8/7+T+773iV876hxOJSh3AOZc9a3+LvUZau/Uu+7bzyTL89NF5/TmXbStzj5iu9z4TwnE5LEYHz2TmPckSfzjb9fyMmXXsRZR3+ZR24+nrNmZwtH0FsuYEuGtCM58Ztnc+X3T2KeK4dDTvym2PyB2HRtY9M79USOvOxW/vbIrXz1rJM5bsY4jr3czKZoOc8tLiIQkgGcek3yiMu46W+P8Fvxta/fC/8sx+X3TuHs2VMpzD+Co77+V37yW9nXcb17vsbPzpvHeIcFl7jmzpgZ+0XIk448jmPGI/WFnAOu5uAzf8j5cz1MEtf76hwrOnaLAPWsGdAMaAZGyUBUolpRiW7JjMS+iC2jyDIak3gALL5UT4lJnAuBodJi+vIvIgnKzrDcCHdCy1I2vf0ibzzxLuvdB5J99i1cePuDXCly/qWncMQ88CQMy1pMKdLdQvvqf7Pkred5+eN6HHMu5chrfsnVt98r8i1OOfoAptl9pEw9m2kHLOBIse9zQ/qM49n/ige56LsPcuY5xzAtsZiaNx5l1fIaSpNOZ/61d3De7T/mkq+dzUGZm+l49wVee+g1Nla10BIrecu/pEl453+Js79+NaceexATOppoeftPrFpbxqbEL3H8NVvSO7slXQJTa0qojnTLDaDlFL8jPDz+NusyjiH/oh9y1Xd/xkXnHcVsbxVdH/yNDz5dz/ryji0FqUUd3e2LWfrC/1i2eBkV4W56WpZR/O5LvP7I66xzzCfVWEBCAAAQAElEQVT9zG9xgXCp+LzgsjM4aj9Q9VVoLYMwINeadl8y/rzJWBzqrLytniHBLm/mOFzJmSC66EkzoBnY5xnQBGgGRsuAabRAjduzGVBPdVnMZpx2OwlOJ+ppL4fDgdVqReUZhjF4BeUuHNYEPL5Eel+9S8HvduK0mnoxJqtcwDjxpiTgkCiBpTc19t+Qixizw4vXnyRYJV78su5J8JJgozeoM4B9VU6ib4uO1Y5NLpBSvA4p04wp0AD17/Ha7+/m7htv5KsiN24nt3Pjjf/hqY/LqDTbsLiS8SWmkCIBvxSvF3+SF7fPhcMMZsOM2eaSC60UElNSSEpMxJuQgDcxgQSvHZsBJuI6yb06fh9eAVtV/WLY3nTld0y8gpdgixFjYbB/n9n0CJ8um4lefRMmiwOHJxmX0y4Bq+3xZrsbh8uHR/lgc8T4SfY4evnZqm7eUq9k/HF/VAFmqZPceU1OTpZ9IpxInZXPfo8Tl80sPpixOj04Y/vI6N1HcZtb9rUnOUHyRWS/bF+uKBsmMDtweFzCofgnHNsdYtPtlf2+rU2T1YFdykpO9uJxOfGkZZN9zOkc7NxA4oq/8d1nVvBuaQcWewIe8VntI+XvVklKJMXrFN+tWCx2KXPLvt5SrxS/B5/LhkWOcUO5ZrZilePBKce/7CKpL8KTG7vTJzaMWH2NmE4SfXUEqmfNgGZAMzByBqJRopEwYQlcqYBWr0Rj2yGJbIWVSERMPWkVlgCXklh6TD8iAbCo6CISpffJL1EehheRYIDOqo3U1JRTGYzgyR1PenY+qXIu94ikTdmPcYecQmGmnyTHMAyKSiTcQ0fjGtpbymjv6KGutpn2QATDl4rLN1VuVs1lzrEzSUtJxm2zYbeBdL3E+nl3Ii5vIs5gE+GyZaxYU0+R4YFZk8mUG3Lpvnx8KZPJmmnGnbKR9qb3qC5vpbWZrZPN6cGblIPbn4s33Ycvxyx5ydJ/Z5GUk4MnKXdLutw0oY6udsE3BmgvFx5qhQfxNT27kKzscaKbSsr4SWTIOT+5o4XaIgmU1TWgwl8RsQp+bAkzmXDsVRx1xfc4+5qbOGZWGonOLkpa2umsrKa7qYdOUyJ2qVvq5LmMO/Q0CrOTSXagpyEYsNpduBLTcPnT5HrDvVXTYnei0p1JadjkOmVrhl5RDGjRDGgGNAOagREyYIrKRVg4HGYkEgqFUDglI8Ep3Z2BjagLwBH6rMpW/u4qrCpb+TBSUTglO8Kpeo1w38sFqIHZbMZqtWKTi1KLxYLJZGKPmyJBCDTTWF5M8Zo1rBlQNkl6LXWt3XTvcRXctx22JCThnXIkh45PZn9fO0UNHTSrdxH3EFqG034Hat/xNj1Q3o7SVJlKdqQ3UL4qV2PDwzonxrlSyziXaj0u8bSBlkpHHcID5e0oTWFHu48UTsmOyhgoX+GUDJS3ozSFG2199xSs2i+qjjuSqChE5TomIoEtFeAKSbArJBGwkFzX9EqE3u3eZVjSgyIh0QkLrleivcEv2Y7zI2aHnCOhHjpqNtLUWku7nPcTMzJJ9PmxC0qd+R2peSRNWkCG343HKonDmA3DwGS3YLeYsQe6aStZRumqD1mzdBFrl26iqTuCPS8Dh7rGYJCps4lgbQklNT3UW92Y8lPw2q04cWO2ZZBUmERCegfh0AYaaltpbw1tNWS12nA43HLt4sbituNItWCypuN0puJPkjSLSCw9IukdhILddLUFaasS31pqaImEsHZU0166mvUrllBc0SRBvBCWUJjWhgZa2tpQX/6KxEr0SGCmkLz9T2fuSRdy2ElnM2f6BLIy3ZhdAYzmzTRuWMK6Tz9i3eKPpD5yrnJOwO1yyE2emAH9bxAGTBa5DnV5SUjNwuFNQi5QY2JL8OJOz8XuScRstTOaKSxtZ6QSkXalylLL0WJHilP6qjxVrlofqewMrLIx2nJ3BVb1fftSuerY2BX13RXlquNwV5aryh+pqH2jfB4pTunvDKyyoWyNRBRG+ayWI8EpXYXZ3bGqj1A+9hWTcr6rq4uRSHd3NwoXkiDYSHBKd2dgVdnK1khF4ZSMFKf0FU6JWh+pKJySkeKUvsIpUetDSSAQ6Ltf9611eyqkH8Op3/45dz7xBI+LPLGd/JonnriECw8dRwFgoKc9hwGbuJrK1BO+wVe+/kv+cckCjp2YLGl7xqxODqrfG6r9DpSn2v1osapv1tjhndd2JldqPweDQZRN1ScPtF/jaUpnrPuop6en99w9gnO48k+VOxps3GeNHfjYUvwMq1eK3XSMynWUiATAghLUCsr1VCgYIigSUCLn9FDsWAoSDIkERNR2OERYAjNhwajAWezJL7ExnHIj4R46WjYS6KrBbDLjkYCCw+EaDnRQHYsEntKmnUBu1kyygm3YSl5m9X/v47Gf3MRfRBb+81+8u6qJtq7PAlaDGhsgw2S2keCdgN2ZHnvKrb2tWY75zgE0h58UiQToaN1ET2c1gfZ6Njx/Ly8+dBN//Olt/PGBP/PKe8upEHM7vKqySDAmZxbZE/JZMD6I27GR8sWP8vqvbuIfd4q9h37HP59ZJDds2mMBNDGp5yEYMJktqNcbE5IzMQwThmHEAmH+nIlY7aM7TtXAZ0d9cbxP7rtU/aTGDtzP9eVJre9KrtThNNr9q7HD3797GlfqmBirz+q4Vsf3SCRersbu+Nj6orhSYyl1LPQVk0zY7fYRiXpKSOHMZvOIcKqcfQ2r6jxarkaCtVgs7LOTYQazA6fPT2JqKqkDSpKkJ5DgsLAPM7WHHiKG+G3G6pQ7wN5EUhLsOCwmSdt23l23VPtX/Z5qzyMR1b8ahsFosWMpV2Ptwzq3qX3Ulyu1r1RfrNLVcqj9rXQMY3T7V9nuW+5Q5fTPGwt2LD7vDKzVah3Wfulb53i5XwRWlTWcfigqSioAqZ7gikjgykQEsxHFZERiEo2EJNATwiCMyjMRjW0TlW2lYzKQzN4n8NUTKhJMY1iT2IkGBRdG4Q2TCcMQW/SdzLLhxZboJCEXTDbZHGo2uzAnzWfcUZdy3E0/4stfvY3TzzqBA6b5MYU7qF61ic1vraCytZP2oewMkheJBOnuqCDY04Ty1+lyY7c5BtEebnKUqNiNCp8Wp4+cA89n/3O+zmmX38RpV9zCWdd/j3O/eivnf/kY9p+WQ4KYVazIYtvZkFRzMilTT2LuuT/mzBt+wLlXXsJJJ8wl1xrBXLaUllUvUFzUSF3TtlC9tT0DhsnA6kjA6U/FnZYjkosrKQOby4thNm8PGGbKaNq+6icNw0At+/Ynw1lX/YBhGLG3Koaj31dnLFjlq2GMrtyxYtWuGC3PCqvK78vDcNYVZqzYPdFnVe/h8NNXR2HGypWy0dfmcNYVZleUq/arKlcth+NnX51d5bMud3jX3WpfjYQrk1znqGOhr0iaKdZBqwNkuGKz2RBgTIaLievta1hVb8WVYfSekNT2SGS42C0HAnrSDGgGdi8GDOPzbfsD9SfD7TcGwva9+B4of6i0fRWr+t84L4oDJX3T4nl9l0rHMMZ2bOyojL7lxdfjx8ZosQo/WqxhGLHBZNyX4S5VmYZhjPhaRdn/IrFqnw6r94kiwayIBGCiEnyKYrcaOGymmNisJixmQ66vQK07bGZskmeSwIBKt8u23W7BbLYQjRoiEsiJRhnOZJitcpMomwRXIvZwmPamRjo6OwgJWFkItst2TQmtnWbCDhv2FDBZJTM2R+R/O8GOHroaxH8FkpSoBO+62yI4sqcx/qQLOfD0CznsuGPZb/5EUhOchJtbaSyvojUQICD6A862BMzeJJK8FtzhHqKN7XSHwgTpIRJspqWiis6mMGZzOolJPlwe24BmhptomCw4/IqHJNxWCfLl7c+4A0/n4DMu5HCRI049k0OPPoxpBZmkuu2YGWRSgcfONnDmYp96DvOOP58jTjuLQ445lIk5PvzhJsI1RTQ39dChv7cwCIl9kw1MFmvsaS9f1nh82YU4E9MwW23STkyMZjIMg9H0V2azOVbcaLAKo8BqabVaGYkozGixY/E5jlXLkfirdBXGMAxpn+YR1bUvVtVbbY9E4uWOFotMysZIylS6CmMYxhd+XKlyxeV9ply1X8daX8WZ2mcjkbGUuwuxiqpRtcG4z2PhanfGmkzbnzu2T4nRp/9pBjQDmgHNgGZAM6AZ0AzsfAaiRCJhMRuVAJcZrwRY/B4HPo9L1p04HXbsdhsetwOvpHsTHDgkGOVyOWI6Pq9Ltu1gMoOKWvX+Y0eTxeElbdqJsVcUk7u6KFq5lJLyUtQTWSq01bZ5CWXv/It1FQ3UdfW3pkJXxbSV11G9GAmC9eaHOluo+fA/YutTNrVCt1TLnphKYu5Esm0O/MkuTOMSSbBbsDPIlJiNo3Ae8ya5KehuILSoiBoJsrUg692bqV3WTWtJARbrwaTlePAlDWJnmMkWu5u0qceTmzOLlJ5uSlYtp6SsJMaDuA/dFXRWvM8Hz7/PyqUlSHiLWHp/+yEhqfxtilZ/ytsrm2jpDIEjEUvKODLGO/CnpmAyTSbB62SMb5eyL002TyL+3En4cybikuDXvlR3XdexMKCxmgHNgGZgxwzo4NeOOdIamgHNgGZAM6AZ2CEDfr+fo48+mpNPPpmDDz4Yp9O5Q4xW2PcYiESidHYGKa9tZ3VRE+tLW9hU0UZRZRvFle2UyLKkopXyylYqqtuoqFHLFqqqW6gWqalRyyZqa5rp6uwhHFahqx3zaJidmJPmMf7g4zj4lPnkNX9E+XO/46lf3c7jIv974kXeW9RNc7sHb94sChccQk5CI+3L/sP7f76ffz/0EUs31hOZJGU5RGSORqT8ntWULnqct/54O/9+UGw9/EeefuoTNjWNJ3nygRx0wiwy/C6ScmeStd+ZTEpIwrTuHZYuvJ2nfns7L7/0EZs6Csk8/EymTUkmq/YFlj1yL0//6gH+/f+e5ZPyHOxzj+HQy49mfJYP71ivXM0OzIlzGXfgcRx6+oHktS2i6oXfx3h4Qnh47Le/4T9PPM/yshrqA6HBQ4tR4T0sfG38gNVP38fTv/8Zj/36Hp780yO8v7yG7tTpTD35bCbnpZDiFLK+iHkvKMNktmBxuGJislj3ghrpKmgGNAOaAc3A7sLAWC8hdpd67PN+qMcWPR4P6sN8DQ0NaNEc6GNg1x0DHR0duFyu2CsA+3zntA8RkJCQwKxZs1iwYAHTpk3DZrPtQ7Xffaq6u3sSkaBJd6CLiuoalq/ZyPJV61ixei2r1qxj9dpeWSvLtevWsk5k/fp1bIzJWjatj8saijetpa66mEB3B1abPfbKg2EYg1ffZANnHqnTDmDmMUcyc5wXf7iRxpKN1Ig0dUIwYTwJ9kRSsqeTM/84ps2ZQIYvRKi2lPqyMGFvHumH7k/h/P3Jzc8h2WfBk5GG1RwiXLtRdDZSVSl9b6eLhMKDmbjf/sybnU+iy44nZRJp009j+uxDWGcuJgAAEABJREFUyEtNwNK2kcaKjTTUtdFNGknTjxH9OUydaMXcXEFzSRX19WAadwD5hx/G/GOnk+nz4/fnkVS4P+Nm7k9efi5JCQYWqZvDJ+uF+zF+xlSyc1PwWg3Mho2+6Tk5KXjsYt+VS8rUA5hx7NHMGu/DH2miSThQPFRV1tPQasaVloQ7yYfN4sGTPZOsKbMpnD6OFJ8DhxlxzAKudBxizxOqorlqM1UlJdRWtxJ0TyJ95sHMOuIA8jIkmGgTfT0PiwHDMDCZzDExDBN60gxoBjQDmgHNwM5iQJ9VdhaTu9hOggy6xo8fT21tLYsWLdKiOdDHwC48BsrLy8nJycHr9e6qnkGXqxnQDOy2DISJRJupq1nLmuVvsuTDZ1j03v9Y/MHTMVny4dMs+ehpln70DMs+foblHz/L8k+eZYWST59lpcgKkZWLnmPt8pdoa63EnZiE3eGUAJgEZHZUb2euBKZO5OCv3sGXf/wg12yVH3DJ17/MfhOTSE3KJWH8CaLzky06vxC9izjjyq9z2GkPcsm3H+SMc05l/pRUCg6/lSMu72tHrf8ypn/00VNJF3+sIpCMI3l/Zl77I07fWqbY+dJpzM6zkmArIOuwCzlM8i4R6fVL2bmYY45VdsxY8ZMy7QzmXvogF34njjWTYPeTHEu/lwu+83VOOnUBhT4zDku/9NP2Z4IPSUf+ZeMqOI4Dr7+dc7eWp3wX+f7PuebyUzlszlSS3BOZcPx3OO7GH3LJN89nwZQU0lyCt8i/nMOZfdrX6fVVcH3snHnuGczJA7dddPWsGdAMaAY0A5oBzcAuZ0AHv3b5Ltg5DphMJtTTX1osfXjQ6/p42LXHgGqX6EkzoBnQDPRhQD3NYnM48CYlk5qdS2ZBIdnjJw4ikyR9ixTKcovkyDIu2eMnkZE7HrcvCYvN1qekQVYNM4bFid3jJ8GfhHur+EjwJmCzmjCbzP10EkUvAZfbi8OVJHpJuFxO0TVjcfhwuPvaUeuJMX2Hw4pZ3DBEwIRhsmP1+HBuLTOp147FwDAsmO0JOCQvQcQdk8R+dkyYrC5sUl6C1DfmgwXBxtMTSfB5cDrtWEySLmX26vdPBwzz1jq6YmUlSVlbxCflup04bFZMhgWL04fD48Mt/NitZswGYMg/swOby/MZro8d9fSvzdKrhp40A5oBzYBmQDOgGfgCGBi6CNPQ2Tp3T2PAarXicDi0aA70MbALjwHVDve0vkP7qxnQDHwxDBgmE3aHC19yGhn5heROnE7e5Bmjluzxk0nNysUlwRmL1fbFVEKXohnQDGgGNAO7LwPaM82AZmBABnTwa0BadKJmQDOgGdAMaAY0A5qBnc+AYRhY5EaVy+PBl5xKcnoWKRk5o5bE1Azc/mRsDidms2XnO6wtagb2UAa025oBzYBmQDOgGejLgA5+9WVDr2sGNAOaAc2AZmCUDDQ3N/PGG2/w/PPP8/7778d+gGSUpjRsb2dAAmCGYcJkMmMy7wQxmTAMYyDWdJpmQDOgGdAMaAY0A5oBzYAwYBLRs2ZAM6AZ0AxoBvZiBr6YqnV0dLBs2TI++eQTVq9eTSAQ+GIK1qVoBjQDmgHNgGZAM6AZ0AxoBjQDQzKgg19D0qMzNQN7EQO6KpoBzYBmQDOgGdAMaAY0A5oBzYBmQDOgGdgHGdjngl/74D7WVdYMaAY0A5oBzYBmQDOgGdAMaAY0A5oBzcA+x4CusGYgzoApGo0SDodHJKFQCIVT8kViVVmqTCVqfaSicJFIZER1jZcxVqzCx22NZKlwSnaEUfWK79RdtTTUt0tsLlwJHrzuBLwOC1az/gbJrtofutzBGVBtSvVjql2p9cE1x56j7KtyRioKp0ofKU7pK6wStT5SUX2JxoaHdZ6Ic6WWcZ7VelziaQMtlc5Y96+yMZDtodLUvlUylM5geQqnZLD8odIVbiz13ROwan+YiGCLdGMPd2rRHOhjYBceA5ZIUHUbw+rL+/ddqi0rsFr2z9vRtsIo7I70Bsr/nLGDchEvVy0H8muoNIVR9VXLofQGylOYsWDVeUXZGMj2UGkKsyeWOxaf9zSs2n97ms/x40r5PlLZGVhl4/+zdx4AblzV+v+uetvei+31uvc4Tu+VhEAIScBJSE9IT4gDIZQXQmiv8oDwIJQH/OkQUxMeJEB6cZy4975ety3eXtWl//20li07WzSSbVm7Z63jGc2c755zf/fOaHRWo0017mjV8hzBeZRoJkLyer2xL+ZNdunz+WInUL55TFYT90tHyzaYbypx41rquW7UqKMZ1dGfOhrXjRp1tJF0J8J3yyirE9a8SlRNqMW0ieMxrcSNHLv85anEA07WTwwCPKb4/Uw8bnjCP5ZZsX2e90Y6ho/cz/OcaJN7bcoUK86jxDHiOAeDQTAfzq0jxzTxOX0StYn7Rlo/Glq/32/odZ85xeOKdvB5ST7mSAh5/v0o9DWICQOZAxmcA+5QV+wX9SOdi3luO9J4HuebJtEOfq5L5JVJVrx2G2SMRnxtY86iHXlsOc7ZyIpzItXxPRpaMiM7IxaPK9qR56URVrxO51xINJP+gd1uN2Q2mw3Umc1mQzrGEa0x1slytlgsGOnHZHHAmlOG8qrxqK2tPWTjq1BbloM8hxXmkRoZZr+C/meywGKxwqrzsZoU9APyIwRONAJ8cWlvb8f27duxadMmNDU1xS6WjkWePIZ53uP5z4jx/KqUQqradOKK1p7Uaxs50eJjxKVFn/s4dlzy+VBjTh+lUhtfxqQN1/5wcdPRKpVazvH+Wq3WpNgm5p8t2t7eXnR0tKN2wjjMnTVDTBhkcA7I/OMdCPv27Yv9sj7xfJLMOs/fSil9PWvJmvNVPOdUzrHpanntxDaSYZvoQ00mtamyymTOZJbIMJl1asZSzhxX9pfLZPgk+ow1VqO9v7ze5VxINL3NBE4OI8YLbi2MFcCM6Og7VrVKKcOcyYuclRpZG5+8GO7HZIKy6Dd1rlzkFhSjvLwc5cUFKMp1w2W3wGLSxavh9LJPCIwSAvyEBt+o8sK4rq4Ou3btihXAOjs7wU+18BM5R6urSo18/PJYP9KSPfaP1PF5OtrEQgPbMmJjVcvzb5wTGdC4ja938e1HLumjVGpzI65ljCPbHel5fG6kqqU+Va1SqfWXMZVKQasLbcdTy0/+9fT0oKysDDU1NWLCQOZABueA0+lEW1tb7NNfI50Xj9zPcyyvAVI511GTCW06Oce1XB7JYqTn1CilwH6P5Hvk/kxqOUaMf2ROIz2nRqnU+8u4qbIaS1oySre/HKuRxvPI/enEzbQ2nf6OVi2vATmPEs2U+ETWRzeBSNCLYNc+7GtuQUNbz0Bne9vR29qELQ1d6PAGERrYKv8LgTFBgEWwrq4u7NixA+vWrYt9CqyjoyNWABstAKQfQkAICAEhIASEgBAQAkJACAiBsU5Ail9jaQZEo4hGwgiFIwhHogM9188j4TCCoQgiUSts7gIUTpyI6sTbImPrvFWyDMW5DjjNA1LYPHAXlGGi9udtlDXjKzGu2AWXPe5wwE9ZAGsO8soqUanbmqiN/rWx2y1zkedww5kQd1xlGQpdCjazGRZ7LnLKJqJyfC0ObbfB5hoszzJUlnngUoBZ/0vQHrrFU8c+1M6B/GQxpglEIhHwNkh+Eoy3P27cuDFWBKuvrwe3sUA2pgFJ54WAEBACQkAICAEhIASEgBAQAtlDYNBMTYNulY1jlIAVFkcOcioqUFJegpLifOR5XPDk5CG3oAjl3Jann9t0MQsWWN25yCkuQkVFIQryPPA4HXDazDCbVAI/M0xWJxx52qeoAEX5WuNyweXJ020WorykEPluJ5x2B6y8HbOoGIWlRSgusMPjzoHbU4jCknIUFuQh1+3QBTETbA5d4MrTbZVrLeO63LH28nUuRUV5KHBY4bA5YXfnHdSyHy7G1eZw2HU7kO8jSxglWUWsANbd3Y09e/Zg586dMWtoaIjdNsEvxw/rIjG/AFdYCQEhIASEgBAQAkJACAiBE5+AZCgEhEAiAVPiE1kXAocI+ODva0Xzzi2o292Ihjaf3uVBni405bvdet2N3KJ8bTa93o72hl3YXbcbdc296PUl3jxpjxWhiieWI8/iR7hVFxa2bsH2XQ1o6Awi6ilDTq4VjkgPWrfuRVt3P/xOOwqqSlBcNg6lhWUo8yiEuxvR1tyIlj4LzDnFyC/MRaHqQG/jLuzathNb6prR0muGsuejqtiNnMICuHPzDmqbdm3B1i1bsEXbzt37tG8U/sQ0dS/kIQTiBPr6+sDC16pVq7Bhw4ZYQYzf58NPicV9ZCkEhIAQEAJCQAhkAQFJUQgIASEgBISAJiDFLw1BHoMRiCIaDSMcDIK3fQ3cJmmCSSmYLBbA6YLHaoUnHAG6+uH1+dEfDCEUpg6Hfmx22Bx2FFrMsNs9cOaVoLx6HKrKilCU54IymeG0muEwRxEJ9qKrtQOdutDmsxTAmetEjiMIS3cTerv1Pl8UYbMTNpdVh7fBjBzkFZahrLoC4yoKkOdwwK7bszissOocrSYTzApw5RaiUBfSqseNQ1GOHQ6T7lcU0A/IjxAYjAA/4RUOh8E/p0vjMcBtg/nKNiEgBIRAKgQiwVaEvZsQ7t+ASKBJv+bq19NUGkpSI25CQAgIASEgBISAEBjLBKT4NZZHP9W+66IS7DbYzSY4QvpivdePUCg8+Jfl6yKUxWKFWxehLMoMk0XrXC44bSaYIwHwNjOvTxfYdKEB8MOni1x93XoZdcNqt8BhCQL9Hbq4FoA3ZALMdlhtZl3cUkDIDLNVF7ycdrjs+nnAC29vH7r9LFr4EfR70avbNjtykVdcjvLycpQUF6Ig1wWXjm8xaQ3kRwi8l4BFz1v+pajCwkLk5+fD7XbDbDZDKZkz76WVVVskWSGQeQLREKKhVkT8WxDue1fbUkR8LIDtQyTUj2gknPkcJQMhIASEgBAQAkJACIwyAqZR1h/pzolMgH9ZsnEXtm4duP2QtyDGrKEVDbrgZeiTWCE/0NuMlj07sWNLQnt1u7CloROtbc3oaN+PnUfchukurEBJ+ThU5dtiBbgTGdexy01aHomASxdoKysrcdJJJ2H27NkYN24cHA4HTCbTSFLZLwSEgBAYlkA00o9Q/zKEe19FpO8VRPpfQbj77wh1vYyAt1n/MsmPSET/YmnYVmSnEBACQkAICAEhIASEgBECY/ednBFK4ns4gai+KA8F4dcX534WA6wWmJUJ5sO9Bp4FAghq69KVraDTDrPTCkc0CISD4F/Yixk/NRbhVHTCU5SPvGIn3KoL/v4g+oJ2IK8cHrcDHqv+bXjQi4AvDH/QiqijAFabCVaV0FYwhGAoAt6yFgr0w9vRiMa9u1G/pwF7WvrgC0ZhMut8TQoK8iMEDhGw2+0oKirCtGnTMHPmTEyePDn2nJ8A4yfBlJIZA/kRAkIgLQLRcBci/jpE/auhQlthQgtMqqDkSlIAABAASURBVBcqsAXRrpfg71oKf98eXQALYTTeah32dqFz9R/wp38+jy+/WIe9Xfw+0bSQilgICAEhIASEQHIExGvME2DFYcxDGCsAlMkMk80Fl8MOp90y0G2LHVa7A7kuG2xmlVxBiLdkBLzo9wfQr+tR4F9f9OQgN8cNj8MCi25noHH9f8ivf5Pdj7buPvSZbFA5eSjMz0Nebi5yD5jb6YTT4YQjtwB5RTnIcSlE+Smxji509UXgtRXAlZuHfI8DDuVDoK8PvTqwz5yrQ+u28g+1letxI1fnYHe4YLM74bZGdJ3Nh/5+L7yBMEJ+P8IBn17X2yO6IqdTlMfYJaCUgtVqRU5ODkpKSmKf8GLRq6amBmVlZbFPe5nN5rELSHouBITAUSUQDXUiEqgHwruhVCuUyaeXYV0I2w9418Hf+Q58vfWx7xvMyKe/oiHA34qWuj3Ysnwv9vcF4E2SQDQU0NIdqNuzG8v2dqNXv+YeKY0E+tBb9ybeWrkMv1zViJY+/cuwI50OPA/1tqJz91qseGcJXn/9dW1cbsHmne3o5neS6jxb6zZi3ZKlWLKlATvbEzIN9SLQuRt1K97F8tWb8O4enY8/fKDliF72oGvPVmzT2qXv0fYh0NWgtbuwS8fq0t5xpV6NPXxde9Fa/w62NbSiuefwPkT1L/f8bXXYuXG5zpl5v45l67Zha3M/vL0taN15KOe6hJwPtrmvFfsam3R+67Dy3SUH2xhgMNBebH3ZOizduh+t3iAOzyCWovwnBIYkIDuEgBAQAmOVgGmsdnws9ltZnbDmVaKqvASVhZ4BBJ5CeErKMa0yDwVOGywDW4f/P6Ivs4Jd6G7XF4+92tVThtLxE1E7cTxqyz1w6+KT3nrg4Ye/twOtW/ehrSeCoLsYZROnonbKtNgnbPgpmwll5agoK0bx1GoU5Zhg7e/C/p0t2N+4B/vbm9HcG4U5txJFZRUocYcQ7m5CR3N8ewUqag61NU3nMK3EjZLicSiqnIapU6eBMabUTsBEnZsn3A1fRwsaugLoD0YgP2ObAD/RlZeXF/uU15w5czBjxgzwe75sNtvYBiO9FwJC4JgQiIa6EA00QVmVNhtM+pdFShdyTNEoVDiAQM+GWPHL5/PFPsF83D/9FeoH2pbi7Z89i+8+/Bzequ9Ac5IkQv3taHvnp/j5s7/HJ57djPqOhGJUkm0kuvXVL8X6P34Fn7z/NixcuFDb7dq+i2/9ZjU2h3Uhqe0dLP3Ff+HLt9+D2777D/x6ddMheV89Ojf8ET/71P345Oe/hYd0PnXtum8xj4D+fxs2PPsD/PC2u3H3d/6OX+lCnN448NDarg1/x88ffQa/++UqbNZb40q9Gnu0bHwW7/zmXnz/+WV4dRsvhGKbY//x023t7/4Cv/7GJ3W+zHshHvra9/H91/egcedbePfX38BXbv04bv/O8/jFysaYhv+1bvyLbvMe/OD5d/B/L76MzX/+Kj794O0H2xhgMNBebP2hr+Ce77+JpQ1d6GEDYkJACAgBISAEhMCwBKT4NSye0bWTv5UN9bWhtXkfdu+qR11dHerqd6F+XzP2tPXp39L2w9fXgXa9fW/dPuxr6kRPCAj6+9Cni1Ax/+YO7O/VF45RXcjSvp3798Xa2LV7D3bv2R1rt37nTtTtbUCd/o1mrz+EqC6WhYM96G5qQPPOXRjw3YM9ewZsf0c72js60LV3NxrqG9DQ0IEObxi+oC6c9Xegs2knGvbuQkNzKzp9EQSCAfgTtrO9eFt7mvZjT6cPXV0t6G7bg7179xyIsxt7dJ/rm1rR1OVF6Mi/Sjm6hlp6MwIBq9WK/Px8TJo0KXaLY3V1NVgEY9HLZDJBKTVCC7JbCLyXAOfQhRdeiPe///0466yzwFtm3+t1Im2RXI43AWX2QFmKEAkFEA37gEgAKtiBSLBXv7ZF0e31oM9ri30twHEvfMVgRACdl6+nD11t/fCFIoP/MZuY7+H/mR05yJ3+Plx61rl44KxxKPfYD3dI9lmgD6h/Fa+/tAU/eqkcs66+C/c8/jg+/+h9ePDKPMyqCOhfjEURDPjh67WhvzEHeTvr4W9rRJ2OoanC29oU+4RVh9OOVpsTrX0BBOOf9tbXEKjfhm26Z6+Oq0XRu/tg3dCEHQe0iIb0ePSjp60Xfb1+BPX2qLbER1jn6OttQXe/T1+raGYJO012N3KmXYIzzzwL158/Hpb5l6Fq3mn44KxcFDpC8PdY0dfoQe7OVeCnz5a3I3atFQ72wd/bqtv0A4VTMO6sj+GuBx/F449/Co8tugEfmm3BGSfPwmk3PI4HHn0cjz9wIxZ9cDZmFLnhSogvq0JACAgBISAEhMDgBPQvG6Ox3y6Gw+Gkl6FQCLwooxnRxX2po8WfG1lSRzOiiftSF4lEku5nXMdlulrq2Y5Ro442ko79GnyID22N6t8qh3XRqKN1P5qamg7Zfl0Q6uhHX8AHv68HPXpfS1MbWtv70K+LX+GAV19gdgz4d/TowhQvBQHevtDf3TawXWsOa7NFb+/RF6b6wll76iT88Ha2o+NIP/28tasLnd1dsbitujjV2t47EFcX2MLBfvR3NKFtfxNa2jqgm9QXsBEkbh8sbk9PO3q17rB9OlbTgfyPvJDVCcpjDBHgJ77y8/PBotf48eNjn/ay2+3HhEA0avwcy+OdOibEdaNGLc2ojv48l4g2nNTrRJwVl2THYhf/QMKCBQtinzg1m81DtkNNuuPLNhjXiHFsaelojcSL+zJmOv3NBi2ZMs/hTFkKoGxViAQtugCmiyb6l0NRf6f+JZNXvwbb0BOohi+cH7vGGq4d+DrR37QVK959e+C2uLeW4vW1u7C9oRHdHQ3Ytrweu+s70A19/oEfvS11aNiyHPUtffo1HLq+44e/dQfqNiwf0PO2wtXrsVT/4mtX3Q7s79iJ/f112LxyKZat3ozle7t1fuFhU1ImK6x5lagoKQM/ge2wmrS/D0FvM/atXIY1OsYbS97BOxv3YW/bMJ8KC/mApjVYv60dLzZNwYIP3YTbH3wQ9993O+65eR7Oml0AZwAwxV7Ii+FQEzHP0QWrvw2rW3zoC/rQ1dGH5kY/8mrLkVtVqPM49Ijoa52e7WvRZrOg/9QzMat3F1xNu7ClG9C/dzvkmOKayeqEp/ZsnHzK6bj6/KkoOvVSTJp3Mi6amoN8p0W3WgS7Sedsb0OoZx/+Udelx0RfbOk98YetqBaVC67C9bfchQcfvAt333kNrphfjLNOm48zr3kQt971IB68+SrcftFUTMp3whEXyvI9BHhcxs9DyS6pYUNcJquJ+1FDbfy5kWWmtYxvJF/6UsP+csnnRoyadLR8XWEbRmLSl5psjJtOztmm5ThlW87pziv2l/02akcjLtsYjXF5jiDXRDOxo16vF0Ys/nF8FsGM6OK+jJkpLWPH8zCypI5mRBP3pY4Wf25kSR1tJE0goK8EE0fW4Lq4C4GxRMBiscDtdoMFLxYojmXf+YLCc+ZIx/CR+3mOzDYtz1Wp5jzWtNk4vvGc/X6/oWsGzu2xoGUfRzqXKEselHUcwpEyRMIuRPUv5CJ+H/q9JnT6iuDFDEQtlbBarcN/ArV5Hfa9/H08+uDHB26Lu+VuLHxyMX7y9xexde0L+N+Hn8EfnlmDLQjBhzbsXPJTvPDdRXjmrV1Y0wyE+trRtvT/4af/uWhAz9sKH/9X3PXLv+GZn/8Ub676FV5t+AWe+vQ9+MTj38bDz23BSLcxDn7b4370NL6Kv336IXxRx7jhtntw79f/ir+8u3ckVECFG5Y5xShyWeDR3hZXDgpPvwJz5s3H2cVAjkVvRA6crjKcdZYuvNn78PpbTeju0b8s63NjT88szJ/kwrQq+h2yQKAf27a9Bk+4H5fNPQm1C1bBZ9uIzZuB/iPvbzwkO4prHjgdlTjzzEoEdBXv129uxv7uYYqBRzHyWGuKb3xSOV8Fg0FQy2trnr+MmGiTf0+ZLivO51THSLTJjRPHKNtYcU4wZ+Zu5Nilb1zLJZ8bMWoYl0sjOvpSQ206OaeiHe1x+d6CXBPNpH/AW32MGnV802hUR3/R2pJmniwri34znziwsi4EhMDwBHhsKaWGdzoKexmH5z2jxvOrUirpc0Vi+9SmEzdVLXW0xFySXaeOlqx/oh91tMRtya5TR0vWP9GPOlritmTXOUZKpTa+jElLNlaiH3VKqVhxJXF7MuvxnK26MJOMf6LPWNCyjyOfMkxQJieUpRrKXBBzD4VD6A2WoDs8B87c8fDkFMLhcIDtKXXkOYq/6NqJLUvfxFt/WoOy+dfj2nv+Bf/y2CL8y83n4fIZJfAEvOjjLXu81U9HiCKMoL8X3u429PpCCPTsQU/9cvzjD03oU6fgivs/i0c++wBuvfhsnF9QjFPOOh+zJ12EuUWX4MN3PYz7b/sw7juzGmUj3cYYjSDi60FPXx/a+oMIhaNo2/outrz9R2yfeh5m3PwIPv/ow/jER07DGdN09UrnNujDZgVqalBjbsP0Zc9g8Vd+gl888y5WdprgM7ti50SHGTApqhVMdgcc02vgViY4VqxH94YlqOvpw9a8achxOpEXK5LhwE87Av27se2tYvTv1THGjcf0ORPRawNe3VyHLq/vgN+xXOg5YHPDPu1kTPPk4Jw9m9Hl78f+YxlyjLatlErpXMdraqUUuEw8jyWzHj9us+08ySmSSn+pyVbtgTGKnVOSGVv6ZHN/mTv7YMSoybbx5bhmW87ZyDkbcjaZTJwKh5neZjJ00McPGC0ELf7cyJI6mhFN3Jc6Wvy5kSV1NCOauC91tPhzI0vqlFIpc1ZqZG18Ah42uvJECAiBjBNQSqV08R0/b/BF3Mj5hr7paLP1wl2p1Dgfjf7y/EvuRiyTcTk/Up1X6WiVSm2MGFOpE1/LMU3qhKMsMFmKwO//ikIhEgnDFymD3zwbntxK5OTkxq4X2O/3tBfWxZnurdiwdTfe2G7D3Euuw013P4SH7rkDD119Os6bVhr7lJT5PcKEDeEO+Lp2YtM7+9ETqsG0i6/DdR+/E7d+8BJcM2sKTjnjbEydcBamF5yNy66/Azd/5H24aX4Fit3WhEZGWo1oh27s37gVW17bBt/Jl+OUW+7D/XffjtuvOAnzawv0/iEeFjtQPgXTx5XiksJ+9Ndvxqa338G7Ly7Bm68d+GuPWnrwJkz6l01BscuEqv1rsfb19djSEkC4VhfEHHY4tO/Bh28/fG07sVYXvjoDtaipKsakWbNhjdqwZ+VmtPV6cVw+g2XR1bayGZhc4MaFkR1oaO3C7u7QwTSP/8rojZjq+ZlEUtFSk41apVRaxT7228hrIH15zlQqM3E5RozPPIwYNUqlnjPjpspqLGnJKN3+cqyMjC1904mbaW06/R2t2sGuo0ycWGJCQAgIASEgBISAEBjTBI5T55WOYzKboBTXovqZNkshTI5JuvBVCJfLFSuYK8X9eneISP6qAAAQAElEQVTiw+8Htm7DVnMV3lnwUcycV4ja8kSHJNbdbliKXCi1bMX2tW/i139+F9s67CipqcVZZ02DJ8eRRCMjueg8sQ37tynUv3ESakrHobLMM5LowH5dGMIUzPrwvbj7mf/FD5+5ER8q2YgND9yBT934NJ76zRps1p6HilQD/hPKFKZWbsD3f9OP9XVunHd2MXJzrNoz4dHSgv6dO/F6zQTsn1aFmZV2VE+fjim9Nkx7cQsaOvvRlOB+7FbNuukilOicJ0xuwJqNTdi8rUdvk4cQEAJCQAgIASFwrAiYjlXD0q4QEAJCQAhkHwHJOHUCnZ2dePXVV/H8889jyZIlse/FSr01UY4dAhGYTRZYbU5tdvC3x0qpwbsfjQLBIAKwwGf3wGY3wco6Cgz8mEqQU3kWLv7c5/HAgxfjzsm7sfY7/4Fv//uP8R/PrcemDi/S/+ornSeCCAeAkE/3yWzR/Ur2kpN9t8LmzkNueTVKy2fjpMs/gPc/fCUumrkOHt8GbKkDDt2hOOCfW1KMcfMmo3L+NEypKcUshxmuI0K2t9Rh+/q/omPLn/HGM9/C1x59DI999ef4+T+ew5buV7B+ZxcaWwywTNmVOZvgGVeN8rmzkf/6dvQvq0Odbs+nTR5CQAgIASEgBITA0SdwxGXB0Q8gLQqBLCQgKQsBISAEDBPo6+vD6tWr8e6772Ljxo2If5Go4YZEMLoJKBOUyQUoK6LRCKIwQ5mtujhkBW89MJn0fsXiCN77w+12O1zBbnjad6GjI4De91RLIlrnQ0gXyfy+MCK+Hni7vdC1WYR5Z13IBIutGCUXX4uLPng+PjZfF902v47X//k6fv7qNtR3+/CeJmH0h/nropcrCGtuO3r6+9DvDcX66/d3IRQ69LmtI1uOhoPwt+5DZ0c7WvwWBCPlqF5wBs669VKcWeNDcaQD7e26qMa+JIjthVUon3U6LvjASThtdjkq9D6btoEHmfRg/74m7FizD8UWL6x9zahbtwnrd/SiU/9zVe7Bxj1t2NU4dG44yj+24moUTjoJk3v2Irx3D1Y0Aj26YHiUw0hzQkAICAEhIASEgCZg0jbEQzYLASEgBISAEBACQkAIHFUCuuhlslUCyq2LQCEEojmImty68GUBC18Y7od/3KawCBXdWzFxxe+wdk07drznPj1Whfajr68b7U1+hJu2oWnbfmxcD3hZ1+ndie7db+Cvb9ZjTXMJCqZeitvuuxLnXjB9uMgG95m1fyHc5T3wTFmD7Q170dDcg1DYh/a2jejt3av3D/4I9/ei7Z3nsX7NGixp1cUgdgd9CPv19k1TEO2oRnERQBSHteCqQX7NhbjlypNx3kksfSXuZUVpG1q2Aw2rLsb77/42vvbjZ/DMMwP2k//8FB69Zhp2djZgY5OuQCVKj+l6CZyeKTj1w31Qxd345z8BFimPaUhpXAgIASEwJAHZIQRGNwHT6O6e9E4ICAEhIASEgBAQAicOAaVsMNurAOtMhMynIGA/B8oxGU6nUxd0RiiAWVxA8QKcds5ZuOrCEqz7v2/hqS9+Ap/49OP4xLf/ht9vjMJfNRMnnb0HPXt+ih/965P4zC/X4KXGbuTWQMfVHBwWRKK96P+/7+O5f/8XPPK5r+LxH/8ddZ1RnHP6GRhXPRMTanpQkv9nPPvU4/jyN36Gr75Uh33dfi1O9mHRjkUYP2sBTjn/ZNje/DWe/4/P4PNf/Hf8aZUJdd3Fev/gD5NFIbfcis61L+Plxz+BJx/R/fvEF/HFb/wBqyafjLzT5uE0LT/y67xg0uysTuS47XDazYc3HtTFr/rtqAtE8fakeaiaNg7TJpajvHzAaqZMxvTJUzFpdQOwuQl14Kff3sWqF7+Pb33iE3hM2ye0fepzT+Cpv6zFO/X9CPZ1Ycc/foRf/vfnwH0D9t/47Of+iOf+8v/w6xf+D99evBwNL/wca159Eb9Z3o6W3uDhecEMszMHZWfOw8xJNTjZC3jCR7jI0+NPQCIKASEgBITAqCRgGpW9GsOdCofDCIVCYsJA5kAG5wCPwzF8GpKuCwEhMBwBZYayFAC2mYDjQkQ9F8OWMx1ufhG9xXLgi/CHaMBk19WRyZhy+vm48EPnodTUhPadq7F67Xqs3tGEvV4PLJUzcPJl4zG+you+XduwucUGXe3BvIsWYHKVGwX5ebB6ilEZ3Y9A42as3rAFq5uBvOIqvP/0magqn4pJc8ox5wwTgo3bUL9tFza19MEbHL4qo8w22IprUVs9HqdU58Njy0PJxAWYfdZlmOnsR1TH2rh1N3rdp6Bq3Dztk6t9zO/pqMlqhWdcDTyWCEw7VmPbOt2/1XXYuicA9/mnoPY03f9cMxyuIhRPHIepp1SjxGOH84iWmI9d5zNR53NqVR48IRus1dXIvXg+aqo8KHYcEtgLK1E2cT4uyM9FrSsHgbxSTDg5B7nuTuxfvRobta3Wtnb9Bmxv7EK/tRyF1fNRYe6Bv0kz1Pu4f/XqrVi/rgGNjbvQoAtdLZFSzHD4UBjuwe7OMPzmQhRNrMa0U6tRmjOQs8nqgKd2PuYuOBcfOuM0LKgpQlmu5VBysMBszUPRxJNRPX4ixuUBR9b2EpxlVQgIASEgBISAEBiCgGmI7bI5Swn4fD709vaKCQOZAxmcA16vF1F+MXWWnkck7YMEZEUIHDMCJsdkWPMug7PwQuQWzkBubi7sdvvItz4yo7I5qLroXnz9Oz/C4sWLsfjnP8TiLy7EHefUoiq3EjM/8HU88GVu/4nefh++8tiXceMD38KNZ0/A3PIy5FZehA/813fwZWoP2Fcfvh5XTjejwFGEiWfeimufWIzv/1S38dWH8dSV01FT4GTkIc3i1oWd02/HLR++Ft/+0DTUFDoBdw0K5lyL27/5PXxTx/nFL36BJ598Et+87yOHfI5s0eICik7HGTd/Gl/Qmp9pYx9/8aOn8eT1p+C8yR6APoWna5+r8ND/XIVzJxag4oh2LK58FJ52K2666iP4n4/qotnp1+CqD1+N791zNk4tz4Fu5ZDCVYP8WZfhlq9fh4/efTVOn3kN7vn60/jGgdiMT/vlj7+PL91wKj561Y049+7FeOqHms9hPv+Kn/zkVnzshkV49FPfGBgbvf/bj9+Le88fh/Kas3Hax67CJ56+GudOLjqQs1XnMRkzrrwHt/7kB1j0sdNx4ZQcvS3+cMOROx2n3vxfuGrhLbh6OlDsju+TpRAQAkJACAgBIZAsAVOyjuJ3YhPgG+1wJIo+swed1iK0W4vFhMFRmgMyl4wcTzz+es25CEWVLoCd2OcNyU4ICIHMETCbHbDa8+DSRSOXOxdOpxNms3n4T37F0zXbYHHmobikdODWvTK9LPQg12GFxWSBzV2MvMJylMe256GooBA5ecXIcVhg1zFMFifcxSUoLC9H+QEryvPAbVUwKTOsjhx4tL6kTO939sC69yU8+29fxNc+8YmEW/wS17+BL3z1FbzdFoHP7UGxW+dnUoDJCpPNgxwdq7i8HGVlZSgsLESxjkUfK31w5I8CzA44cnTxSmtKtTHHslKdLz/hZTVpgcKAjxt5Jbo4ZDXDrLce9lAm7ZKDHJ0PPxlmdej+ud0oyXVoBiaYEp01M5PNpfP0wJOr27O5kXcgZ8aOWyyHHAc87hw4c8tRXKr5HMhvwKcIpaU5yNG55+cXH2RbUpCLPKcFFqtD98sN5uzUOVtiOSj9v1WPWS5ydB/zdfvOWB/15thDQZlsWlcEtycHbhtgVrEd8p8QEAJCQAgIASFggIDJgO/Ydj3Be6/rXgiFw/ApB/oteeizFogJA5kDmZgDllz4TA59PEYQkU9/neBnTklPCGSOgFIKFosuRtntsNlssXWTyZRc8et4ph3uR6CnGfs2b8Cm1auxelDbho2b96PNG0TgeOYmsYSAEBACQkAIHCsC0u6oI2AadT0aox2KRiMIhkJQ4SBM0dAYpSDdFgKZJ2CKhqEiQX08BhGJRDKfkGQgBISAEEiHgHsiCudei9u++X18a/GRt/nFn38V33/qQ7i0phDl6cQSrRAQAiccAUlICAgBITBaCEjxa5SMZCQcht/ngynkhSXsHyW9km4IgewjYIkEYAl6EdTHYzgshejsG0HJWAgIgcMImKww2zzIHeQ2wIFb/XjrXxFKit1wWUwwHyYeNU+kI0JACAgBISAEhECWEzBFo1GEdeHEqFFHM6qjP3U0rhs16mhGdfSnjp/E4LpRS1dLvdGY9KeOxvXhTCkFt9MJuwrDEvFDgZ84iWb59JT0hUB2EVDRiD7+ArAjqI9HB6wWS6wDwx27Q+3jcU/xUPuH204tbTifofbxHCnacFKvi3FWXMZ5kh2f0+LbBltyf7rjyzYGa3u4bcyPlpo2inS06fQ3G7RkyjzFhIAQOHEI8Lgc7pw42D5q2AMuB9s/3DZqqB3OZ6h9mdYy/lC5DbWdGvaXy6F8htpOTTZqU30dzNb+ZmKMOGcyETfTY8R+G7VM58z4J2rOPFY5jxLNxGS9Xi+MGnWhUMiwjnEyqWVs5mDUqKMZ1dGfOhrXjRp1tJF0Tl34mj17FvLddpjDPv0GPAhd2Uwca1kXAkLgaBAYog0WvszRIMwhPzxOK6bPmB77Ymcevz6fz/C5kudXvqCkomVM0Sb3unY0WXGsAoEAOHZc8vlQ5+504rL9VMc301q/35/ysXCia8l2iNODbBYCQiADBPjGJ5XzRjAYjBX6eR4f6hw+1HbRJvfaS36ZZMXpmOr4ija5Meb4ZoIVx5VxGZ/zzIjFtVwa0dGXGsblks+NGDXUppOzaN87L3mtTa6JZtI/sS9atdlshpbU8a8SGdXRX7TJsyYrGrkNZx6PBxUVFbCYTYj6euEKtOsCmO/AJ8Bw1H+kQSEgBA4RUIjq4y0AV6ATyt8Tu+2nrLQUbrcbJpPJ0Lk1fpzz/KqUSknLmLR4W0aW1NGMaOK+1NHiz40sqaMZ0cR9qaPFnxtZUkczoon7UkeLP+eSX2DOsePSarUOOX7UKZX6+CqlMFz7zGUwi8c93loyUSq1nLNFyzwPnRVkTQgIgUwTUCq1cw7P30qp2B+hGOw8Otw2ngeUUimdn+Naxh8uxmD70tVyrFKNm6qW8TKpTeV1MNM5M/5g4z/cNmoyyZnxh8tvsH3UpJozxzVVbTpxx4I2cayyob+85uVcSDS9LbU3ZlqY8pu6sahVKvU3OeSVONkGW+cnv/Ly8lCQn48cuwXm/nZYA72x7/9Scgtk4pyXdSFwVAko3uoY9sMa1Mebtx1umwn5+Xng8cgXYKVSuwjmca/U8dfGL6CZ+2DnmuG2jVUtLwDIhczIgBbfxu2DGX2USm18qeX8YLzB2h5uW6a0zFep1PqbLVqyPaonF2lMCAiBtAmMdC4e7HwZP5ZT0VLDpLkcrO3htlFDbSrn9nS1SqmUin2Mq1RqWnJWKjNacmb84cZjsH1msxlKpZ4zQzDx9AAAEABJREFU45LZYG0Pt425jiUtGaXbXzIbjulg+9KJm2ltOv0drVpeP3IeJZop8YmsZz+BGTNmYMqUyejt7oS1vxXuQCcskaDcApn9Qys9OAEJsPBl1seXM9gFu7cVfd0dmDB+HObMmRO7iDwBU5aUhIAQEAJCQAikSUDkQkAICAEhIASyj4AUv7JvzIbNmFXs8vJynHbaaXDZrQj26AKYvxWuQDucoR5YI35dCAtBPg02LEbZKQQGIRCNHTemaEgXlP1whHrhDnbA7W+DydsJt92Mk+fPR3V1Nex2O5RSg7Qhm4SAEBg1BKQjQkAICAEhIASEgBAQAllDQIpfWTNUySeam5uLWTNnorioMHYLZIk9CpcufFm87bAGumEL9Wnrhy3sFRMGMgeMzIGQPm708cPjyOprhyPQhWJHBIU5DvA7vqZPn46CgoLkD9ZR4CldEAJCQAgIASEgBISAEBACQkAInOgEpPh1oo9QGvlNmlSLefPmYurUqbCbwgh2NsPc0wRXXyPyvI0o9NEa9FKs0JcWA2E4Jvjp40YfM+7+Jlh7mxHqao59Amxy7UScesop4K2OVqs1jSNWpEJACAgBISAEhIAQEAJCQAgIASFwLAgcxeLXsUhP2kyHAN+I86/NFRYWYOaMGTjtlJOxYN4czJ8zE/NmTcfcmdOGtBlTakEbzmeofdTRhto/3HbqaMP5DLWPOtpQ+4fbTh1tOJ+h9lFHG2r/cNupow3nM9S+KRPHY3LNOMyZMXXIcRxKy5i0ofYPt33m1Ekpz41s1pLzvJkzcNLsGfo4mo1TTz4Zc2bPRnFxMTwej9zqmM7JapRo+UcOLrjgAlx++eU488wz4XA4RknPpBtCQAgIASEgBISAEDiSgDwXAtlFQIpf2TVehrPlX55wuVyoqakBvwx/2tQpmDxpEmprazFx4sQhbdy4caAN5zPUPupoQ+0fbvv48eNTjpvNWo7PcFwG21dZWYmKioohx3AwTXxbnFUqcTm2tExo+X1aqcZNV0t2tbUTY8fP1ClT9PE0PXYcsfDF48zwwSmCUUeAc+Gkk07C6aefjlmzZsUKoqOuk9IhISAEhIAQOJyAPBMCQkAICIGsICDFr6wYJklSCAgBISAEhIAQEAInLgHJTAgIASEgBISAEBACJzIBKX6dyKMjuQkBISAEhEA2EZBchYAQEAJCQAgIASEgBISAEDgBCUjx6wQcFElJCGQ3AcleCAgBISAEhIAQEAJCQAgIASEgBITAiUNAil/HaiykXSEgBISAEBACQkAICAEhIASEgBAQAkJg9BOQHp7wBKT4dcIPkSQoBISAEBAC2UCgq6sLr732Gl544QW8/fbb8Hq92ZC25JghAuFIBH1+P/a0t6O1pweBUAgRvS0ajWYoIwkrBISAEEifgLQgBISAEDhRCZh4oRUIBGDUQvoijWZUR3/qaFw3atTRjOroT10wGDTc16OhZWy2Y9SooxnV0Z9jS+O6UWNMmlEd/amjcd2ocXwyoWVMmtF86U8djetGjToa+21UGw6HY2+UjOroz5g0rhs16mhGdfSnjsZ1o0Yd+2xUR/9MahmbORg19pVvgo3q6M+YNK4bNc5F0Sb3mhhnxSU5t+sixvLly7FkyRKsWbMGvb29Q77eHI3xjcdl7GSNY0vLhJZ9TjbPRD/mmw1a5pjMxR5LWyx89etrr7a+PuzTRdPG7m509PfDp7dxH4/9ZNoSnxOWwOhKzN+NQMtOrF25Beu3NaPFDwQi2dFFnj8SzyfJrMeP5VS0PLdSn0ycI30yrWX8I3Ma6Tk17C+XI/keuZ8aMubyyH0jPacmVS11nL1cjhTnyP3pxKU2HVZjSUvuqfaX45rO+KYa92iML/tt1I5GXLaRLXHj48txGiln1kE4FxLNRFFHRweMWp++YOOFvVEd/TOpZWzmYNSooxnV0Z86GteNGnU0ozr6c2xpXDdqjEkzqqM/dTSuGzXqaEZ19KeOxnWjxrmcbVqOLU9WnZ2dho/feH9FO/K5L11W/foNbSqc/X4/eIJPRcucU42baa3RY5f+8Zy5btSOppaf/CJ3fuKLy+HGzufzgS/c1BjNuaenB2zfqI7+x1d76PiKx+1M4XyVLVqOe+IF1lDrLGz59S8Qm/U47tLXX31c14XSbfv3o10veezTZyi9bBcCx51A62a0v/VzfOFT38JXnn4Zb7QAXcHjnoXhgHzjw/MHz31GjOfXVLXdupBNfSrn9rGo5XkzVVapajk+PMfy9d/IvKAvxyjVuKI9dE1AlsNZOqz4fo4nCy6HizHYPs7FVMf3aGjZ78HyGm5bPO5Y0fK45fGbzPjyeopzIdFMFosFHo/HkLndbjgcjpgdTy1jpRp3LGo5tjT23agJ5+SPiTgrHhepck5Fa7VaYTabkYqWOdvtdtEmce5Lm1WKnOPja3RO0T9TOTudTqQ6r+Ja5m/UThQtj0X232azjciBPiaTKaVj8ETpr5FxGgs5c0wTL7AGWw9FBm513KeLgJ1eL/gaXVVQgDyXC95wGDvb29HQ1YU+XRwN6ee8wBusnWO2LewFOtdg1Z9fwq/+9WWs3NeN1mMWLPMNh3096Fz7Zzz30gv4ykt12NPpOzyp9u1oW/NX/PdvX8cz7+5Ch94b0ta+/SUsX/xZfO0Lv8JPn9uIOr1tQOmFv2cH1j77n/h//74IixYtOmifffxL+OUbu7FRF460+8FHxN+LznXP4v/+378f9F2kdZ/+/BP49v+twTur1qJj7V/xzWdex2/fqUe7VjIHvUDQ24Fdb3wTL/3zt/jNinbs7zmwJ+IHutZh3V9/ih997gn86C+rsbS+j5IB69iBzhW/w7f+7YnDYi76ytP4wm9WYHVzDwa82d5u1K3citd+3YRxC07H6efPxUyXD+59b+K13333MP1jOudfvLYT6/frMJGAzmE9NvztZ/ie7s/ntbFfixY9qjVP4bu/fhvL24HuoPY9Rg+lFHjuMXKuoi/P40qlpnXpY5l6vh6wLSMmWk/S70fTYcXxUUql9D42nbhHQ8s2jMwp+lLDPnPJ50aMmnS0fF1kG0Zi0peaVLW8BuYphUu2ZcTSiZut2nTGN1Utz4+pajmuSqnYdfZIY8v3UpwLiRYrfjEBI8ZATJjBjejom46W+lTjZlrLvJmDUaOOZlRHf15U07hu1BiTZlRHf+poXI9bskvOqWzVcm4n28+4Xzr95djS4m0ZWTIuzYgm7ksdLf7cyJI6mhFN3Je6bJ0b8T4YWfKEzeIIX0yN6OibDiu+URhLnNNhFdfGx4hLXqzRRmJ4NMaX8TjeRuzInI+nllxSzTkbtMwx8QIrcZ23OvKTJPFbHVv7+hCORlGgf5lYmZeH0txcuHShvN3vR2NPjy5i9MCr1/npwONaAGPRpGcbtr2+HP/4+Upsae1DJ0bvTzTkQ7B5DdYsXYY//HUL6ju88CZ019+yGY1rnsVflm7GsvpOBBDR/3rQsnkNViz+Pf76+8V4efkabO4G+sMU+hHw7kXdG7/C68//Hn9+eTneWrocy996CUtf/AuefWED3t3cAe0Ouof62tG1ez2WvfgGXnrpDd3Wcixdrv2Xv4V3l72GV9/cis2r16N1+xL85qXVeHFjE3p0GJak9AJhfw+a1y7GiuUv4sUtPejwDuyJhvwINK3G1ndfwF/+9Bz+8vJGrK3rgC6J6fy1srsBvdvfwOJn/47f/PUVvLV8Gd7VMV977Z944e8v4N0dTdjXE0RUF7AC7RuwYdtevLgtDydfch7ed+EsTHMFYGlch61rluL5t5Zjybs657dexjsvPqf7uB7vbGpHdySEUG8d6pa+jv/73p/wj5ffxBvLtd/ylVi+fAu27mxFm66PhXhw6JSOxUOpgQKHkfMcfXksK5Walq+h1Kdyrsu0lvHZfyNGDfvLpREdfanJhJavz5xvfD1kHkYs3Zz52s82jMSkLzXUpjqvMqXl+KaSMzWpauPjyyXZGbF04mZayzlipK/0Zc6cG8dKyxiDGeOlGpfHLY/fZMaX75Ppm2imxCeyLgSEgBAQAkJACAgBIXB0CbCA5QuFsL+7G3s7OxHVb6xLdMFrQkEB3BYLyj0eTCopgUcXw1oDAWxuaYl9CT6/A4zao5uNtBYnYLHZUDh5Oqb02jDtn5vR0OlFU3ynXu5v2Y66na+hZnwRplWVo1iXv6zYjpbtHux562ycOm8NSks2YvNmwNuPw34mn/khfOzLi/G9ny3G4u9+CV+/5Sw0vLAUr760EtoddO/f9S62PP+/+PefBdFUchO+vHgxfqZt8eLv4offuhdnhb2w7GtCi27ZyAekwsEg2nZsQY/LAVx4IbC/A/17Gw9vx+oGZlyFC+/9Kr67+Lf41eIf4L9vnYKrfT/HymUbsWxrDyI+H9qXvYPVYR9ee/8FmDQpH1NzgEgEaO8AahZ8AA99dzH+91e6j09/GU/deR5aXlqOV/6xAht1zuwjMAk5BTfg1i9/F9+K9e1XWLz4y3jigYtxXgmQb9WO8hACo5eA9EwICIETiIDpBMpFUhECQkAICAEhIASEwHEnwO8FevPNN8G/1PnWW2/F/lgBk+B3S7zxxhux7dzP59xu1PiXHGN/1bG/HyazGeV5eShyuWDX62ZdCLPqZZ7djtqiIuS63egIh7GzoyNWLON3O76nANa2Fc1Lf4v//MrjeOSRR/DIZ5/AI999Hn94823Ub3kTi//1b/jH81uwE2H40Ym9q/6MN3/9b/jbygZsaQXC3k50rvkj/vzjfxvQs42nfognnnsdzz/7J6zY9H9Ytv85/OK/voivPfUL/OsrO9HQzc8NYeifQB9Q/xr++eJf8PkfPYNf/+gL+J9/07l9/kk88usl+OtmHVjnA3Ri35pn8Y+nH8GXPqf3M/bnv6h93hrwCep2dr2OF2PtLNbtPIHv/Psj+MwXvozv/G09/v7Sc1i2+BF87Qmt/doP8KXFK7G+rQ/90D8HtC/99juH+hX3ae07cCuf9os/LDaYSyajYlw/ppa9hobGLjS1cCdLTbvQWhfAziUTMKGkGtXleTAHA1C7tqPOEsXSBSdh+uTJMIeieHVzHbq8PgoPmtXhQW5xJcrKK1E5fQrGzZ+Ok8LtKGxrRXNHBMFQJ9qat2DXjvWoOPtknHzuGTi1shITtVVWTkdN7Zm49EOnYMHJ1cjTrZq1JffwIhRsQ/2WPoQshZh++jRUNe1DYNs+bNcFqwMfDgOUfgtg88CVX4yyyipUVE7F1ImTMWNSGXZ296G+oxfhcBDtzRvgtnoxf+4cFOe5YdMyZXXAM/NszJh/Gi6ZXokp4ypROWEcqmqqMCEQRl6/T5cJdZEM/LHCZM5BXnEZSiu1X2UFKiuLUZTvglN3yqToIyYEhIAQEAJC4NgT0C9hxz6IRBACQkAICAEhIASEwIlKgF+AvHr1aixdujT2lzq9Xm8sVW7nX+7k9rVr1yK+PbbTwEu7i/oAABAASURBVH/8/q79PT3o8fthtlhQpAtcHl3sil+EcclCWJnHA7fe7tPFrwZd/GrTGv5xE94yORCON8v1oHP7Cmx+4U/46z/ewj/fWIZlK9Zg2eYG7G7Yifbda/DKz9/Gu2/vQiN0kQU92L/tdaz5x8/x9tZW7NKFIl/bLmx+6SW8/vdX8Pyb7+Ltd97EK8tW4sXV27Crrh7tXXvQ5tuDHRtWY92mOqxv6kV/kLEHshj0/5Bm1rQa777+Kn7w25fx2rtLsXz5K3jrlb9h8R/fwpsr96DVH0UwEkB/+x40bFmGNSuXYdnbr2qf5w/59PoQbFiFZW+wnZfwqm5n2dIX8dbf/4hnnvsnXnjtTaxZ+y5WLH8Tr776D/z9ny9i7d5OtPj8CPW3oPGtFVj12tt4adm7WLrsgM8//ok12qdVp3hY7iYr4BmPshoLaqfWY0eD5tOknXSO6NmOfa0mbOw4FRMryjGh2IFIwK83r0OTuRvNZ0zHpCnzkeO1Y9fKzWjt7YdWHtb8wSd2XWTL9aCo0IwcG6B8IcDXhJa9TdhZ58eUs2dj7vyJqAKgd+v/c2F31mDeuTMxfVY5ciIhWLr3oXnbWizXxdm3tbFI+/Y7y7G2rgfNXVoSf4R6EOhpwPZNCr5gBabPnYRJtj2ItNdj414/+vyRuGfCkhUoG2x2N9w5eQhbrAjpQmUk4kVHWzdyzVacNrEKuQ57TGOy2uCpnYvqmlpMzwVcFmj/KALmKFwlbuTnOZELQG/W//ciFNiNnetWYKXO++133sW6+lY097DAqHfLQwgIASEgBITAcSJgOk5xJIwQEAJCQAgIAQgCITBWCbC8EIlGwS+95xJ6PZEFP93lDwYR0hYNBBDo74dPm18XzLhvwNevF1ux7o3X8ervt2D+1V/E4/+zGIt//kMsfnIh7jhnEoq0x0DRQa8M9uitQ/f2JfjLb3ugiq7Foqd/jZ/8+nv4z49fh9trJ+OKa67HOfNvxPmVN+Ph//ohvv3VT+BbV07DhHznYK29d1tjDyy7FIou+Vfc8tn/xA8+dSWu2L4ZweVbsaTVjJ5QEWrOuAXXPrF44JbA//cf+OGjH8IHdmyJ+bzVCsTqIk09MLOdi76Cmx/8Iv7r5nnwLvkBVtWb0Xn+b/Dkt7+P//zYeFwV+A12bGvF9sb96OnYjL/92AtnzofxlcW/wc8WH/Kp29aCbU1HpktShSgpm4LqqdPwbkMDNjZqJ80f27dhu8eJNy8/H1Mn5WFyDhAI9GP79tcQ7a7H/MpKjJs+G1N6bLFbJhs7vWg8svn485ZWeOvq8PqE8dg/rQrTCgNwdu9A8/YoNm6YA4cuOuV44s6DLAO9wKY/4+Xv/QseWLgQN2pbqO3G2+7H5368Df9cn6Dpb0Vw33ZsWetGe9tklI+fhOkX7YKpfAvWb2lBX/9gRaeIbqAdrfu3Y9eWjVhQXo7ZlXmIhDvR0TIJkeA4lJQAVqt2G+LR37ofDTs3Y93J5fDOrsBM7efSBtTpcdFj8cQDWBTL+S488csleGlLT2yv/CcEhIAQEAJC4HgRMB2vQBJHCAiBgwRkRQgIASEgBMYQAavFgur8fOTabLr40I/69nbs14WtkC6ARTWHQDiMdp8P21tasL+1Faq3F4VmM9za9O5Dj4AuftVvxRZfDt4efxFmnVKLk2ZWorKiDJVFOchzWmHW3krbkA+HBcoN2PrrsHu7Lkitb4XPPQ5TZ87E+adNRWlZMZz2XDgtuSgoKUNpcQFKPTZYzcO2eihcYSFsk6egtrYatVPHo0ovx0UicPsC8IYVIlEzQu070bjiz/h/P/gf/Ne3f4anf/Malu/ej6aYz4Hb5Qp0O5MmY2LtONROHoeq8bWoDc5Abc5kTJhVoZ+XoSTHAk+0B8FAGIH9urCzfTVebX4df3zl1/j1f30dT/3X9/CzP7yBVzZ1YvOeNnR09x3K8+CaGZ6SClSPm4oJqxoQ3dKELQEvtugCoSXagfmzZ6M4xwWbqR0B725sX1KIaGs1Zk+vRM74GagY58W0slfR0NR14JbJgYZ3r3kZ//ftA7d2/s8L+ObaIpx12Wl4/zm6IGUGbJEgwgHogpodSplgMg3oBv3f4gCqT8fc99+Eez79aXxS26e1ffIT9+LmSypw0vhDKm/7fjTv3oJ1U0rRX1uJWc4czJk+D2ZbLlav346GPi9iFIL9QN1LeOe3T+HLj3wSn37kC/jl0j50n/J5nD9vMk6uCCAc7ED7tkKEOwtQVAxYbYfiHFwL+YDdb+Gd17fhe38rxJyTpuLMkys1LytMebMx6/034O6vfxmP/ctn8bmHbsa9H5qLnBUrseO1NVjefqDQebAxWRECQkAICAEhcOwImI5d0yO1LPuFgBAQAkJACIw+Aj5dxGjXxY29e/diz549B43fKzVYbzs7Ow/6JPobXe/u7h6seSS2f2RORmIM1X5XV9eI+TMubbh4Q7XP7SNph2qXOhr3s53BADH/hoaGGCeud3R0gM+pa2xsfM92tjWYUTtY+9zG7/Qqy81FkdMJky4ENegxb9Dj1abnijcUQode7tPb6pqb0a2XLr2tVPvmaTObzVBKsRkgGAQam9BgKsT2iWegaoIHpXkDu5L+35EHR+l4zFhQgZJ8L7rq1mPTsvXYtbcNPWYbvDpWKOnGBnHMz4elphrlRTbk5dlhyvEgz2yCk6664IOeBtSvWYWX/+9lvLhkKV5ftwVr6lvR6Q/isLj5h9rJ1+1Yc4pRbZ6DmrwqVFQCNhsbTDDN09+0F5scbdjYVYe6ZSuxatlm1Hc6ECo9GQW6gOexhhMEh1btBWUorp6C2W0tcO3fgy3dHVi/plkXCBXOYpHLqYP5W+Bv2Yp168yo39oHb9MmrNnSgJ2d29HvXIO1dc3Y1eg92GhfexP2blqKNUtfwAuvbcALqyyYPWMSFkwtR45mbLbbYLGGYI92IRQIQQ/5Qe17Vlj8qjoFsy69DncsWoQHtS3S9uB9d+D6CyswexwVUf1fAD0t+3R+a7DT2YL63p3Y8+5K7Gm2YdduP+rWbtSF1z50EHRUs+hpQmv9Jqx+ewlee+4ZvF3Xh101H8WUCSWYWBBGVI9XoNeKaMACmx14z/dzhfoR6tqHXUuWY826XmyNzsN5syfh9NoC7WwFPLWoPfMKXK1zvVfbogdvxV3XnYXafRvQvnod1rRI8UsPmjyEwBgiIF0VApklIMWvzPKX6EJACAgBITDKCDTrAsaKFSvw7LPP4ne/+91B27Jly6A95XdJJfqNtP7HP/4Rf/rTn/D73//+YNvUDNX++vXrD/r94Q9/GFRL/Ui2mX/SbpAeJLY/VBvJxN20adMgrQMbN25MOefEuEO1v2HDBvzlL3/BqlWrQB8un3vuOZDz3/72N6xevfqw7UP1kdpBO6A3KqVgs1pRmpOD8bqoE9FFrD26yLahpQWNfX3YqYulm1mAa22FKxzGOF0oK9R+Ho8Hdrv9UPFLt5X+oxS5VRfiiv/6Dr70tYX48mkNWPOvj+ELi/4dD/1oCVa29KI3/SCDt+DvAbY9j3++sAPffX0eLn/sG/j2M9/Bj5+6H7dNLMeMwVXJb7XnAjOvxiUP/Cu++8wz+JW2Z7T9/EdP48nrT8X5kz2Dt+Uuhq1qEqbN7UV+wQ407tqNzS+einDLTEyfDrhcWqbHqn/zWrzuXYHfvPQ0nnrgBtx143147L+fw09WBPCHtduwoenQjY+TzrgSH3viZ3j6vx/Fo2dMxPRV69G0uw+NGgF0MRCFBfB4+lASXoue9j70cLsOk/ojrKXtaN2/HVuWvYX+F76Dv/7HIlx30+247vM/wc9/9TKCq9djx54DORz8a49fwTd/+j08eedU1Ja34B/6OGzv79dtuWC2FqBwehfMRV3QdcFY7VXvOPTo342eujfwqx91odc6HY9+/xpcMK0ElYc8Dl/TIM0leSi27YBVa1ta8d42D1eMzmfSKyEgBISAEMgIAVNGokpQISAEhIAQEAKjjEBeXh7OP/98nHTSSSguLgY/AcZPe8WNX1w+WJf5nU5xn3SWo7V99isdLnEtOQ/Gn+3zrzhyvOjDJZ/zk2Jc8nni9nh7Ry7pM1j73Kb0fyZdAHPpQlaxLoDVFBTAZTajTVc8tuuC1z5t/u5uFFksKNf7i/X+fD2f3G43bDbboeKX1iA/H6W99aje8AK2bO7CHl1A0M0nPEJ6vR3e/l50tgYQbt2F1vpWfoUV/D69q78J/fs3YcWeMNpVDSbNOA1XvG8mJkzIQ3OXF75QBBHtdkweUd1ysBe9TjO6qypQVVWFiU4r8vo7sTUcwt50gjqdsHnsmNS4HI7GRjT4q5BXVIWqQqDQ3ICGljBaukyDRzDlwOYqxZQZJlh667DqlWV4sbIKbTXVmG4DnApob6nD7r2rUHD2lfjg3Y/iic98Go99+jP43KP34lM3vQ8L6tqBzU2oA8DPf9mcOcgtq0H51AtwwcVzce37LFjx57fx4j83ah8rfOaJqJ4xDXPOK8XGl5Zh6VvcDnCIdDR4ezfhjeeWYcU7u9Ch2+So6sXQD80PnfXYX2dG/a4LcdmNn8AnHv8sHv30Y3j081/Ew7ecjOvmrUZXawP2NfcBSrOweeDKL0H1xKlY8IG7cdGUYpxe/0O8uXwTltZHYbLko6CsHmZ7A1ioCgQx8HPgVsfX/vI2vvq/bYhedArmXz0fp5bnoMhmhkV7RQI+dK1/C9s3rT90e2NXJ/z1DVjtm4zWvImYUAM4HNpZHkJACAgBISAEjgMB/cp3HKJICCEgBISAEBACo5wAP6Uzf/58nHHGGViwYAFqamowbty4g5ajixpHIIg9zc/PP+iT6D/UenV1NWhH7h+qfRbl4r7U0eLPjSxzc3Nj+R75X2L7Q7XHmLSh9nP7UO1zO7U0+hkxauLGdo7Mnc+5vbKyEgW64MR1LvmccSoqKgbdzn1HGrVsbyhTSoHf/ZXjdGKcHvMSvbRGImjXRS9+sb1bC8s9HpTpPJgDx9OhKwNms/lQ8cuiKzFFNZiSBywIbsDaJe/glVeWYMk7y7Fkwx7s7Igi7MpFUVkjetvXYuXr7+DtlZuwsb4Nrd1AkB8OCrXD274Rq15+A2+9sRlrd/thKy9EWU05ykpL4XEXICcnCIetHrvWL8eqdduwqqEHfQGKdZLpPEwWwFOEggozyksasX/TCqxdvg7LtjSg3hdEWh9+chfCVVKNs92NsO1ZjX/+YwneeFOzeeNFvP3GP/Hutk7s7RwqeTusNn0cTs2Hpa8F9W+sxL6pZVCTy1GJCGzoRUtDE3Zu6cSEUz+Aq259AIsWLRqwh+7AvdddiAsCe2Fv2IXNmrM3fCCOyQZ4JmHSqfNw0ZW1MO9dh41vLsXLy3ehrj0f7iknY+4VZ8LVsRV1y1/F35fonLUtWfIqlrz9Mt56dye27+mFXzcX0TbcIxoOINC0DftaLaizXY4LP3pAwyw3AAAQAElEQVQX7onnqJf33XQWrj6tHx0tmnVDx2Ftmu1ulM27GmfMnoHL3Ruxc+lbeG3JdqxqjMCS0wO/6sS2vd3w+kPgTyToRe+Ol/D2iy/hx3/eipYiH7zWJuzSua/QtnZLPfa0B9BTvxZbVr2Fv7y6BK+9tQRLXn0b7765EfV5J8M2ZR5mVEbgUu3o2N+Mbdtb0OUN6jnaj1BfM3bVN6OhWcfWBdNIoP2gT2d/AEEmISYEhIAQEAJCwCABKX4ZBCbuQkAIHG0C0p4QGF0E5s2bh49+9KPvsWnTpg3a0blz577HdzB9fNu1116La665Bh/5yEcO003n/VmDRJgzZ85Bv6G08baHWw7V/uzZsw+2P5Q+mbgzZgx+09vMmTNj/R2q7eG2M+7VV18dy2+o9mfNmoUrr7wSLFwy1sknn4wPfehDsZgf+MAHwE/ycTv3c/tQ8egzCP7DNimlYNHFLI8ufE3Iz8eMwkLw014VTidqi4pQpi1e+OLtjmbtq5Q61IZZl8iKzsBZV7wfCz86Dev/9GV87aGFWHjL3Vj45GL8ZHUUvonzcfqlu3Th4dv45qcfwh3fX4W/NfeidDZgdeqmPLoNiy5i/Pnr+MNn78DCmz+OhY//DCv3+HHZBRdgotZPntKF8sJf4pdfvBsPPf4UFj23Bbs6fFqc5sOuE5hyOuaX9+Cipm/hx5+5E3c89Rt8bgswwQsMPgOSjOmuQf6US3HrvVeiwrEVv3xiIe69RbO57THc96XfYvmeFl3CGroti82GoknTkQMT3Js34/yKSszUxU8goEXb0LItip2vnYTxReNRVZ6jtx14uEpgqxqH6XOXwWbfgC2bgdhdgwd2xxYlM1B46pV49GNRlO1/Ef957/fx53casa/wNEy7/C587lYLKlp+iScWLsSt2hYufAD3f/KH2FZcBdf0KSjRjVi1DffgrbTtdVuw3eXDpkuno7zAhcTbD0uKdRGu9kLs3tuBLXsb0aIbO1REMutnhRh/yiW44JZbMXn57/DGT36A+/+8HS3h8djvd+Dvmzdh4HZIIKiLX9t3vIGGhmfR0/5b/PQLD4B/yZF/gZL22a//FM/qMQ3bgF3L/4b/eWAh7rpxIRbe/wQe/vEbKL7oFFxw2SmYEfHD3b4cy199Ef/z3TewVlcne/r3oG/ni/j1T1/Ecy9tQYv2CWqfFTGf1wd8dLbyEAJCQAgIASFglIDJqED8jxEBaVYICAEhIARGBQEWLfipnSPNpt9cD9bBofyP1I/0/ERvn5+MG64PQ+XP7SNph2s3vo+ch+LP9rk/bnxOHW87jG/jp7Di27nvSKPfYO0fuU0pBRa13A4HSnNzMbmkBDWlpSgrLo59yiwekz5KJRS+oH94q5rZCef4+Zhy6S14+JFF+JfPPopHH74Pj15/Ni6eNQ4lBRMw+wOP4Pr7nsAXPvUQHrvxanz8tgdx9e2fw4cWVGJaaTE8Zafh/Pvux22ff+zAbXFP4p7rL8cHZ+WiyFOGiaddiSseehKPfOoz+OzHPog7Tq1EqceqExjmYXMDE87DpZdcjC98dD5mFbrhQiHcJSfhvEevx8UfOQXzC61wuyowacGVuPruL+j8H8Njt9yBRz58NW790q24QvucXOaGe9L5uOTii/HER0/G7GI3XK4q5E45Bx/+zPtx2QemoxZm2JGPqnkfwjk3Po73L6jGjFIrzO5S5J10BS6/4W586fOP4jOPaTaPfQ4PP/QJXHO67nsJhv6xOGEuPQUnXXkH7nj8M7jpgomYX2HR/rQK1Jx7MS597FZcNL8Ck/ISLp9NHjjyp+OU6x7Cxe//MC6ZPhnnLHwMF11+JS6pBfKdugmzHdb8CtSe8yF8+OYb8Kl7L8P5UwpQneuAo6hab78KV918H/7l0UfxmLZHH/2MzvlhLLxgEmbPmYHiuR/AI9edh+tPm4AC3ZxVGx8WZwHGn7MIF19yPT52hm5nwQc1/8vxuQ/PwORiFyx0OmDmkukoWfBR3H/12bjm0vMxXrf5qYXn4YYzag60aYbVUY3CCRfionvux+13Xo0Hzp+MOeedgynKiZkvvoH6+i7U9wEWRy4qTrsLH777K/jvr38JT35ez5NY3o/iUb28+aoLccZEBwqmn42zrrwVT3zmUXzm03rfZz6PT376M7jtipk4Te+3KytMnsmYNHsuPvD+mZhQ5IbTVgx72Vycd+FcnDq3Crnax3zA54r3z0KNng9OyI8QEAJCYBQQkC4cdwKmaDSKcDhs2KijjSVtJBIxzIl8yInGdaNGHc2ojv7U0bhu1KijGdXRnzoa140adTSjOvpTR+O6UaOOZlRHf+poXDdq1NFSmVvU0YzGpD91tEzFZQ5GjfnyDGlUR/+xqGWf2XejxjkxlrTsK80oJ/pTRyMzPjdi1KUzn6lPNW6mtOxvqjmnqx1pbJgXucQt/pxxE7dx+1Bt0Y/+yZhSCjarFbkuF6oKClCR8Ikvh8MRK44ppYZuKm88CmddgptuvxuLFi3CovvvwqJrz8AF08pQqAsi1fNvwvs+yu336u2XYuGVH8U577sF50wrxoS8PDgLZmH+Tbfjo9QesOsuPwsLKk1wW3NQOvU8nH7tItx5n27j2nNxw6QIerauw6olS7BkUFuH5es60JQ7C3NPPRV3XDQVE/N0YQc6Vv4UzL/xUpx60QxMzTHBafagZMq5OO2aA+1fdx3uvfg8vO/uKwZ8ChxwVp2EU9nOxVNRm+eEw14C97h5OO/mM3H62TWohAk2DLQz77LbcOa0UtTkA7oqA5SfhFMu+cgAlwN9u++u2/G+uQd8tNugD5MN0EWWyed8EB/Q/ufPKxtoM1ZCKkf1glNw1p0X46RJ+Sh3JLZgh00X5yadexNOOeMSnDW5CiddfKNePxenVAI5tgFfk9UJz6RzcfYHrsQ9H78EZ08eaOfQ9psPy/n+u+/AZSeVY+L4KuRMPgvXX3wSLplVgVzdnFkbHxZ7DsrnXYcFp16C980pxbg5F+CsBWfgzlOrUJ5jp8shyxlo5zrdzqVnLEDlpLPwMa4f1mYO7J5pmLvwZlx7wwdx11kTMeWkMzCnpBAXdW3FhmWb8c7mZrRHPSicvRAX6Tmy6ADjxOUNHzwfp423IXf8XJx04TWH9+uej+Py+ZWoLdCpxW6DrUXtzDm47H3TMb7QBae9CI6SOTj7/DlYMFv3V/tYPLWYqH0uj/m44dTSZB/DHbNDHcvUsH0uh/IZajs11A61f7jtmdYy/nD5DbaPGvaXy8H2D7eNGmq5HM5vsH3UZErLcz3jD5bXcNuoyVTOqcZlXzOhzUZWmc6ZYzXc/BtsX6ZzZvzB8hpuGzXJzkkyoW+imdi41+uFUaOOZlRHf+pCoZDhmJnWMm/mYNSooxnV0Z86GteNGnU0ozr6U0fjulGjjmZUR3/Oi7GkZV9p7LtRi7PilzEb1TImzaiO/tTR0okr2pHPuRxfnuBTZSXakRlzPqfD+Who+SXpzMOIHY24qcyrbI47EmfyCAaDYB+55HOu88KJ5zuu07h9qLGiLvECa6R1pVSsyGWz2cCCl9PpBNctFguUUjhhfvp2on3d7/HTR+7FIwsXgre1vdcex30PP4d/1usC2AmTeFYlcoIma9V5TcKM06fislvdWPK73+GZX7yMN1qAzkP3TGqfE/PB43ekY3+w45nHMrX8YxiD7R9um2iTe+0lw0yy4oxNdXzHkpaMUu1vprScV8yZS84zI5apnDMdNx1WJ7KW12+cC4lm0j+xiy1ecBkx6mhGNHFf6vhx/vhzI8ts1TJvI/2M+1JHiz83sqSOZkQT96WOFn9uZEkdzYgm7st5MZa07Cst3n8jyzgrq9Vq+BhmTJqReHFf6mjx50aW1NGMaOK+1NHiz40sqaMZ0cR9qaPFnxtZUkczoon7UqeUMjy21FNL47pRo45mVEd/6mhcN2rU0dKZz9mmVUoh1ZyVGo1a26Dznec6pVLrb7LawsJCnH/++bjiiitw3nnnxW4/pJa3NvJ54vah5jb9Ey+wkl1XSsWKXUoNLJPVHTc/Ryk8E87Ehbffg9s/9Sl8alC7AffccQrmlXqQD/kZPQSU7oo+LiunofLCq3HXfR/GjVfMwcxcwG3Wu07wh1IqpXNsvADN5VDH+1DbeR5QSiHbtBzKVHPONi37mWrOorUN+jo92PGQKVY8BmV8kxunTI3R8YrL9xWcC4mmt5mSnsSJE1sLQUvcluw6dbRk/RP9qKMlbkt2nTpasv6JftTRErclu04dLVn/RD/qaInbkl2njpasf6IfdbTEbcmuU0dL1j/Rjzpa4rZk16mjJeuf6EcdLXFbsuvU0ZL1T/SjjpbqG2BqE9tLdp06WjpxM6FVSqV0Icu+KpUlWtvACxZfvJU6/jmnE/doaJOdw4l+8biJ25JdPxraVI6FeNxUtZzT2aZV6vjPZ3JSauS4/IuVCxYswNlnnw1+4X1ubm7sGsflcsWeJ24fam5xTBMvsEbNur0UnvGn44JbP45bH3kEjwxq1+Pjt52CuSVu5EN+Rh2BnCp4pp2H6265Ate+bzam6+KXy5IdveSbrKGO2aG2x4/lVLTUkEwq5+dMapVSKRXsmLNS2aVNZ3ypVSq1/lLLuUFmQ829obaPNS0ZpcoqriWzoXgOtT2u5XIon6G2U5NuzmxjqPaH2k4N46bT39Gq5TUg2SSaKfGJrAuBE4WA5CEEhIAQEAJCQAgIASEgBISAEBACQkAIjH4Cx6OHUvw6HpQlhhAQAkJACAgBISAEhIAQEAJCQAgIgaEJyB4hIASOIQEpfh1DuNK0EBACQkAICAEhIASEgBAQAkYIiK8QEAJCQAgIgaNPQIpfR5+ptCgEhIAQEAJCQAgIgfQIiFoICAEhIASEgBAQAkLgqBGQ4tdRQykNCQEhIASEwNEmIO0JASEgBISAEBACQkAICAEhIATSJSDFr3QJil4IHHsCEkEICAEhIASEgBAQAkJACAgBISAEhIAQSJFAFhW/UuyhyISAEBACQkAICAEhIASEgBAQAkJACAiBLCIgqQqBo0tAil9Hl6e0JgSEgBAQAkJACAgBISAEhIAQODoEpBUhIASEgBA4KgSk+HVUMEojQkAICAEhIASEgBAQAseKgLQrBISAEBACQkAICIF0CEjxKx16ohUCQkAICAEhcPwISCQhIASEgBAQAkJACAgBISAEUiAgxa8UoIlECAiBTBKQ2EJACAgBISAEhIAQEAJCQAgIASEgBJInYIpGowiHw4aNOppoR2ZHTrSjyiqJMWNMmsQ98ccoEolk5BhMJ24mtDy1pTqfx5o21WOf4zqWtOwrLdV5RS2ZGdVTl86cpD7VuJnSsr+p5pxJbbJjS67MU0wICIETh0Aq5xxq2AMukz3+437UpKuNt2VkGY9rRBP3jWu5jG9LdklNuv1lG8nGi/tRk6m4PNczfjyXZJfUZCrnVOOyr5nQHg1WzD3ZEnQWpAAAEABJREFUsYn7HY24bCPeXrJLapLiPMj7/7g2nf6mo2X8ZPsZ96PmePSX/WKcRDMxCa/XC6NGHc2ojv7U0bhu1KijGdXRnzoa140adTSjOvpTx0HmulGjlmZUR3/qaFw3atTRjOroz76mqqWOxnaMGnU0ozr6U0fjulGjjmZUR3/qaFw3aqFQKFYw8/l8Y+r4Tae/2aTl+PJYSjVn0Sb3upYO56Oh9fv9ho/foxE3lXk1VuMmO0bBYDDx+krWhYAQyDABvvEJBAKGz7E8ltPVJnveSLz2OxpxM9Xf4xmXzNJlxamZas5jSUtGqfY3U1rOjWzLOVOsjkZc8uYxacTicdPRso2RYvI9NudCopn0D2w2m2GjjibakdmRk1LKMGOypZbGdaNGHc2ojv7U0bhu1JRSSFVLHc1oTPpTR+O6UaOOZlRHf+poXDdq1NGM6uhvNptjnK1Wq+G5xZg0tmPUqKMZ1dGfOhrXjRp1NKM6+lNH47pRo45mVEd/6mhcN2rUKaUMjy3jUEvjulGjjmZUR3/qaFw3atTR0pnP2aZVSiHVnJUSbTJzjOdJpVJjZVRLf8iPEDg+BCRKEgSUUrBYLIZfR6lRKjUtzwNKZZ+WONnvZM6riT7sb7Zp2c9UcxbtyO974/MjU6zSmZOZylniHpt5xfcVPNYTTW8zGX5R4KTWwtgbb64bNdEmP8DCamywSvUNMOeH0eOP/tTR0ombCa1SaswUC/jirdTx7286cY+GlvPTqMXjGtXR/2hoUzkW4nFT1aZ6/DJuprRKpTafmbNSg2lHfn1gX5U6PlrmmXiBNdI6P1kSCofR6/fDFwyCn9bktpF0sl8ICIHkCfBNJc/1Rix+LKeipYbZpXJuz6RWKXXcC4Xsr1LHP24640utUqnlTC3nBvttZD7Sd6xpyShVVnEtmZGdEYtruTSioy816ebMNtiWEaOGcdPp72jV8hqQbBLNlPhE1oWAEBACQiDLCEi6QkAIZCWBUCSCHp8PdS0taOrqgj8UkgJYVo6kJC0EhIAQEAJCQAhkAwEpfmXDKEmOIxIQByEgBISAEBAC2UCAn+4K6EJXW18f9uqiV5ffj6aeHtS3taFTbwsEg6DP0e1LG3r3r8brX38GL/1xJVZ3Av3hIyPQZ80BnxUDPqEjfeS5EBACQkAICAEhIAQyTyCVDKT4lQo10QgBISAEhIAQEAJCwCABFrWC4TC6vF609vaiQy/NFgu8eltDdzeatXX194NfAsvbIA02P4x7F7ztW7HyF3/Hspc3YWs34HtP8asb3o64z+aYjzcyTJPHZRcT6EV3Qx3qli7FCm1Lh7D123ZiT3s3murWYuuapTjc7139fCM2b96Bfft2Y9Wq3di2uxM9ug9xDJGQH71N61G3ez2W79yJHStWYOMQsdj2shWrsKOpF50+3Yg8hIAQEAKZISBRhYAQMEBAil8GYImrEBACQkAICAEhIARSJcDCF2913NXeji6fDy67HbUlJSjNzUVYN7pdb9/T0YEeXRTj94GxWKY3j+GHX/d9Gzb86Xv44cKFuEvbwiHsX771Q/x26Xo8//1P4eufXIjD/W7Wz7+Ir331e/jTH36F++//Fb71q1XYrFv3auMj0NuMbc9/Ft//1edx6w9/gO/cfTeeHCIW277t7gfwnb/vwKpGqsUyS0CiCwEhIASEgBAYmYAUv0ZmJB5CQAgIASEgBISAEEiZAItY8VsdG7q6EIhEkOtyoSo/H3m6AFaek4PqggJYbTa06KLYDl0E6+jrgz8QSP4WyJSzO5GFVp1cOapPvRSXLFqEe7QtuuVK3HzRNEQrT8G4c6/FbXrbQ9quv+IsnFzmh7m/Ce7yKZh31SLcft8iLNL7Fi16UC8/iquvuRQL5s3Dtae1IRLcip++vBPNXT6gfQe6ti7Bb7eOQ6f9LNxw8SW4WBe/Pkrtg/dg0TWnYN68OeipOh+X3HQX7tbb77/7Tlw2rww1+TpFeQgBISAEhIAQEAInPAEpfp3wQyQJCgEhIASEQLIExE8InIgEwrrY1en1ooW3OurillMXvIo9HpRqc5jNyHc4YoWwkrw8+JVCfXc3GnWRrFtrwuFwQgEsqrsXQF/bLuzdtBQrlx24vW/5KizdsR97WcjRHnyE+trQtXcT1qxchqVLV2P5mjrU9/tjt/pxPy3msy/uswor1uw45BMNA/52tO1qwLblWrtjBTZu3ICVqxvQ3B+Az98NX0sd1q5eodvXeSzTy417sLO1F35EEEUvuvftSLhdcTVWrNqJPR1+9PYNaNcNqoXWMjuaRf9XgXGnvQ+XfPKTuEfbJ+/8CO744OkonX0h5l5+Az6ut31C2w0fOBenVgEeG1Ax7TSce90ncfcDn8Qn9b5PfvIhvVyIa665DKeecjpuuboME/MbsOb111C3rxUNO7ehYe0qrMdZKJt8JT5+ySV43z334KPUPnQfPnnDhTj3nHPgmXMFrrz9Xtyntz9wz524/KRyTCzQKcpDCAgBISAEhIAQOOEJSPHrhB8iSVAIGCYgAiEgBISAEDiBCPAvOfKvOrb198OuC1/jCgtR5HLBrHNU2sy64OWxWjG1uBjFOTnojUaxva0t9lcgA4d9+ovfQN+KuiU/xe+/tBD33roQvAVv4Z33YeH3XsQza5p1awOPvp1LsOb3X8LD996qfR7Exxd9Dz/btT92q9+AB0Cftb//MhbFfR4e8NlEh3Af0LYUb//sWfz3HT/AT5/+OJ544nHc+/Bf8GJ9J5r2r0fDKz/Apx/8uG5f53HzXVj45DP48es70KrLX0Fsxfo/fg8/WLjwwO2KD+PjD/wvnlnRjB1169H46g/w2ENao/cvvFm3obU/immBIOMfIzM7PSg6/YM4p9yPD+5+Css3rsefljRi3cpuXHLufFy4YApKdGyrNnkIASEgBISAEBACo4eAafR05cieyHMhIASEgBAQAkJACGSeAG97DIbDoEV0Ycuii10seB2ZGQth0PvDwSD6envR19eHw4tfvGzLQenU83H6tbqYdP/DePjuj+C2CyZjwsq1aF1ZhzVtXvS3rcXmt/fh7deKMPcDN+Gmh2/HPbdeivOLc1HJoGEv0Dngs+TVwoM+dx/wqaJPNAJov/7OdWhrWY7OnA9i7oUL8fFb52BOSStal+3Fsr+YMe+y63X7d+Oemy7ARdY3Ed27Em9v6MTGF3+Dt1r2Y/m8q/CB2+/FwzdfglvO88Dj2oeN7yzBW79fjrxpH8DlNz2M+++4BVdP9WCyOxD77jN+vo0ppGq7Vr+M//vuo/jyvzyKRx/V9rkv4tGnn8fvl+9Gp8mKqLMaU6afhLNPnoqu55/BurX12D7+QsyrLceMIhvMOrDSJg8hIASEgBDIJgKSqxAYngCvoob3kL1CQAgIASEgBISAEBACKRMwmUzw2Gyw6KVfF7a6fT54QyHo8lKsTRbE+OmwNl3sYsFL6f1m7Qdt/MuPLJ7FHGNlmRwUVc/BzDOvwOlnnYezT5+HU2pLUbGjDt07GrG5vR/de5dj/fZOLGufi4uvuwv3f+pO3Hfb+3BBSR5Y2IqG+uFvXBHzebdtDi5a+HHt83Hcd/tlB30G4vH/bpjsQXim3IDzr7oBd982F3OdDWhYvR0vvt6DoomzcfLZp+P0kyZiWngN/Pu2YOWmTuxZsRRbu7qxc+qpOHvhXbjzzutw18I5mF7p0/ltxcaVO+EpPQvnXXkn7nzgbtx5yXScMc4Nmw5p0pbOo6d1L3atewvL33kLb72lbem7eGv9LuzY3wM/TIgiByXjZ2DK7HkILnsFO+v3YWvFfFQVulHhSCeyaIXACUBAUhACQkAICIFBCaR7fTFoo7JRCAgBISAEhIAQEAJCYICA3WJBTVERCux29OoC17bWVjT29iIYjepCDOALh9Ha349NjY1oaG4GenpQpotledqUeu9nkHi74hrernjfbbjujs/i/n/9HV5obEeDDhfy+9G2bRO25YWw7aKpGJdjR7nenvg43GcaqnMd7/E55D8VdvtFmDI1F2VsSLePrduwtekN/K7hl/j6p+/Bw9fdgdvv/Sq+8bd9eHlrH9q6epGTOxWehp3o/tv38LflzVgTqYFr5rk4rWoC5k7xwFHZjbd+/Te89soa1DudqD7tNEyaPBnFOrBFWzqPKWd+GDd++Rl876fP4JlntP38f/HMF6/HXedPGbT9Jj0m61rb0BfkbaXpRBatEBACQkAICAEhcKISkOLXiToykpcQEAJCQAgIgfQIiPoEIWDSBSy3LnzxC+7L3G54fT7s7ezE9vZ2tHi92KPXtzU1YX9LCyyBAMp1MagoNxc5Ho8uPNmh1IECWKAX2PU6Xn9pK37+WhGmXnEjblx0B+667TJcWJyHagDRaAShgB8BMxBw22E1m3BkMYk+4biPR/uY3uuDgz+M74HNZoau4TGAbtgPf/54mE+9ElfdeQ/u/cQiLHrkMXz2i/+GB2/+MK49tRqTz74BH77pETx+99WY3fNLLH3m8/jifz6N55YFEJp4Fd734OP45KNzMDu4FEse+yK+/sRzWPxiHfbouAFt6Tzs7lzkl45HVfV4jB+vbVw1xpflo9Bt0yzCUOhCw7bd2KCLciUffj9OqqnEjNfewc49Pdjdn05k0QoBISAEhIAQEAInKgFTVP/WkX9JyKhRRzOqoz91NK4bNepoRnX0p47GdaNGHc2ojv7U0bhu1KijGdXRnzoa140adTSjOvpTR+O6UaOOZlRHf+poXDdq1NGM6uhPHY3rRo06WiQSQapaozr6MyYtnbiZ0PJEajxuWL8ZHPgGGfbdqJET4xrV0T+TWsZmDkaNfMeSln2lGeVEf+poZMbnRoy6dOYV9anGzZSW/U0152zQkivzHMyUUrDqylGBLnxV6qKW22xGd38/duji1+6uLuxqa8NeXfgK6215el9lXh4Ktbm1v81mg0kXp2LtBnVlpmEFVm1qx4uN03DmR+/EPQ/ehLuuPROzCjzI1U4mZYLdZofZG0a4pQe9wTB8oTAiuqjmi0TBzzbRx3bAJ7Jf++j9vlAIUV0Qo8+wXziv+6IrYXDmlKBywjxc9JGP49YHPoVPfXIRPvXQ7bjustMxf1wJPEWzcdL5H8aNd1yP00vq0bX213jutz/BKxta0Og4CePPvhG33n0GzqnuQvffnsWzT7+CV96qj316Ld3il8Yw5CMaDiDQvhWbdPHrjTorxl1xJS49pRbndmzFms0NWNvYC79WR7TJI/sJpHLOoYY959LIeZ2+1GRSyxyMWqZzZvxsypnn+mzKmfmmOiczpSXfVHOOa5l7Ns2rTPY3HVbpaDlWqY5RMnHpQ66JZmJAn/4NpBHz6t9SUkczoqPvWNVycNl/o0bG6Wipj8U0OMaMma6WY200NmPSROvDSOxC+o0KWY3kN9h+6mhjjfNgLEbaRk60kfwG208dbbB9I23j+PI4HMlvsP2MKdqRj06AH/wAABAASURBVCGyS4fz0dD6/f4Rj3XmmWhHI25ie8muS9zh51QwOGzJCEopXZSyocDjif1VxwJd1Oru7cW2/fvR2NqKaF8fKh0OVObno7CwEHkHil9WqzWmTbx4Q4UbltnFKHJa4G5uRs/WrXhFv85v1k5mswVFhaXw7PPC//JWbO3xoVm3HWptR4t+3egezKf7cJ8e7TPkQxfnUFiEip5tqF3xDNauacOOJu0d0oW5tndQX7cDryzrwco//E3vW4N6XSQbd8Vn8P7Lr8R1c/wocm3DhvVr8Ze/1KOjoxqz3vd+fPSJ63F2dRGqdDPH+hH29qLt3b/izaYOPFt1CSaWL8CH3jcFF92ai9dXrsIrK7ajVSfBIqFeyCOLCfCNT4BFX31sJHueox+P5XS1qZzb43HT0Waqv9kWl9M61ZyzTct+pppzNmp5HI2l/g47RiOc+zKt5VjxnGvEjOTM90OcC4mmf5loAi+sjJhNX7BpIWhGdPTNZq1S+je3+iKU/UjW4v1VyriWMchYqdS11LMdo6aUSml8GUepAS37zudGjPnSRGsd8bg06zcgZGWEb9yXOppwHpkzOdEywUophUzEZX/jc8XIkjqaEU3clzpa/LmRJXU0I5q4L3W0+HMjS+poRjRxX+qUSv3crpRo4yyHW6bDmedYpZLnTH+M8MPbH+1WK/LdblTr4lZNTg6c0Sjy9bbq3FyUFRSgSBsLX06nExaLJfZafLBZmxOYMBczy/twStev8cdvPIEnf/5X/M/WAAp90dhfclR2D8y1F+HUuTZcWvIHPP/dJ/GVb/0c//HPLdjT5QM/0UQfywGf95X+Hi88/cWYz7//Y2vMJ3ww4CArFp1D0clYcOZpuOr8Iqx//ml89yuP4tHHPo9Hn/wefvvPlWjUBQeT2oU1Lz+Db+jtT37p+/jfN/qxKucKTKypwATTGrQv+wa++W9P4vH/+F88/Y9V6Dx5Ispmj0cNALu2dB67jvxrj49+Do8++jT+94fP4JXXX8FTv+nDvu4qfOB9c1BVVIDc8TNQceqZeF/+m+ip/yf+5+WdaNCs0slBtJknoJSKHUPDnSMG28fjTqnUtDwPKJV9Wo4W+z0Yj+G2sb8nuvbI/NnPTOScTlzRWkd8XxQf53TmpHBOnnM2sOI1II/1RNPbTLE3V3yDZcS0MHZBZkQT981WLQ+meB+MLLO1v8zbSD/jvtTR4s+NLKmjGdHEfamjxZ8bWVJHM6KJ+1JHiz83sqSOxhO2ER19qaNx3ahRR0snbia0SqnYi18q/VUqu7Q83yh1/HOOxzXKmP5jVZvKsRBnlao21eOXcTOlVSq1+cyclTr+WnJSKvm4zDPxAmuwdaUU6Oe021GmC1+1+fmoYCFMF77GFxWhRBsLXy6XK3ZtRl8k/lidQOVszJlUjEtLW9C6cQWW7+rENsd4nDlnCk6tKUKh2wVL1QKcdEYNrjrHB/+OVVi/YS/WdbtQPKMG42uKD/icfMDHj8CO1Vi/fg/W9ThjPhMm6HYcFlgchSiaUIlJcytQ5LLCAf1jsgM5UzD19PNxyVXnoSC4E3s3vIk3316GN9fsR2OnH3mFZpTW5iPibcfON9/Gu2+uwdaeYoSmXI3pNZMwpzKCcsdObFr/Lt5cvhVrG4MounA6audVxz79ZdNhhnzYc+EorMbs2nLUFHtAX1PM2QyzNReFE+Ygx6YQ2Pkm1izTeb1JextvvrkOGzZsw77m/djcOQGlJdPw0VOrUJyjW8gdh5yJC3DVbIUaVxe27u2G13+gBGiyAJ4yVFZWYv7EIhSSSyxeVv03ZpO1WCyxY4mvUcmaWf9ykcBS0VJDbSrn9kxqlVJg/GQZxf2oUSq7tOmOr1Kp9TeduGNNy3nF44jL+FxLdkkNtWSWrCbuF9dyGd+W7JIaxuUyWU3cj5p0ten0d7RqeR1HrolmSnwi60JACAgBISAEhIAQGJ0ETpxe8YLMYbOBX2o/rawME8vLUVJSgvz8fLh1MYxvnOnz3ozNelMxJp51Gz7yxcX4/s8WY/FXv4of33sb7v/xI/jwHefgrGJdq7EApXOuxUX3LsZ3f6x9nnoKv/jiY3jyZ4/hljsP97lQ+3yHPt/+Nn7xxAGfj5+Ls8pcyCk7HWfechUeeOpKnFNTgHId/eCjdDYqL7wH//U/P8LixTrGAfvaw9fjmvkFmHzBbbjl0988tO+pz+O7d52LU8pqMOeMW3DNE4vxvZ8O6H7xo6fxpetPwXmTPQebH3KldBbKzrgB/3Hv5bjrvMko1o66u/p/N5z5s3DaLf+NR7850O6hvH6h83gSn/+X+3DNNTfh6e/dhEU3zsd0rdLlRP0/YNMFrinv/3fce9MifOfD0zGp6MAem85pyvvxoauuxvfuOQenVeQhJ6aQ/4SAEBACQkAICIFsIiDFr2waLclVCAgBIZAuAdELASFwQhBgcYtfgu9xOpGjC14sejkcjtinL7hv8CSV3myGzVWAvPhfMywrQ3VhAQqripFb4IbLDJgUYHHkwV04HpVV4zG+ogLVpSUorS5BfrI+FhNMFhdcBbkoqsiFy2rGQJEJAz8WByzuQpRXVmH8eB3jgJUV5SPXaYbNXYD8kopD+ypLUFnohtNig8OVH8u/8sBfYxxXVYnSPCfcNhNG/GFcVx7KC3NQ6LbFclIxkQkms0PnW4HiivGH4sbyGqefl6G0tAi5efmorMxHcb4zdntlPKIyWWDLKUdhfjEqc+2wmQ/sUXppy0Fubi6qCl06fxP0llhE+U8ICAEhIASEgBDIHgLy+p09YyWZHkUC0pQQEAJCQAgIgUwSUErBZDKBtzvwk142my22zm2QHyEgBISAEBACQkAICIGjRoANSfGLFMSEgBAQAkJACAgBISAEhIAQEAJCQAiMXgLSMyEwpglI8WtMD790XggIASEgBISAEBACQkAIjCUC0lchIASEgBAYiwSk+DUWR136LASEgBAQAkJACIxtAtJ7ISAEhIAQEAJCQAiMIQJS/BpDgy1dFQJCQAgIgcMJyDMhIASEgBAQAkJACAgBISAERj8BKX6N/jGWHgqBkQjIfiEgBISAEBACQkAICAEhIASEgBAQAqOWgBS/Dg6trAgBISAEhIAQEAJCIDUC/GuNdrsdvb296OzsFBMGMgcyOAeCwSBcLhfMZnNqB7SohIAQGAMEpItjjYAUv8baiEt/hYAQEAJCQAgIgaNOoKCgAEVFRdi+fTtWrFghJgxkDmRwDnR3d2PChAlwOBxH/VgfdQ1Kh4SAEBACY4SAFL/GyEBLN4WAEBACQkAICIFjR4CfMOGnv5RSUEpMqexioJTkq9ToYRA/Hk0meatz7M560rIQEAJCILsImKLRKMLhsGGjjibakdmRE6fFWGHFvrLPY6W/7Cstnf5GIpGMHIPpxM2ElnMr1bjpalMdX8bNJi35pjqfM6VlvrRUOaerZb+NxmbMdOYG9anGHUY77HmIOlqqcdnf0axl35RS4K2P/LSJmCP2qRvhIBwyMQcsFgtPOeBxmer5ORUtNQzMpdG41Ih25PdV5Ho0WPH1jG0ZMcaljksjOvpSk+r4MuZY0qbDKq4lM3I3YnEtl0Z09KUm1TE6Gtp0+pspLftNdkaMGnJOJmf60DfRTAzm8/lg1KijGdXRnzoa140adTSjOvpTR+O6USPoTGkZ22i+9Ge+NK4bNcakGdXRnzHT0VLPdowadTSjOvpTR+O6UaOOZlRHf+poXDdqoVAo9kbVqI7+jEnzer0pH/ujV3v4+ZCcaORm1KijGdXRn+ObqeMonbiZ0KbDKtNav99v+BjMdM6cn0ZtLOTMPiZeYMm6EBACmSXANz6pnGMDgQCo5dLouY7fNUZtKnEzrU2nv9mm5cxMdYyoTbW/qWoZT7SHX58PdWzyOBJWybHK9LziWA01jkNtN5Iz34NxLiSaSf/AarUaNupo2aZVShnuK/uo1MBHwblu1JTKjJbjQzOaL/1VhnJWSiHVnKmjMX+jRh3NqI7+1NG4btSooxnV0Z8f6U9VSx2Nt+iwLSNGHU20I583yYmWKiulUjtfMSbNyLjGfamjxZ8bWVJHM6KJ+1JHiz83sqSOZkQT96WOFn9uZEkdzYgm7kudUqmPr1KijbMcbnk8OfOcDPkRAkLghCLAT4ANd44YbB81SilwOdj+4bbxPKBUZrQEn2rOoh35mo7jzvHNNlacE6nmnI3a+BhxyTEzYtnY36Oas4Ga0NGIe6zHiNeAnPuJpreZwDdmRk0LY0UKozr6Z1JLyMzBqDHndLTUG41Jf+poXDdq1NGM6uhPHY3rRo06mlEd/ck4VS11NLZj1KijGdXRnzoa140adTSemFPVGtXRnzFp6cTNhFYpFStesw9GjH1VKru0PBaUUimfn5VKTZtO3LGqTeVYiLNKVcs5nW1apVI7BtNlpdTxics8Ey+wZF0ICIHMElAq9WOfmfPNnZFrDfpSQ20q5+d0tUql1l/GVUrFin3sgxHLVi3HiLkP1tfhtlGjVOqs0ombqjb+2sTch+vbYPsypWWuqfZ3rGo5VoON4XDb4qwypWX84fIbbB81nBvJ5MxrZfomminxiawLASEgBISAEBACQkAICAEhMKYJSOeFgBAQAkJACIw6AlL8GnVDKh0SAkJACAgBISAE0icgLQgBISAEhIAQEAJCQAiMFgJS/BotIyn9EAJCQAgcCwLSphAQAllDQJksMNuccLk98DgdcNnMMCmVNflLomOHAP84Cv9IBJf8gvix03PpqRAQAkJACGSKgClTgSWuEMgmApKrEBACQkAICIETnYDJkQN3UTUm1k7GtPEVmFjghN0ixa8TfdzGYn78K199fX3gUopfY3EGSJ+FgBAQAsefgJHi1/HPTiIKASEgBISAEBACQmCUEDDZ3HDml6GqejwmTJhwyKpKUVXogtNigimNviplhslsg81uh91mgc2swH9pNClSIXBMCPh8PrS0tGDr1q2oq6tDW1tbrBB2TIJJo0JACKRKQHRCYFQRMI2q3khnhIAQEAJCQAgIASFwghJQZissdg88+UUoKStHVWUlqkqLUZKntzn1PiWlqhN06CSto0wgEAigs7MTO3fuxI4dO7B3795YAYyfBuPtkCfWp8GOcuelOSEgBISAEMgIASl+ZQS7BBUCQkAICAEhIATGGoGwrxt9HY3Y2dCKtm4vEA4CXU1o278fO5t70BcKI3yiQpG8hMAxIMDbHltbW7FlyxasXr0a27dvR3d3N1gAOwbhpEkhIASEgBAYwwSk+DWGB1+6LgSEgBAQAsYIiLcQSItANIKILngFgmGEwhHdVBSIhMA3+oFQFJGoHY78YhRNmIBx2g67NXJCFaqrCpHvtMBm0lJlBuy5yCsuP3j75LjKYpTlO2A100H7xB8mG8zOPBRWVaMysd3Y7ZYeOC1OuPIOxS0vzkeuXcFsssDmLkBe2QRUj5+AQ9vtcCT4D+Rjx3rYAAAQAElEQVQ5TudRjJJ8J+xQMMECm+uQdsBn4FbP8hK2D90+5GcME+Cnu2ic/z6fD52dndizZw82btwYux2ysbER3M4vxR/DmKTrQkAICAEhcJQIHHF1dJRalWaEgBAYzQSkb0JACAgBIXDUCfCSzAZ7TgHyqypRXlWOstIiFBXkI79QF5XKSlBZrp97bLpYZYYy22DVvgUlxaisKEax9stzu+ByWGAyxZNTesUMs90FZ14hikqKUFxUgPz8fOSxzeLiWEErx+GA0+WGq6AYhRUVKCktQGGeHU6HB56cEhSVVqC4sAB5HiccVgus9hx4CnR7Om6hjluQXxDLsbRC51fgQa7NAotVt5lTiMID2sKCPOTlDZjH6YDdAl0g0+nJQwhoAiyC+f3+2K2PvBWSnwDbtWsX9u/fj66uLnCfFME0KHkIASEgBIRAygRMKSvHvFAACAEhIASEgBAQAkLgWBDgp8L6Y7dINuzcge17WtDaFYbZ5EGRxw2Pww2zxY2Csny4chWCgRY01+/A7l0N2Nvaj0CIeubFyzwHXLo4VVxZgNxQF/oad6Nu63Zs270frV4TLJ4iXegCVF8nWnc2od0fRDTHhcKqMhSXTkBpQQEKrAH0t+5CW2s7OoNOOIvLUZBrg0fHbd21Azu378KOve3oCLhhd+WiotijYxYjN9eDQlswpt27c0vs1jbe3ra7sRXtXuBgmpAfIXCIAItcvPWxvr4eK1euxKZNm9DU1BT7hCT3HfKUNSEgBITA8SQgsbKdgCnbOyD5CwEhIASEgBAQAkJg9BGIIBIO6sKWH/5gCOFIFEqZYDGbYLLZYHa6kG+zwhUKIdLdh16fD/2BEIK6ohSNYuDHpACHLlY5HMizWwc+sRX7sv1SlBXmwuNywGS2wG2zwIYg/P1d6GhqR09fFBF7PnLznfBYfEBvKzp1jJ6AQtTigNNjg0O3abXkIK+oVBfJinSRLAcuixV2bVaHDVaLJXb7pdVi1gU6XWDTBbPSkmJ4bFGYwf4A8TQHkpX/hcAhAixy8UvxvV5v7NZHfjcYPx12yEPWMkZAAgsBISAEspSAiS8k4XAYRo06mlEd/amjcd2oUUczqqM/dTSuGzXqaEZ19KeO84PrRo1amlEd/amjcd2oUUczqqM/+5qqljoa2zFq1NGM6uhPHY3rRo06mlEd/amj8SKPz40YdTQjmrgvdbR04mZCy7mVatxMauPcjSw5PszZiCbum46WfKmPt2VkmY6WMWlG4sV9qaPFnxtZUkczoon7Ukdjv+Pbkl1Sl874Up9q3Exp2d9Uc84GLfvGPI+L6YKSiYUvXdyy6YJXtD+AQDiqS0pHRFcK0H427e+GCSaTLko53PDk5iDXaYYpEkBffz+CwQgi0TAiIR9627vR2xtB0OSG02WCDV5EejvR5wvDHzFDWWywO0ywmPQ6v6PMkwNPjgsevQ0+ry5U+NEfCuu2/AgGAvCHFRx5JSgqq0JlRTlKC/OQ67LrIpmCSSFrfyTxY0dAKQWLxQKXyxW7VTYnJwd2ux1KKcNBeVwme16O+0UPVI9T0VLDJLmMt5fskppMatnvZHON+2U6Z8aP55LskhpyTrW/1LGNZOPF/ahjXNGGR6w7kFGqrOJa8o6zT3YZ13KZrCbuR026ObONeHvJLqlh3HT6O1q17BfZJJqJYPllkkaNOppRHf2po3HdqFFHM6qjPydHNmqZN/M3auwrzaiO/oxJ47pRY8xs1DJvo32lP3U0rhs16mhGdfQP6d/2p6qljsZ2jBp1NKM6+lNH47pRo45mVEd/6mhcN2rU0eK/fTaip45mRBP35fimcxylGpe6dOKmqk2nv9ms5ffYxMc82eUJ1F9d6PAlZWMhZ/Yx8QLrhFsPB4HuZrTtrTt4+yFvQdyyfQe2NHWitS9gLOVAL0KdDdhbtx3btxy6pXHLzr3Y0diBzvYmtLS1InYbpi6usXGzLpzllk1AaWkZynKssJqNFzPYjtjoJqCUAgteNTU1OPnkkzFjxgxUVFTAarXCdOgL7UaEwDc+qZxj458y4yfPkj0vx/3i2nTiZqM2HVaZ0HLypMqZ2lRypka0yV0zpMOKx6BwPvac0xmj46XlexrOhUTTryGm2IsJX1CMmBbGXoCMaOK+mdIqpWK/NYrnYWSpVPZp0+GsVPb1V6nUc06HVaa0ZrP+rb2+CDQyj+O+mcp5dMa1DnkOTbe/Sqkh246P5WDLdONSP1i7I22jjjaS32D7qaMNtm+kbdTRRvIbbD91tMH2jbSNOqVSHyOlRDsSY+7PFs48J+N4/YQjiIbC8EWjCOrXAVgssCjAdGT8SBTwB8DbJntNCmGnDWbtaA77EQz4Y18i7ud+3VYoYtb7XMgtLUBurhm2SC/6exnDDXNuEXKcFjhNIUSDfvi8EQSjdsDugdUUBnR7fCMZs0AQgWBY/2ZfL/u70d3WiL17d2NPYwuau/yIQOfKfHXhS0FBfoQACSilYrfSlpWVYdq0aZg+fTr4F0ILCgpinwDjJ8GUMj5fqON5xIiZ9fWVUkofVhbDr8GZ1JJjqv0VrTWpseb4jiVWnE+p9jdT2vgYcWnkuKdvpnLO5rjpcE5HS2Ycs+GM14+cv4mmt5lgs9kMmxbGil/ZpiXkVHNOR0teqcbNCm3CHGK+tFT6S8aZ0DImLZWcqaOlo+WBa1TPmDSjOvpTR0snbia0SqnYxQn7YMTYV6XS0xqJF/eNx40/N7LksaCUMnxuZoxMxU0n52zVknUqx0K8v6lq04mbKa1SqR2D6bJS6vjEZZ6JF1iDrSuTBWarAy6HDbwVESxXWeyw2e1w2S0w61zVYMIjt0VCCAd86PWH4IMZZqcLbo8n9h1eTrsZus41oIhGdPHLC2+/Fx2+IHwON2y5OSjI8SCH/trcbjec+jXcrvc5cvNQUJKjcwkj0tuOzo5e9AQtCLsKkZeXgxyHCeaIbq+7H/0BM8K2PHhyPcjN88Cj24qZ0wG3zQqrzQWrxQxr1KeLaD3o7u1HnzcYyzsUDMIfiiCii3cDicr/Y5GAUurgewl+0qukpATjx4/H1KlTUVtbCz6362PDxAIvjP8opWC1WsHXRSNm1sUvRuObKyM6+lJDbSpx09UqlVp/GVcpBS7ZByNGjVLZp+UYMXcjfaUvNUql3t904mZCm86xkI6WnDPR32yOS96co0Ys3t+UtXqQ2IaRmPSlRktTPudQm0zOg712mCgWEwJCQAgIASEgBISAEDi2BEyOHLgLKjCxsghFuU7AbAHyylBUWoKJpR64rWZdykoih7AfYV8X2lt7dBHKBmt+JaonTkbthApUF7kOFNbYTlT/p4tP7W1o3dmCdr8VpvwKVNZOw+Sp02KfsJkyaRLGFRejvKoExRNLUWQPItLZieZd+9HSvBv7OzvQEbDBXVKDouJC5Fm98Lbtjf3lx/j26okDbfETO9PGV6C2JBf5JbWoGHdo++QJlagutMHe34rejg4094QQ5CfTdIbyGLsEWCQq1vOPc2fevHmYpOcjC2Fms3nsQpGeZxUBSVYICIHsIWDKnlQlUyEgBISAEBACQkAIZC+BaNAHf287WpsbsG/vHuzavRu79ur1/R1o7fYiEPaiv7MVbbt2Y++uZuxv70N/MIyIrxudrU3YtWcfdrX2ossbQDQcgL+7Fa37G7Fbt9HQ1ITGxgY07NuD3bt3YVdTKxq6fbrAFEIkpOP2daBj3z40HfBt0v605v370d6j29QFqS7qdzdhf0s3uvqDCAT70d/dgram3WhoaERrRw/6/BGEAl69vfXg9obGJjQdaK+pvRMtPXp/Twu62hO267YbG/Zhd0sH2np9CIWjkA9+Ze9cPiJzw0/5ia6ioiJMmTIl9kmvyspK5OXlxb7YnoUvpZThNkUgBISAEBACQmA4AlL8Go6O7BMCQkAICAEhIASEQFIERnaKBL3w97SiuakR+3Qh6qA1t6G5qx++sA/eng507mtE4z5dXOrywsvbA/296OloxT5dZNrX2YdufwjRSBhhbxe62poPbyveri4yNfcGENRFJiCkC2D96N3fjNb4/gPLRl20au3pRmd7WyxuE+N29sOrdZFoGEEdo6d1H5oa96Gloxu9gSjCR2w/2A+2qeM2dfejr7sZHVp32D7m39EXy39kWuIxmgk4HA7wE1+8vXHcuHHIz8+P3QIzmvssfRMCQkAICIHMEjBlNrxEFwJCQAgIgVFFQDojBISAEBACQmAEArzdkd83x+Vg38syglx2CwEhIASEgBAwTECKX4aRiUAIjExAPISAEBACQkAICAEhIAQGJ6CUin3ZvVJyeyPkRwgIASEgBI4LgWNZ/DouHZAgQkAICAEhIASEgBAQAkJACAgBISAEhEBGCUhwIXBCE5Di1wk9PJKcEBACQkAICAEhIASEgBAQAtlDQDIVAkJACAiBE5GAFL9OxFGRnISAEBACQkAICAEhkM0EJHchIASEgBAQAkJACJxABKT4dQINhqQiBISAEBACo4uA9EYICAEhIASEgBAQAkJACAiBzBOQ4lfmx0AyEAKjnYD0TwgIASEgBISAEBACQkAICAEhIASEQMYISPHruKGXQEJACAgBISAEhIAQEAJCQAgIASEgBITA6CcgPTzRCJii0SjC4bBho44m2pHZkRMHPptYMV/mnUrO6WgZk5ZKXOpo2aiNRCIZOQbTiZsJLedWqnGzVZvqfGZ/U9GSb6rHUTpaxqSlkjN1tExp2W+jsZlvqmNELS3VuJnSsr+p5pwNWvaNbDkXQqEQxISBzIHMzQEej+meN+LHM4/pZC2duJnWptPfYbVDvM/MVH+ZK+cGl8mOa9yPOVPHZXxbskvqGFe0I793JqN0WZF3smMT90snbqa16fR3tGrZL86jRDNxsH0+H4waB1i0yXFLlxX1RseH/hwfGteNGnXpxBVtcnMjXc7UGx1b+lNH47pRo45mVEd/6mhcN2rU0Yzq6E8djetGjTqaUR39qaNx3ajxTROPI7/fb/j8zJi0VLXpxE1Vm05/x6rW6Jyif5wV142aaIc/r8f59Pf3o7e3V0wYHDYHZE4c32OCr39848Ol0XNdMBiEaH1JXXscDVaBQCCpWInjGI+bipYavhlOdW5QyzYS80lmnRrRJjevhFVynDjvhNXQrPheiMdcopn0D6xWq2FTSiFTWqWU4XzZR6UUlBo7Wo4PjX03akqNLVZKpd5fMlYqtXmVjlap1I9BxqUZnRf0p47GdaNGHc2ojv7U0bhu1KijWSwWw+cO6miZ0CqlkIm4mepvNsZVKvUxUio9rdHjgP5krJQyfBwcJe2ojqtMJoRgQo85F52WQm1FYhZh0CkMjvtx0GUpQL/JiUg0CnMKr/tmszn2fiGV199MaqF/Us1ZS1O63mB/RZvc++hsZMX5lOr4Zkob58wlr12MWKZyznTcdFhlSktmI40tr3k5fxNNbzPBZrMZNi2MFb8yi2v+DAAACctJREFUoSXkVONmSkteqeY8lrQcn1T7mykt86WlM748eI3q0+kv86WlEpc6Wia0SqnYm2ejrJivUsrweY5xjr42ufMtx1ep459zOnHHopbzI5VjIV1W6cTNlFap1I7fOKt0OB8PrVImBCMKXrMHfdYC9NgKxYSBzIHjPgcK9PGXD79yIByJxgo6fC03Yjzn8M0S31wZ0dGXGmpTOeekq1UqtXMs4yqlUmKVrVqOEXPnmBkxapRKnVU6cTOhTedYSEdLzpnobzbHJW8jc5m+o72/vN7lPEo0U+ITWRcCx42ABBICQkAICAEhMIoI8JbfUCgIUyQAUzQ8inomXREC2UNA6VTNkSAQDiCoj8eoLoDpTfIQAkJACAiBTBM4AeJL8esEGARJQQgIASEgBISAEMhuAvzOr6DfB0vIC3NUv/nO7u5I9kIgOwlEo7BG/ECgH75+LyKRcHb2Q7IetQSkY0JACGSOgBS/MsdeIgsBISAEhIAQEAKjhIDNaoHLboMtEoBZm0J0lPRMuiEEjjqBY9RgFKZoBJawDzaEYbdZoZQ6RrGkWSEgBISAEMg2AlL8yrYRk3yFgBAQAkJACAiBE45AZWUlZs2cAbcVMIf94Ke/hi+AnXBdkISEQFYTYOGLhWeTPv5KCvMwa9YseDyerO6TJC8EhIAQEAJHj4AUv44eS2lJCAgBISAEjBIQfyEwSgi43W4UFuQjEg7C5O+BI9ANUyQIKYCNkgGWbpzQBBQisIZ9cAY6EfX1wWYxo7CwEPzi+RM6cUlOCAgBISAEjhsB03GLJIGEgBAYkoDsEAJCQAgIgewmwDfZLpcLOR4PHAjB4m2HNdQPsxTAsntgJfsTnEAUKnarYwDWYA+s/i647RawGO1wODDYX/s6wTsk6QkBISAEhMAxInAiFb+OURelWSEgBISAEBACQkAIHHsCfMO9YMEClJUWo6+jBc7+/XAGu2GOyifAjj19iTAWCfBWR37BvTvQDlNfKwL+fsyaNROTJk0aizikz0Ig2whIvkLguBKQ4tdxxS3BhIAQEAJCQAgIgdFKgJ8yYQGsoqICE8aPBz/1ZfZ1wuVvhzPYCXu4D5ZoAKZoWG6HHK2TQPp1DAlE9XET0cdPCNaID45QD1yBTjj9bYC3C8V5OZg3dy5KS0tht9uPYR5Hu2lpTwgIASEgBI4HASl+HQ/KEkMICAEhIASEgBAYMwSKioowcWIN8vNyke8wo8Dsh8PfAZsuhFmDvbCG+7V5Y2/g+SZezAerLmYIB5/MieHmQVjzCevjJtQHa6AHNm87POFuFNkiyHPZUFVViZkzZ8ZueRwzJxvpqBAQAkJACCRNQIpfSaMSRyEgBISAEBACx5aAtD56CPD7v045ZQFOPnk+JlRXIerrRbirGdaeJnj6m5DvbUShr0FMGMgcSHoONCLP2wRXXxNM+jgKdDbHvt9rxozpOP300+VWx9Fz+pSeCAEhIASOCQEpfh0TrNKoEBACaRAQqRAQAkIg6wnEb4HMz88Hb4OcO3sW5s+djZNmTcfc6VMwe/pkzJ466T02Y1INpk0cj1lTat+zbzD/xG2Z1E6tGZdyztmmZb41lWWYOXliSmNEfarjO6a10yZhzrTJmDdzKubPnomTT5qLKZMnoaiwEHl5eXKrY9afNaUDQkAICIFjS8AUjUYRDocNG3U00Y7Mjpw4jMZYDbSbrpb6VOIy30xoGZOWSs7U0bJRG4lEMnIMphM3E1rOy1TjinbgnDLS8UG+2XocjdS3wfazr7TB9o20jToamY3ke+R+6tKZk9SnGjdT2nT6m81aFsFycnIwZcoU8BMqU6dMxqRJtaidOBETB7EJEyZg/Pjxg+4bzD9xWya1jF1TU2M4b+rY35oUtNRkQjtu3LhYQZO5J/JPZj1TOY+WuLW1EzF50iRMmzoldotjdXU1bDYbeF5LPM/yebrnDbaR2GYy6zwvpxo309p0+pspLZklMy6JPsyVY8Rl4vZk1qmhpRNXtCNfj5IRx4jLZMYl0YfjQy2XiduTWWc8arlMxj/Rh5r0tcbfD8bjptPf0aplvzgmiWbioPl8Phg1ghZtctwyxYrjQzM6tvSnjnlz3aiJNrl5Qa7psqKe7Rg16tIZX+qNxqQ/dTSuGzXqaEZ19KeOxnWjRh3NqI7+1NG4btRCoRAyNUaM6/f7Db8uxHMW7cjngDgro/OC/nGtcD4+nMncqAWDwZSP3/j4Go1J/0xrU52TvEBNRUvOovUlda4WVslx4nEkrDLMKon3pfExCgQCSc1/jmvcqOGb4VTOOXEtl/H2kl1Sw7hcJquJ+1Ej2uTmpbBKjhPn1mhnxfdgPG4STf9C0gSr1WrYlFLQYsM6xlJKQSkl2iS4K5U6K44PjcyNmlKpx1VKtMny5vgolfqxQH2ysRL9qFMqtbjU0iwWi+FjmDqaaEc+55KTUgrCKjlW5JUqK6VS56yUaBPPLUOtc3yUyhyrofIabns85+F8htpnNptTvs5JJ2462nRyzmZtKucN9hf6J1WtUmrEc/tgc4txlRLtYGyO3DYWWekpmfK8Eu3I1xqcY5xXwio7WHGsOGZGjOf0VMf3aGjTyVm0752XvCbieCaa3maKfVyYHxk2YloYK34Z0cR9qeUAxZ8bWWarlnkb6Wfclzpa/LmRJXU0I5q4L3W0+HMjS+poRjRxX86LsaRlX2k8MccZJLtMhxVj0lKJSx0t2TwT/aijJW5Ldp06pVTK5yulskvL8VXq+OecTtxs1XJuJTsPE/3YX2pTOY6oVSq18aU2nbiZ0iqlYgXzRIYjrMeOd/ZXqbGj5QW0Uqn1Nx1tNnNmv5OZS4k+2dzfVM85fAMgWlvsvJI4F45c59wgq1TmFTXUpsI5Xa1S6Z03GP9IFiM9p0YpFSu6jeR75P5MajlGjH9kTiM9p0ap1PubTtyxpOXxM5b6y3nF/rLfI83BI/fHtVweuW+k59QwLpcj+R65n5oTXcvrXeaYaKbEJ7IuBISAEBACJxoByUcICAEhIASEgBAQAkJACAgBISAE0iEgxa906In2+BGQSEJACAgBISAEhIAQEAJCQAgIASEgBITA6CdwDHooxa9jAFWaFAJCQAgIASEgBISAEBACQkAICAEhkA4B0QoBIXD0CEjx6+ixlJaEgBAQAkJACAgBISAEhIAQOLoEpDUhIASEgBAQAmkTkOJX2gilASEgBISAEBACQkAIHGsC0r4QEAJCQAgIASEgBIRAqgSk+JUqOdEJASEgBITA8ScgEYWAEBACQkAICAEhIASEgBAQAgYJSPHLIDBxFwInAgHJQQgIASEgBISAEBACQkAICAEhIASEgBBIjsD/BwAA///agEX/AAAABklEQVQDAIa5PvRPympuAAAAAElFTkSuQmCC"/>
          <p:cNvSpPr>
            <a:spLocks noChangeAspect="1" noChangeArrowheads="1"/>
          </p:cNvSpPr>
          <p:nvPr/>
        </p:nvSpPr>
        <p:spPr bwMode="auto">
          <a:xfrm>
            <a:off x="130175" y="-1676400"/>
            <a:ext cx="5943600" cy="3619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0" y="3188935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endParaRPr lang="en-US" dirty="0" smtClean="0"/>
          </a:p>
          <a:p>
            <a:pPr fontAlgn="base"/>
            <a:endParaRPr lang="en-US" dirty="0" smtClean="0"/>
          </a:p>
        </p:txBody>
      </p:sp>
      <p:pic>
        <p:nvPicPr>
          <p:cNvPr id="10" name="image2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881158" y="1619250"/>
            <a:ext cx="8072494" cy="41672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09588" y="142852"/>
            <a:ext cx="15716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Tables</a:t>
            </a:r>
            <a:endParaRPr lang="en-US" sz="3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Screenshot 2025-10-02 1500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26" y="1071546"/>
            <a:ext cx="3219900" cy="20291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 descr="Screenshot 2025-10-02 15003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570" y="1500174"/>
            <a:ext cx="4039164" cy="14194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0" name="Elbow Connector 9"/>
          <p:cNvCxnSpPr/>
          <p:nvPr/>
        </p:nvCxnSpPr>
        <p:spPr>
          <a:xfrm>
            <a:off x="4452926" y="1928802"/>
            <a:ext cx="2428892" cy="500066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Screenshot 2025-10-02 15071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12" y="4214818"/>
            <a:ext cx="3391374" cy="18100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 descr="Screenshot 2025-10-02 15072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8942" y="4357694"/>
            <a:ext cx="2357454" cy="14003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4" name="Elbow Connector 13"/>
          <p:cNvCxnSpPr/>
          <p:nvPr/>
        </p:nvCxnSpPr>
        <p:spPr>
          <a:xfrm>
            <a:off x="4452926" y="4714884"/>
            <a:ext cx="1928826" cy="571504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5-10-02 1514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50" y="571480"/>
            <a:ext cx="3429479" cy="20576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 descr="Screenshot 2025-10-02 15144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570" y="142852"/>
            <a:ext cx="2514951" cy="24196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5" name="Elbow Connector 4"/>
          <p:cNvCxnSpPr/>
          <p:nvPr/>
        </p:nvCxnSpPr>
        <p:spPr>
          <a:xfrm>
            <a:off x="4595802" y="1142984"/>
            <a:ext cx="1928826" cy="571504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 descr="Screenshot 2025-10-02 1518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64" y="3786190"/>
            <a:ext cx="3362795" cy="20005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 descr="Screenshot 2025-10-02 15195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6132" y="3143248"/>
            <a:ext cx="3896269" cy="30817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9" name="Elbow Connector 8"/>
          <p:cNvCxnSpPr/>
          <p:nvPr/>
        </p:nvCxnSpPr>
        <p:spPr>
          <a:xfrm>
            <a:off x="4810116" y="4572008"/>
            <a:ext cx="1857388" cy="571504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5-10-02 1523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12" y="1500174"/>
            <a:ext cx="4620270" cy="35723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 descr="Screenshot 2025-10-02 15234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074" y="1857364"/>
            <a:ext cx="3810532" cy="25244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5" name="Elbow Connector 4"/>
          <p:cNvCxnSpPr/>
          <p:nvPr/>
        </p:nvCxnSpPr>
        <p:spPr>
          <a:xfrm>
            <a:off x="5667372" y="2928934"/>
            <a:ext cx="1714512" cy="428628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5-10-02 1525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78" y="1428736"/>
            <a:ext cx="4706007" cy="32770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 descr="Screenshot 2025-10-02 15263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6" y="1571612"/>
            <a:ext cx="2629267" cy="25149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5" name="Elbow Connector 4"/>
          <p:cNvCxnSpPr/>
          <p:nvPr/>
        </p:nvCxnSpPr>
        <p:spPr>
          <a:xfrm>
            <a:off x="6381752" y="2357430"/>
            <a:ext cx="1571636" cy="428628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5-10-02 1529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12" y="785794"/>
            <a:ext cx="4744112" cy="38295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 descr="Screenshot 2025-10-02 15301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884" y="714356"/>
            <a:ext cx="4334480" cy="43059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5" name="Elbow Connector 4"/>
          <p:cNvCxnSpPr/>
          <p:nvPr/>
        </p:nvCxnSpPr>
        <p:spPr>
          <a:xfrm>
            <a:off x="5667372" y="2214554"/>
            <a:ext cx="1428760" cy="357190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447</TotalTime>
  <Words>337</Words>
  <PresentationFormat>Custom</PresentationFormat>
  <Paragraphs>50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Arial Black</vt:lpstr>
      <vt:lpstr>Calibri</vt:lpstr>
      <vt:lpstr>Aparajita</vt:lpstr>
      <vt:lpstr>Times New Roman</vt:lpstr>
      <vt:lpstr>Lato Black</vt:lpstr>
      <vt:lpstr>Libre Baskerville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Raghu Ram Aduri</dc:creator>
  <cp:lastModifiedBy>HP</cp:lastModifiedBy>
  <cp:revision>53</cp:revision>
  <dcterms:created xsi:type="dcterms:W3CDTF">2021-02-16T05:19:01Z</dcterms:created>
  <dcterms:modified xsi:type="dcterms:W3CDTF">2025-12-15T08:27:53Z</dcterms:modified>
</cp:coreProperties>
</file>